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omments/comment8.xml" ContentType="application/vnd.openxmlformats-officedocument.presentationml.comment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s/comment4.xml" ContentType="application/vnd.openxmlformats-officedocument.presentationml.comments+xml"/>
  <Override PartName="/ppt/comments/comment11.xml" ContentType="application/vnd.openxmlformats-officedocument.presentationml.comments+xml"/>
  <Override PartName="/ppt/notesSlides/notesSlide12.xml" ContentType="application/vnd.openxmlformats-officedocument.presentationml.notesSlide+xml"/>
  <Default Extension="doc" ContentType="application/msword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omments/comment9.xml" ContentType="application/vnd.openxmlformats-officedocument.presentationml.comment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comments/comment7.xml" ContentType="application/vnd.openxmlformats-officedocument.presentationml.comments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comments/comment5.xml" ContentType="application/vnd.openxmlformats-officedocument.presentationml.comments+xml"/>
  <Override PartName="/ppt/comments/comment14.xml" ContentType="application/vnd.openxmlformats-officedocument.presentationml.comment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omments/comment3.xml" ContentType="application/vnd.openxmlformats-officedocument.presentationml.comments+xml"/>
  <Override PartName="/ppt/comments/comment12.xml" ContentType="application/vnd.openxmlformats-officedocument.presentationml.comment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omments/comment1.xml" ContentType="application/vnd.openxmlformats-officedocument.presentationml.comments+xml"/>
  <Override PartName="/ppt/comments/comment10.xml" ContentType="application/vnd.openxmlformats-officedocument.presentationml.comment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omments/comment6.xml" ContentType="application/vnd.openxmlformats-officedocument.presentationml.comments+xml"/>
  <Override PartName="/ppt/comments/comment13.xml" ContentType="application/vnd.openxmlformats-officedocument.presentationml.comment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296" r:id="rId3"/>
    <p:sldId id="305" r:id="rId4"/>
    <p:sldId id="258" r:id="rId5"/>
    <p:sldId id="332" r:id="rId6"/>
    <p:sldId id="259" r:id="rId7"/>
    <p:sldId id="297" r:id="rId8"/>
    <p:sldId id="263" r:id="rId9"/>
    <p:sldId id="266" r:id="rId10"/>
    <p:sldId id="267" r:id="rId11"/>
    <p:sldId id="333" r:id="rId12"/>
    <p:sldId id="306" r:id="rId13"/>
    <p:sldId id="323" r:id="rId14"/>
    <p:sldId id="298" r:id="rId15"/>
    <p:sldId id="299" r:id="rId16"/>
    <p:sldId id="300" r:id="rId17"/>
    <p:sldId id="262" r:id="rId18"/>
    <p:sldId id="265" r:id="rId19"/>
    <p:sldId id="302" r:id="rId20"/>
    <p:sldId id="303" r:id="rId21"/>
    <p:sldId id="304" r:id="rId22"/>
    <p:sldId id="309" r:id="rId23"/>
    <p:sldId id="307" r:id="rId24"/>
    <p:sldId id="292" r:id="rId25"/>
    <p:sldId id="280" r:id="rId26"/>
    <p:sldId id="294" r:id="rId27"/>
    <p:sldId id="295" r:id="rId28"/>
    <p:sldId id="268" r:id="rId29"/>
    <p:sldId id="288" r:id="rId30"/>
    <p:sldId id="289" r:id="rId31"/>
    <p:sldId id="290" r:id="rId32"/>
    <p:sldId id="308" r:id="rId33"/>
    <p:sldId id="291" r:id="rId34"/>
    <p:sldId id="310" r:id="rId35"/>
    <p:sldId id="311" r:id="rId36"/>
    <p:sldId id="321" r:id="rId37"/>
    <p:sldId id="271" r:id="rId38"/>
    <p:sldId id="312" r:id="rId39"/>
    <p:sldId id="313" r:id="rId40"/>
    <p:sldId id="314" r:id="rId41"/>
    <p:sldId id="270" r:id="rId42"/>
    <p:sldId id="334" r:id="rId43"/>
    <p:sldId id="335" r:id="rId44"/>
    <p:sldId id="315" r:id="rId45"/>
    <p:sldId id="272" r:id="rId46"/>
    <p:sldId id="316" r:id="rId47"/>
    <p:sldId id="324" r:id="rId48"/>
    <p:sldId id="325" r:id="rId49"/>
    <p:sldId id="326" r:id="rId50"/>
    <p:sldId id="328" r:id="rId51"/>
    <p:sldId id="327" r:id="rId52"/>
    <p:sldId id="322" r:id="rId53"/>
    <p:sldId id="329" r:id="rId54"/>
    <p:sldId id="331" r:id="rId55"/>
    <p:sldId id="336" r:id="rId56"/>
    <p:sldId id="330" r:id="rId5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ew, Orinda (LDN-ICC)" initials="CO(" lastIdx="43" clrIdx="0"/>
  <p:cmAuthor id="1" name="P M" initials="P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847" autoAdjust="0"/>
  </p:normalViewPr>
  <p:slideViewPr>
    <p:cSldViewPr snapToGrid="0" snapToObjects="1">
      <p:cViewPr>
        <p:scale>
          <a:sx n="70" d="100"/>
          <a:sy n="70" d="100"/>
        </p:scale>
        <p:origin x="-138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Pelz, 2001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dLbls>
            <c:txPr>
              <a:bodyPr/>
              <a:lstStyle/>
              <a:p>
                <a:pPr>
                  <a:defRPr lang="fr-FR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Colonised at baseline</c:v>
                </c:pt>
                <c:pt idx="1">
                  <c:v>Confirmed Candida infection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 formatCode="General">
                  <c:v>78</c:v>
                </c:pt>
                <c:pt idx="1">
                  <c:v>8.5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Petri, 1997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txPr>
              <a:bodyPr/>
              <a:lstStyle/>
              <a:p>
                <a:pPr>
                  <a:defRPr lang="fr-FR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Colonised at baseline</c:v>
                </c:pt>
                <c:pt idx="1">
                  <c:v>Confirmed Candida infection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56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Garbino, 2002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dLbls>
            <c:txPr>
              <a:bodyPr/>
              <a:lstStyle/>
              <a:p>
                <a:pPr>
                  <a:defRPr lang="fr-FR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Colonised at baseline</c:v>
                </c:pt>
                <c:pt idx="1">
                  <c:v>Confirmed Candida infection</c:v>
                </c:pt>
              </c:strCache>
            </c:strRef>
          </c:cat>
          <c:val>
            <c:numRef>
              <c:f>Sheet1!$D$2:$D$3</c:f>
              <c:numCache>
                <c:formatCode>0</c:formatCode>
                <c:ptCount val="2"/>
                <c:pt idx="0">
                  <c:v>46.601941747572823</c:v>
                </c:pt>
                <c:pt idx="1">
                  <c:v>3.883495145631068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Eggimann, 1999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</c:spPr>
          <c:dLbls>
            <c:txPr>
              <a:bodyPr/>
              <a:lstStyle/>
              <a:p>
                <a:pPr>
                  <a:defRPr lang="fr-FR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Colonised at baseline</c:v>
                </c:pt>
                <c:pt idx="1">
                  <c:v>Confirmed Candida infection</c:v>
                </c:pt>
              </c:strCache>
            </c:strRef>
          </c:cat>
          <c:val>
            <c:numRef>
              <c:f>Sheet1!$E$2:$E$3</c:f>
              <c:numCache>
                <c:formatCode>0</c:formatCode>
                <c:ptCount val="2"/>
                <c:pt idx="0">
                  <c:v>43.5</c:v>
                </c:pt>
                <c:pt idx="1">
                  <c:v>8.6956521739130448</c:v>
                </c:pt>
              </c:numCache>
            </c:numRef>
          </c:val>
        </c:ser>
        <c:axId val="115253248"/>
        <c:axId val="115254784"/>
      </c:barChart>
      <c:catAx>
        <c:axId val="115253248"/>
        <c:scaling>
          <c:orientation val="minMax"/>
        </c:scaling>
        <c:axPos val="b"/>
        <c:tickLblPos val="nextTo"/>
        <c:txPr>
          <a:bodyPr/>
          <a:lstStyle/>
          <a:p>
            <a:pPr>
              <a:defRPr lang="fr-FR">
                <a:solidFill>
                  <a:srgbClr val="FFFFFF"/>
                </a:solidFill>
              </a:defRPr>
            </a:pPr>
            <a:endParaRPr lang="en-US"/>
          </a:p>
        </c:txPr>
        <c:crossAx val="115254784"/>
        <c:crosses val="autoZero"/>
        <c:auto val="1"/>
        <c:lblAlgn val="ctr"/>
        <c:lblOffset val="100"/>
      </c:catAx>
      <c:valAx>
        <c:axId val="115254784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 lang="fr-FR" b="0">
                    <a:solidFill>
                      <a:srgbClr val="FFFFFF"/>
                    </a:solidFill>
                  </a:defRPr>
                </a:pPr>
                <a:r>
                  <a:rPr lang="en-GB" b="0">
                    <a:solidFill>
                      <a:srgbClr val="FFFFFF"/>
                    </a:solidFill>
                  </a:rPr>
                  <a:t>Proportion of patients (%)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lang="fr-FR">
                <a:solidFill>
                  <a:srgbClr val="FFFFFF"/>
                </a:solidFill>
              </a:defRPr>
            </a:pPr>
            <a:endParaRPr lang="en-US"/>
          </a:p>
        </c:txPr>
        <c:crossAx val="115253248"/>
        <c:crosses val="autoZero"/>
        <c:crossBetween val="between"/>
      </c:valAx>
    </c:plotArea>
    <c:legend>
      <c:legendPos val="r"/>
      <c:txPr>
        <a:bodyPr/>
        <a:lstStyle/>
        <a:p>
          <a:pPr>
            <a:defRPr lang="fr-FR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autoTitleDeleted val="1"/>
    <c:plotArea>
      <c:layout>
        <c:manualLayout>
          <c:layoutTarget val="inner"/>
          <c:xMode val="edge"/>
          <c:yMode val="edge"/>
          <c:x val="0.31337483696439855"/>
          <c:y val="0.184576726164809"/>
          <c:w val="0.54013743297425199"/>
          <c:h val="0.78519785103085604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dLbls>
            <c:txPr>
              <a:bodyPr/>
              <a:lstStyle/>
              <a:p>
                <a:pPr>
                  <a:defRPr lang="fr-FR"/>
                </a:pPr>
                <a:endParaRPr lang="en-US"/>
              </a:p>
            </c:txPr>
            <c:showVal val="1"/>
          </c:dLbls>
          <c:cat>
            <c:strRef>
              <c:f>Sheet1!$A$2:$A$9</c:f>
              <c:strCache>
                <c:ptCount val="8"/>
                <c:pt idx="0">
                  <c:v>Any (n=3201)</c:v>
                </c:pt>
                <c:pt idx="1">
                  <c:v>Abdominal (n=976)</c:v>
                </c:pt>
                <c:pt idx="2">
                  <c:v>Thoracic (n=252)</c:v>
                </c:pt>
                <c:pt idx="3">
                  <c:v>Cardiac/vascular (n=591)</c:v>
                </c:pt>
                <c:pt idx="4">
                  <c:v>Orthopaedic (n=338)</c:v>
                </c:pt>
                <c:pt idx="5">
                  <c:v>Neurosurgery (n=577)</c:v>
                </c:pt>
                <c:pt idx="6">
                  <c:v>Ear/nose/throat (n=406)</c:v>
                </c:pt>
                <c:pt idx="7">
                  <c:v>Other (n=357)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1.22</c:v>
                </c:pt>
                <c:pt idx="1">
                  <c:v>1.78</c:v>
                </c:pt>
                <c:pt idx="2">
                  <c:v>0.75000000000000056</c:v>
                </c:pt>
                <c:pt idx="3">
                  <c:v>0.79</c:v>
                </c:pt>
                <c:pt idx="4">
                  <c:v>0.55000000000000004</c:v>
                </c:pt>
                <c:pt idx="5">
                  <c:v>0.28000000000000008</c:v>
                </c:pt>
                <c:pt idx="6">
                  <c:v>0.89</c:v>
                </c:pt>
                <c:pt idx="7">
                  <c:v>0.68</c:v>
                </c:pt>
              </c:numCache>
            </c:numRef>
          </c:val>
        </c:ser>
        <c:axId val="116616576"/>
        <c:axId val="116886912"/>
      </c:barChart>
      <c:catAx>
        <c:axId val="116616576"/>
        <c:scaling>
          <c:orientation val="maxMin"/>
        </c:scaling>
        <c:axPos val="l"/>
        <c:title>
          <c:tx>
            <c:rich>
              <a:bodyPr rot="-5400000" vert="horz"/>
              <a:lstStyle/>
              <a:p>
                <a:pPr>
                  <a:defRPr lang="fr-FR"/>
                </a:pPr>
                <a:r>
                  <a:rPr lang="en-GB" dirty="0" err="1" smtClean="0"/>
                  <a:t>Loại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phẫu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thuật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0"/>
              <c:y val="9.3568778631123728E-2"/>
            </c:manualLayout>
          </c:layout>
        </c:title>
        <c:tickLblPos val="nextTo"/>
        <c:txPr>
          <a:bodyPr/>
          <a:lstStyle/>
          <a:p>
            <a:pPr>
              <a:defRPr lang="fr-FR"/>
            </a:pPr>
            <a:endParaRPr lang="en-US"/>
          </a:p>
        </c:txPr>
        <c:crossAx val="116886912"/>
        <c:crosses val="autoZero"/>
        <c:auto val="1"/>
        <c:lblAlgn val="ctr"/>
        <c:lblOffset val="100"/>
      </c:catAx>
      <c:valAx>
        <c:axId val="116886912"/>
        <c:scaling>
          <c:orientation val="minMax"/>
        </c:scaling>
        <c:axPos val="t"/>
        <c:title>
          <c:tx>
            <c:rich>
              <a:bodyPr rot="0" vert="horz"/>
              <a:lstStyle/>
              <a:p>
                <a:pPr>
                  <a:defRPr lang="fr-FR"/>
                </a:pPr>
                <a:r>
                  <a:rPr lang="en-GB" dirty="0" err="1" smtClean="0"/>
                  <a:t>Tỷ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lệ</a:t>
                </a:r>
                <a:r>
                  <a:rPr lang="en-GB" baseline="0" dirty="0" smtClean="0"/>
                  <a:t> NT</a:t>
                </a:r>
                <a:r>
                  <a:rPr lang="en-GB" dirty="0" smtClean="0"/>
                  <a:t>*</a:t>
                </a:r>
                <a:endParaRPr lang="en-GB" dirty="0"/>
              </a:p>
            </c:rich>
          </c:tx>
        </c:title>
        <c:numFmt formatCode="#,##0.0" sourceLinked="0"/>
        <c:tickLblPos val="nextTo"/>
        <c:txPr>
          <a:bodyPr/>
          <a:lstStyle/>
          <a:p>
            <a:pPr>
              <a:defRPr lang="fr-FR"/>
            </a:pPr>
            <a:endParaRPr lang="en-US"/>
          </a:p>
        </c:txPr>
        <c:crossAx val="1166165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Intra-abdominal candidiasis (n=19)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txPr>
              <a:bodyPr/>
              <a:lstStyle/>
              <a:p>
                <a:pPr>
                  <a:defRPr lang="fr-FR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GI perforation</c:v>
                </c:pt>
                <c:pt idx="1">
                  <c:v>Recurrent GI perforation</c:v>
                </c:pt>
                <c:pt idx="2">
                  <c:v>Acute pancreatitis</c:v>
                </c:pt>
                <c:pt idx="3">
                  <c:v>Other abdominal conditions</c:v>
                </c:pt>
                <c:pt idx="4">
                  <c:v>Emergency surgery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47</c:v>
                </c:pt>
                <c:pt idx="1">
                  <c:v>47</c:v>
                </c:pt>
                <c:pt idx="2">
                  <c:v>47</c:v>
                </c:pt>
                <c:pt idx="3">
                  <c:v>11</c:v>
                </c:pt>
                <c:pt idx="4">
                  <c:v>79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Colonisation (n=30)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rgbClr val="FFFFFF"/>
              </a:solidFill>
            </a:ln>
            <a:effectLst/>
          </c:spPr>
          <c:dLbls>
            <c:txPr>
              <a:bodyPr/>
              <a:lstStyle/>
              <a:p>
                <a:pPr>
                  <a:defRPr lang="fr-FR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GI perforation</c:v>
                </c:pt>
                <c:pt idx="1">
                  <c:v>Recurrent GI perforation</c:v>
                </c:pt>
                <c:pt idx="2">
                  <c:v>Acute pancreatitis</c:v>
                </c:pt>
                <c:pt idx="3">
                  <c:v>Other abdominal conditions</c:v>
                </c:pt>
                <c:pt idx="4">
                  <c:v>Emergency surgery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63</c:v>
                </c:pt>
                <c:pt idx="1">
                  <c:v>10</c:v>
                </c:pt>
                <c:pt idx="2">
                  <c:v>3</c:v>
                </c:pt>
                <c:pt idx="3">
                  <c:v>33</c:v>
                </c:pt>
                <c:pt idx="4">
                  <c:v>87</c:v>
                </c:pt>
              </c:numCache>
            </c:numRef>
          </c:val>
        </c:ser>
        <c:axId val="119592832"/>
        <c:axId val="119594368"/>
      </c:barChart>
      <c:catAx>
        <c:axId val="119592832"/>
        <c:scaling>
          <c:orientation val="minMax"/>
        </c:scaling>
        <c:axPos val="b"/>
        <c:tickLblPos val="nextTo"/>
        <c:txPr>
          <a:bodyPr/>
          <a:lstStyle/>
          <a:p>
            <a:pPr>
              <a:defRPr lang="fr-FR">
                <a:solidFill>
                  <a:srgbClr val="FFFFFF"/>
                </a:solidFill>
              </a:defRPr>
            </a:pPr>
            <a:endParaRPr lang="en-US"/>
          </a:p>
        </c:txPr>
        <c:crossAx val="119594368"/>
        <c:crosses val="autoZero"/>
        <c:auto val="1"/>
        <c:lblAlgn val="ctr"/>
        <c:lblOffset val="100"/>
      </c:catAx>
      <c:valAx>
        <c:axId val="11959436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lang="fr-FR" b="0">
                    <a:solidFill>
                      <a:srgbClr val="FFFFFF"/>
                    </a:solidFill>
                  </a:defRPr>
                </a:pPr>
                <a:r>
                  <a:rPr lang="en-GB" b="0" dirty="0" err="1" smtClean="0">
                    <a:solidFill>
                      <a:srgbClr val="FFFFFF"/>
                    </a:solidFill>
                  </a:rPr>
                  <a:t>Tỷ</a:t>
                </a:r>
                <a:r>
                  <a:rPr lang="en-GB" b="0" baseline="0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GB" b="0" baseline="0" dirty="0" err="1" smtClean="0">
                    <a:solidFill>
                      <a:srgbClr val="FFFFFF"/>
                    </a:solidFill>
                  </a:rPr>
                  <a:t>lệ</a:t>
                </a:r>
                <a:r>
                  <a:rPr lang="en-GB" b="0" baseline="0" dirty="0" smtClean="0">
                    <a:solidFill>
                      <a:srgbClr val="FFFFFF"/>
                    </a:solidFill>
                  </a:rPr>
                  <a:t> BN </a:t>
                </a:r>
                <a:r>
                  <a:rPr lang="en-GB" b="0" dirty="0" smtClean="0">
                    <a:solidFill>
                      <a:srgbClr val="FFFFFF"/>
                    </a:solidFill>
                  </a:rPr>
                  <a:t>(%)</a:t>
                </a:r>
                <a:endParaRPr lang="en-GB" b="0" dirty="0">
                  <a:solidFill>
                    <a:srgbClr val="FFFFFF"/>
                  </a:solidFill>
                </a:endParaRP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lang="fr-FR">
                <a:solidFill>
                  <a:srgbClr val="FFFFFF"/>
                </a:solidFill>
              </a:defRPr>
            </a:pPr>
            <a:endParaRPr lang="en-US"/>
          </a:p>
        </c:txPr>
        <c:crossAx val="119592832"/>
        <c:crosses val="autoZero"/>
        <c:crossBetween val="between"/>
        <c:majorUnit val="20"/>
      </c:valAx>
    </c:plotArea>
    <c:legend>
      <c:legendPos val="t"/>
      <c:txPr>
        <a:bodyPr/>
        <a:lstStyle/>
        <a:p>
          <a:pPr>
            <a:defRPr lang="fr-FR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lang="fr-FR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1983–1986
(88 case pairs)</c:v>
                </c:pt>
                <c:pt idx="1">
                  <c:v>1997–2001
(108 case pairs)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57</c:v>
                </c:pt>
                <c:pt idx="1">
                  <c:v>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Controls</c:v>
                </c:pt>
              </c:strCache>
            </c:strRef>
          </c:tx>
          <c:spPr>
            <a:solidFill>
              <a:srgbClr val="0000FF"/>
            </a:solidFill>
          </c:spPr>
          <c:dLbls>
            <c:txPr>
              <a:bodyPr/>
              <a:lstStyle/>
              <a:p>
                <a:pPr>
                  <a:defRPr lang="fr-FR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1983–1986
(88 case pairs)</c:v>
                </c:pt>
                <c:pt idx="1">
                  <c:v>1997–2001
(108 case pairs)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19</c:v>
                </c:pt>
                <c:pt idx="1">
                  <c:v>12</c:v>
                </c:pt>
              </c:numCache>
            </c:numRef>
          </c:val>
        </c:ser>
        <c:axId val="119730176"/>
        <c:axId val="36524800"/>
      </c:barChart>
      <c:catAx>
        <c:axId val="119730176"/>
        <c:scaling>
          <c:orientation val="minMax"/>
        </c:scaling>
        <c:axPos val="b"/>
        <c:tickLblPos val="nextTo"/>
        <c:txPr>
          <a:bodyPr/>
          <a:lstStyle/>
          <a:p>
            <a:pPr>
              <a:defRPr lang="fr-FR">
                <a:solidFill>
                  <a:srgbClr val="FFFFFF"/>
                </a:solidFill>
              </a:defRPr>
            </a:pPr>
            <a:endParaRPr lang="en-US"/>
          </a:p>
        </c:txPr>
        <c:crossAx val="36524800"/>
        <c:crosses val="autoZero"/>
        <c:auto val="1"/>
        <c:lblAlgn val="ctr"/>
        <c:lblOffset val="100"/>
      </c:catAx>
      <c:valAx>
        <c:axId val="3652480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lang="fr-FR" b="0">
                    <a:solidFill>
                      <a:srgbClr val="FFFFFF"/>
                    </a:solidFill>
                  </a:defRPr>
                </a:pPr>
                <a:r>
                  <a:rPr lang="en-GB" b="0">
                    <a:solidFill>
                      <a:srgbClr val="FFFFFF"/>
                    </a:solidFill>
                  </a:rPr>
                  <a:t>Mortality (%)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lang="fr-FR">
                <a:solidFill>
                  <a:srgbClr val="FFFFFF"/>
                </a:solidFill>
              </a:defRPr>
            </a:pPr>
            <a:endParaRPr lang="en-US"/>
          </a:p>
        </c:txPr>
        <c:crossAx val="119730176"/>
        <c:crosses val="autoZero"/>
        <c:crossBetween val="between"/>
      </c:valAx>
    </c:plotArea>
    <c:legend>
      <c:legendPos val="t"/>
      <c:txPr>
        <a:bodyPr/>
        <a:lstStyle/>
        <a:p>
          <a:pPr>
            <a:defRPr lang="fr-FR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2"/>
          <c:order val="0"/>
          <c:tx>
            <c:strRef>
              <c:f>Feuil1!$D$1</c:f>
              <c:strCache>
                <c:ptCount val="1"/>
                <c:pt idx="0">
                  <c:v>Success</c:v>
                </c:pt>
              </c:strCache>
            </c:strRef>
          </c:tx>
          <c:cat>
            <c:strRef>
              <c:f>Feuil1!$A$2:$A$3</c:f>
              <c:strCache>
                <c:ptCount val="2"/>
                <c:pt idx="0">
                  <c:v>CVC removal</c:v>
                </c:pt>
                <c:pt idx="1">
                  <c:v>CVC retained</c:v>
                </c:pt>
              </c:strCache>
            </c:strRef>
          </c:cat>
          <c:val>
            <c:numRef>
              <c:f>Feuil1!$D$2:$D$3</c:f>
              <c:numCache>
                <c:formatCode>General</c:formatCode>
                <c:ptCount val="2"/>
                <c:pt idx="0">
                  <c:v>78.5</c:v>
                </c:pt>
                <c:pt idx="1">
                  <c:v>21.5</c:v>
                </c:pt>
              </c:numCache>
            </c:numRef>
          </c:val>
        </c:ser>
        <c:ser>
          <c:idx val="3"/>
          <c:order val="1"/>
          <c:tx>
            <c:strRef>
              <c:f>Feuil1!$E$1</c:f>
              <c:strCache>
                <c:ptCount val="1"/>
                <c:pt idx="0">
                  <c:v>Failure</c:v>
                </c:pt>
              </c:strCache>
            </c:strRef>
          </c:tx>
          <c:cat>
            <c:strRef>
              <c:f>Feuil1!$A$2:$A$3</c:f>
              <c:strCache>
                <c:ptCount val="2"/>
                <c:pt idx="0">
                  <c:v>CVC removal</c:v>
                </c:pt>
                <c:pt idx="1">
                  <c:v>CVC retained</c:v>
                </c:pt>
              </c:strCache>
            </c:strRef>
          </c:cat>
          <c:val>
            <c:numRef>
              <c:f>Feuil1!$E$2:$E$3</c:f>
              <c:numCache>
                <c:formatCode>General</c:formatCode>
                <c:ptCount val="2"/>
                <c:pt idx="0">
                  <c:v>71.599999999999994</c:v>
                </c:pt>
                <c:pt idx="1">
                  <c:v>28.9</c:v>
                </c:pt>
              </c:numCache>
            </c:numRef>
          </c:val>
        </c:ser>
        <c:axId val="37294464"/>
        <c:axId val="37296000"/>
      </c:barChart>
      <c:catAx>
        <c:axId val="37294464"/>
        <c:scaling>
          <c:orientation val="minMax"/>
        </c:scaling>
        <c:axPos val="b"/>
        <c:tickLblPos val="nextTo"/>
        <c:txPr>
          <a:bodyPr/>
          <a:lstStyle/>
          <a:p>
            <a:pPr>
              <a:defRPr lang="fr-FR">
                <a:solidFill>
                  <a:srgbClr val="FFFFFF"/>
                </a:solidFill>
              </a:defRPr>
            </a:pPr>
            <a:endParaRPr lang="en-US"/>
          </a:p>
        </c:txPr>
        <c:crossAx val="37296000"/>
        <c:crosses val="autoZero"/>
        <c:auto val="1"/>
        <c:lblAlgn val="ctr"/>
        <c:lblOffset val="100"/>
      </c:catAx>
      <c:valAx>
        <c:axId val="372960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fr-FR">
                <a:solidFill>
                  <a:srgbClr val="FFFFFF"/>
                </a:solidFill>
              </a:defRPr>
            </a:pPr>
            <a:endParaRPr lang="en-US"/>
          </a:p>
        </c:txPr>
        <c:crossAx val="37294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981386419030204"/>
          <c:y val="9.4783901117591315E-2"/>
          <c:w val="0.29063417281510701"/>
          <c:h val="0.21350744935316623"/>
        </c:manualLayout>
      </c:layout>
      <c:txPr>
        <a:bodyPr/>
        <a:lstStyle/>
        <a:p>
          <a:pPr>
            <a:defRPr lang="fr-FR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Alive</c:v>
                </c:pt>
              </c:strCache>
            </c:strRef>
          </c:tx>
          <c:cat>
            <c:strRef>
              <c:f>Feuil1!$A$2:$A$3</c:f>
              <c:strCache>
                <c:ptCount val="2"/>
                <c:pt idx="0">
                  <c:v>CVC removal</c:v>
                </c:pt>
                <c:pt idx="1">
                  <c:v>CVC retained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62.2</c:v>
                </c:pt>
                <c:pt idx="1">
                  <c:v>16.2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Dead</c:v>
                </c:pt>
              </c:strCache>
            </c:strRef>
          </c:tx>
          <c:cat>
            <c:strRef>
              <c:f>Feuil1!$A$2:$A$3</c:f>
              <c:strCache>
                <c:ptCount val="2"/>
                <c:pt idx="0">
                  <c:v>CVC removal</c:v>
                </c:pt>
                <c:pt idx="1">
                  <c:v>CVC retained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52.6</c:v>
                </c:pt>
                <c:pt idx="1">
                  <c:v>24.1</c:v>
                </c:pt>
              </c:numCache>
            </c:numRef>
          </c:val>
        </c:ser>
        <c:axId val="37316480"/>
        <c:axId val="37318016"/>
      </c:barChart>
      <c:catAx>
        <c:axId val="37316480"/>
        <c:scaling>
          <c:orientation val="minMax"/>
        </c:scaling>
        <c:axPos val="b"/>
        <c:tickLblPos val="nextTo"/>
        <c:txPr>
          <a:bodyPr/>
          <a:lstStyle/>
          <a:p>
            <a:pPr>
              <a:defRPr lang="fr-FR"/>
            </a:pPr>
            <a:endParaRPr lang="en-US"/>
          </a:p>
        </c:txPr>
        <c:crossAx val="37318016"/>
        <c:crosses val="autoZero"/>
        <c:auto val="1"/>
        <c:lblAlgn val="ctr"/>
        <c:lblOffset val="100"/>
      </c:catAx>
      <c:valAx>
        <c:axId val="37318016"/>
        <c:scaling>
          <c:orientation val="minMax"/>
          <c:max val="1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fr-FR"/>
            </a:pPr>
            <a:endParaRPr lang="en-US"/>
          </a:p>
        </c:txPr>
        <c:crossAx val="37316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701371182085659"/>
          <c:y val="8.0330439760951014E-2"/>
          <c:w val="0.21563545520199318"/>
          <c:h val="0.20741288403641331"/>
        </c:manualLayout>
      </c:layout>
      <c:txPr>
        <a:bodyPr/>
        <a:lstStyle/>
        <a:p>
          <a:pPr>
            <a:defRPr lang="fr-FR"/>
          </a:pPr>
          <a:endParaRPr lang="en-US"/>
        </a:p>
      </c:txPr>
    </c:legend>
    <c:plotVisOnly val="1"/>
    <c:dispBlanksAs val="gap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0-29T11:17:15.950" idx="2">
    <p:pos x="10" y="10"/>
    <p:text>Added ** to graph (to go with footnote)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01T10:55:10.032" idx="40">
    <p:pos x="1825" y="2724"/>
    <p:text>revised "cas" to "cases of IC"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13T17:08:09.105" idx="41">
    <p:pos x="4682" y="894"/>
    <p:text>suggest revising this to "intraoperative cardiovascular failure", which is one of the four main risk factors (rather than respiratory failure, which was not a significant risk factor)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0-29T17:18:23.372" idx="17">
    <p:pos x="2658" y="698"/>
    <p:text>Bassetti 2011 states 43.5% mortality at 30 days - lowered height of bar to reflect this
(note: the original 47.6% used was the crude mortality rate in ICU/haemato-oncology units, not mortality at 30 days)</p:tex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0-29T12:42:57.082" idx="16">
    <p:pos x="5458" y="1002"/>
    <p:text>upper case Candida</p:tex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0-29T12:55:46.802" idx="18">
    <p:pos x="10" y="10"/>
    <p:text>Ref citation - expanded citation and moved to bottom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0-29T11:55:05.203" idx="7">
    <p:pos x="10" y="10"/>
    <p:text>Footnote: revised to Arial 14, removed extra space</p:text>
  </p:cm>
  <p:cm authorId="0" dt="2012-10-29T11:56:22.614" idx="8">
    <p:pos x="3378" y="3962"/>
    <p:text>Leroy 2009 - expanded citation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13T17:36:36.955" idx="10">
    <p:pos x="3242" y="1514"/>
    <p:text>Patel 2009 - could only access abstract (which does support the statement)</p:text>
  </p:cm>
  <p:cm authorId="0" dt="2012-10-29T12:16:03.142" idx="11">
    <p:pos x="546" y="50"/>
    <p:text>Ref citations - added first author initials to all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0-29T12:20:02.879" idx="12">
    <p:pos x="-171" y="212"/>
    <p:text>- upper case Candida
- bloodstream as one word
- albicans in italics</p:text>
  </p:cm>
  <p:cm authorId="0" dt="2012-10-29T12:23:15.176" idx="13">
    <p:pos x="-94" y="2186"/>
    <p:text>Revised to 37% of candidaemia less than or equal to 5 days to match paper (rather than "more than 33% candidemia &lt;5 days")</p:text>
  </p:cm>
  <p:cm authorId="0" dt="2012-11-01T16:24:19.803" idx="14">
    <p:pos x="1543" y="4194"/>
    <p:text>Spelled out "C/IC" 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01T18:39:20.457" idx="9">
    <p:pos x="3011" y="3366"/>
    <p:text>Diabetes not specifically mentioned in this paper - deleted it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0-29T15:48:14.838" idx="26">
    <p:pos x="42" y="114"/>
    <p:text>Rearranged references and referenced each statement separately for ease of approval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06T11:06:57.673" idx="42">
    <p:pos x="2190" y="431"/>
    <p:text>Tissot ICAAC 2010
- unable to find support forthe GRAPH in abstract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05T16:59:29.109" idx="43">
    <p:pos x="10" y="10"/>
    <p:text>Tissot et al. ICAAC 2010. M 1071
- unable to find support in abstract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1-01T10:36:11.081" idx="37">
    <p:pos x="4392" y="412"/>
    <p:text>revised to "2 to 3 times/week" (not 3 times...)</p:text>
  </p:cm>
  <p:cm authorId="0" dt="2012-11-01T10:41:34.973" idx="38">
    <p:pos x="5311" y="554"/>
    <p:text>Not sure that "at least 3 sites, without Bc" can be supported by the paper, which defines Candida colonisation as:
1) one blood culture that grew Candida spp and either histologically documented invasive candidiasis or ophthalmic examination consistent
with candidal endophthalmitis;
or (2) at least two
blood cultures obtained at different times from a peripheral vein that grew the same Candida spp; or 3) one blood culture obtained peripherally and one blood culture obtained through an indwelling central line, both of which grew identical Candida spp. </p:text>
  </p:cm>
  <p:cm authorId="0" dt="2012-11-06T14:42:41.998" idx="39">
    <p:pos x="2672" y="3777"/>
    <p:text>revised some values to match paper (the row with "at least 3 colonised sites"):
- Sp 72 (not 69)
- PPV 50 (not 66)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57D68-AD7C-B649-80CF-58895A94CA1D}" type="datetimeFigureOut">
              <a:rPr lang="fr-FR" smtClean="0"/>
              <a:pPr/>
              <a:t>21/06/2016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4D814-7B09-2B41-A91A-B937E42AACD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5459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/>
            <a:fld id="{8BC478E9-C322-E347-8462-B6BE030A0393}" type="slidenum">
              <a:rPr lang="fr-FR" sz="1200"/>
              <a:pPr algn="r"/>
              <a:t>7</a:t>
            </a:fld>
            <a:endParaRPr lang="fr-FR" sz="1200"/>
          </a:p>
        </p:txBody>
      </p:sp>
      <p:sp>
        <p:nvSpPr>
          <p:cNvPr id="81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4D814-7B09-2B41-A91A-B937E42AACDC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5743" indent="-263747"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4989" indent="-210998"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6985" indent="-210998"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898980" indent="-210998"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0976" indent="-21099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2971" indent="-21099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64967" indent="-21099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86963" indent="-21099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B0A4A265-6CC1-4487-8AC4-F77A2CA4287E}" type="slidenum">
              <a:rPr lang="fr-FR" sz="1100">
                <a:solidFill>
                  <a:prstClr val="black"/>
                </a:solidFill>
              </a:rPr>
              <a:pPr/>
              <a:t>45</a:t>
            </a:fld>
            <a:endParaRPr lang="fr-FR" sz="110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08CF05-C328-0A4D-B631-46856F567630}" type="slidenum">
              <a:rPr lang="fr-FR" sz="1200">
                <a:latin typeface="Calibri" charset="0"/>
              </a:rPr>
              <a:pPr eaLnBrk="1" hangingPunct="1"/>
              <a:t>48</a:t>
            </a:fld>
            <a:endParaRPr lang="fr-FR" sz="1200">
              <a:latin typeface="Calibri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F15911-EEE9-AD48-A20B-1B619E98861A}" type="slidenum">
              <a:rPr lang="fr-FR" sz="1200"/>
              <a:pPr/>
              <a:t>49</a:t>
            </a:fld>
            <a:endParaRPr lang="fr-FR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48D26D7-BA22-C741-BCE3-A40BD2027BDE}" type="slidenum">
              <a:rPr lang="fr-FR" sz="1200"/>
              <a:pPr/>
              <a:t>50</a:t>
            </a:fld>
            <a:endParaRPr lang="fr-FR" sz="1200"/>
          </a:p>
        </p:txBody>
      </p:sp>
      <p:sp>
        <p:nvSpPr>
          <p:cNvPr id="563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0768BF-EBA2-F346-A1A7-69EAF688EAAD}" type="slidenum">
              <a:rPr lang="fr-FR" sz="1200"/>
              <a:pPr/>
              <a:t>51</a:t>
            </a:fld>
            <a:endParaRPr lang="fr-FR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16E03-168C-457C-B88F-DBC3380992A0}" type="slidenum">
              <a:rPr lang="en-GB" smtClean="0"/>
              <a:pPr/>
              <a:t>52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276DA9-EE87-6042-BEB1-28ACE5ACFDE9}" type="slidenum">
              <a:rPr lang="fr-FR" sz="1200"/>
              <a:pPr/>
              <a:t>56</a:t>
            </a:fld>
            <a:endParaRPr lang="fr-FR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give</a:t>
            </a:r>
            <a:r>
              <a:rPr lang="fr-FR" dirty="0" smtClean="0"/>
              <a:t> the </a:t>
            </a:r>
            <a:r>
              <a:rPr lang="fr-FR" dirty="0" err="1" smtClean="0"/>
              <a:t>pdf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Patel if </a:t>
            </a:r>
            <a:r>
              <a:rPr lang="fr-FR" dirty="0" err="1" smtClean="0"/>
              <a:t>necessary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A5EE3-5934-45FB-BF4B-081C85F1E62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27943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685743" indent="-263747"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054989" indent="-210998"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476985" indent="-210998"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1898980" indent="-210998"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320976" indent="-21099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742971" indent="-21099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164967" indent="-21099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586963" indent="-21099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C4089C98-F3D7-4DB1-B8D5-A76A123DE857}" type="slidenum">
              <a:rPr lang="fr-FR" sz="1100">
                <a:solidFill>
                  <a:prstClr val="black"/>
                </a:solidFill>
              </a:rPr>
              <a:pPr eaLnBrk="1" hangingPunct="1"/>
              <a:t>25</a:t>
            </a:fld>
            <a:endParaRPr lang="fr-FR" sz="11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aseline="0" dirty="0" err="1" smtClean="0">
                <a:latin typeface="Times New Roman" pitchFamily="18" charset="0"/>
              </a:rPr>
              <a:t>Ảnh</a:t>
            </a:r>
            <a:r>
              <a:rPr lang="en-US" baseline="0" dirty="0" smtClean="0">
                <a:latin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</a:rPr>
              <a:t>bên</a:t>
            </a:r>
            <a:r>
              <a:rPr lang="en-US" baseline="0" dirty="0" smtClean="0">
                <a:latin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</a:rPr>
              <a:t>trích</a:t>
            </a:r>
            <a:r>
              <a:rPr lang="en-US" baseline="0" dirty="0" smtClean="0">
                <a:latin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</a:rPr>
              <a:t>từ</a:t>
            </a:r>
            <a:r>
              <a:rPr lang="en-US" baseline="0" dirty="0" smtClean="0">
                <a:latin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</a:rPr>
              <a:t>một</a:t>
            </a:r>
            <a:r>
              <a:rPr lang="en-US" baseline="0" dirty="0" smtClean="0">
                <a:latin typeface="Times New Roman" pitchFamily="18" charset="0"/>
              </a:rPr>
              <a:t> poster do Ts </a:t>
            </a:r>
            <a:r>
              <a:rPr lang="en-US" baseline="0" dirty="0" err="1" smtClean="0">
                <a:latin typeface="Times New Roman" pitchFamily="18" charset="0"/>
              </a:rPr>
              <a:t>Eggiman</a:t>
            </a:r>
            <a:r>
              <a:rPr lang="en-US" baseline="0" dirty="0" smtClean="0">
                <a:latin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</a:rPr>
              <a:t>người</a:t>
            </a:r>
            <a:r>
              <a:rPr lang="en-US" baseline="0" dirty="0" smtClean="0">
                <a:latin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</a:rPr>
              <a:t>nghiên</a:t>
            </a:r>
            <a:r>
              <a:rPr lang="en-US" baseline="0" dirty="0" smtClean="0">
                <a:latin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</a:rPr>
              <a:t>cứu</a:t>
            </a:r>
            <a:r>
              <a:rPr lang="en-US" baseline="0" dirty="0" smtClean="0">
                <a:latin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</a:rPr>
              <a:t>chính</a:t>
            </a:r>
            <a:r>
              <a:rPr lang="en-US" baseline="0" dirty="0" smtClean="0">
                <a:latin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</a:rPr>
              <a:t>đưa</a:t>
            </a:r>
            <a:r>
              <a:rPr lang="en-US" baseline="0" dirty="0" smtClean="0">
                <a:latin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</a:rPr>
              <a:t>cho</a:t>
            </a:r>
            <a:r>
              <a:rPr lang="en-US" baseline="0" dirty="0" smtClean="0">
                <a:latin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</a:rPr>
              <a:t>tôi</a:t>
            </a:r>
            <a:r>
              <a:rPr lang="en-US" baseline="0" dirty="0" smtClean="0">
                <a:latin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</a:rPr>
              <a:t>The graph was extracted</a:t>
            </a:r>
            <a:r>
              <a:rPr lang="en-US" baseline="0" dirty="0" smtClean="0">
                <a:latin typeface="Times New Roman" pitchFamily="18" charset="0"/>
              </a:rPr>
              <a:t> from the poster and given to me by </a:t>
            </a:r>
            <a:r>
              <a:rPr lang="en-US" baseline="0" dirty="0" err="1" smtClean="0">
                <a:latin typeface="Times New Roman" pitchFamily="18" charset="0"/>
              </a:rPr>
              <a:t>Ph</a:t>
            </a:r>
            <a:r>
              <a:rPr lang="en-US" baseline="0" dirty="0" smtClean="0">
                <a:latin typeface="Times New Roman" pitchFamily="18" charset="0"/>
              </a:rPr>
              <a:t> </a:t>
            </a:r>
            <a:r>
              <a:rPr lang="en-US" baseline="0" dirty="0" err="1" smtClean="0">
                <a:latin typeface="Times New Roman" pitchFamily="18" charset="0"/>
              </a:rPr>
              <a:t>Eggiman</a:t>
            </a:r>
            <a:r>
              <a:rPr lang="en-US" baseline="0" dirty="0" smtClean="0">
                <a:latin typeface="Times New Roman" pitchFamily="18" charset="0"/>
              </a:rPr>
              <a:t> the principal investigator of the study. </a:t>
            </a:r>
            <a:endParaRPr lang="en-US" dirty="0" smtClean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Mục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tiêu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Nhằm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đánh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giá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ích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lợi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điểm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Candida (CS)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phân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biệt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giữa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xâm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lấn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xâm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nhập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(IC)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chủng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Candida ở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những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BN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nặng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không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giảm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bạch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hạt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Tỷ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lệ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IC &lt;5% ở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những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BN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CS &lt;3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được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chọn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điểm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chốt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ban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đầu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Thiết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kế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NC: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NC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tiến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cứu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sát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đám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đông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Nơi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thực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hiện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NC: 36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phòng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HSTC 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Pháp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Bỉ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Arhentina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Bệnh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nhân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Tổng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1.107 BN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người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lớn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không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giảm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BC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hạt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nằm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HSTC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nhất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ngày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tử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4.2006 </a:t>
            </a:r>
            <a:r>
              <a:rPr lang="en-US" sz="1200" b="1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7.2007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đo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lường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kết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quả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chính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thông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lâm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sàng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dõi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cấy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nấm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mọc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định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1-3 beta D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Glucan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huyết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kháng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thể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kháng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kháng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Candida (ở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phân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BN),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ghi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Điểm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Candida (CS)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chấm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sau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mã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biến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không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O):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Nuôi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dưỡng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TM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toàn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bộ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đ,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mổ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đ,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khuẩn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lạc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Candida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vị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trí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đ, NT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nặng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đ.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Khi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điểm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CS&gt;3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coi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BN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thuộc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nguy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cơ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bị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nhiễm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nấm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tạng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IC (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gọi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xâm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nhập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cao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khuẩn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lạc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ghi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nếu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&gt;0,5.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Tỷ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lệ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IC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2.3% (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khoảng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tin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cậy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95%, 1.06-3.54) ở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những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BN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điểm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CS &lt;3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sự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kết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hợp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tuyến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tính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giữa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giá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trị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CS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tăng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tỷ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lệ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IC (p&lt;0,001).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Diện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tích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đường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cong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đặc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trưng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CS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0.774 so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0.633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đặc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trưng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CI.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(1–3)-Beta-D-glucan cũng là một yếu tố tiên lượng độc lập đối với IC (tỷ lệ chênh 1.004, CI 95%). Nguy co tương đối tiến triển thành IC ở những BN có khuẩn lạc nấm không điều trị là 6,83.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Kết luận: Trong quần thể những BN ở HSTC trên 7 ngày có khuẩn lạc nấm, nếu điểm CS&lt;3 và không được điều trị kháng nấm, thì tỷ lệ IC là &lt;5%. Vì vậy IC có nhiều khả năng là không xảy ra  ở những BN không bị giảm BC hạt, có khuẩn lạc Candida nhưng điểm Candida &lt;3.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463" y="8684532"/>
            <a:ext cx="2972004" cy="45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685743" indent="-26374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54989" indent="-210998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476985" indent="-210998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898980" indent="-210998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320976" indent="-21099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742971" indent="-21099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164967" indent="-21099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586963" indent="-21099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2E160DE-1B57-4E1B-8C51-B9042742D77D}" type="slidenum">
              <a:rPr lang="fr-FR" sz="1200">
                <a:solidFill>
                  <a:prstClr val="black"/>
                </a:solidFill>
                <a:latin typeface="Arial" pitchFamily="34" charset="0"/>
              </a:rPr>
              <a:pPr eaLnBrk="1" hangingPunct="1"/>
              <a:t>31</a:t>
            </a:fld>
            <a:endParaRPr lang="fr-FR" sz="120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463" y="8684532"/>
            <a:ext cx="2972004" cy="45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/>
          <a:lstStyle>
            <a:lvl1pPr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685743" indent="-263747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054989" indent="-210998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476985" indent="-210998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1898980" indent="-210998"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320976" indent="-21099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742971" indent="-21099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164967" indent="-21099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586963" indent="-21099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9BEEDB6-8EEE-4DD0-B463-97B1C8CA7509}" type="slidenum">
              <a:rPr lang="fr-FR" sz="1200">
                <a:solidFill>
                  <a:prstClr val="black"/>
                </a:solidFill>
                <a:latin typeface="Arial" pitchFamily="34" charset="0"/>
              </a:rPr>
              <a:pPr/>
              <a:t>33</a:t>
            </a:fld>
            <a:endParaRPr lang="fr-FR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2A847E-7A62-314C-BBAC-977FFA404892}" type="slidenum">
              <a:rPr lang="fr-FR" sz="1200"/>
              <a:pPr/>
              <a:t>39</a:t>
            </a:fld>
            <a:endParaRPr lang="fr-FR" sz="1200" dirty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EEEF5A-9187-2A40-95A1-7D927262A555}" type="slidenum">
              <a:rPr lang="fr-FR" sz="1200"/>
              <a:pPr/>
              <a:t>40</a:t>
            </a:fld>
            <a:endParaRPr lang="fr-FR" sz="1200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06E4-7C41-4947-94B6-E83641173430}" type="datetimeFigureOut">
              <a:rPr lang="fr-FR" smtClean="0"/>
              <a:pPr/>
              <a:t>21/06/2016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B902-12B9-C848-8C55-2940D4D3D13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5959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06E4-7C41-4947-94B6-E83641173430}" type="datetimeFigureOut">
              <a:rPr lang="fr-FR" smtClean="0"/>
              <a:pPr/>
              <a:t>21/06/2016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B902-12B9-C848-8C55-2940D4D3D13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31670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06E4-7C41-4947-94B6-E83641173430}" type="datetimeFigureOut">
              <a:rPr lang="fr-FR" smtClean="0"/>
              <a:pPr/>
              <a:t>21/06/2016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B902-12B9-C848-8C55-2940D4D3D13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63507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4"/>
            <a:ext cx="8642350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50825" y="1828806"/>
            <a:ext cx="8642350" cy="4525963"/>
          </a:xfrm>
        </p:spPr>
        <p:txBody>
          <a:bodyPr rtlCol="0">
            <a:normAutofit/>
          </a:bodyPr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xmlns="" val="174336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104874"/>
            <a:ext cx="82264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68313" y="1196752"/>
            <a:ext cx="8280400" cy="4968875"/>
          </a:xfrm>
          <a:prstGeom prst="rect">
            <a:avLst/>
          </a:prstGeom>
        </p:spPr>
        <p:txBody>
          <a:bodyPr/>
          <a:lstStyle>
            <a:lvl2pPr>
              <a:defRPr sz="2400"/>
            </a:lvl2pPr>
            <a:lvl3pPr>
              <a:defRPr sz="20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16933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536145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99BAEB-CFBC-844E-A5AD-A940307AEC5A}" type="datetimeFigureOut">
              <a:rPr lang="en-GB"/>
              <a:pPr>
                <a:defRPr/>
              </a:pPr>
              <a:t>21/06/2016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E0F523-9F8B-D64D-B68C-C1D503FC81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8383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06E4-7C41-4947-94B6-E83641173430}" type="datetimeFigureOut">
              <a:rPr lang="fr-FR" smtClean="0"/>
              <a:pPr/>
              <a:t>21/06/2016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B902-12B9-C848-8C55-2940D4D3D13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9631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06E4-7C41-4947-94B6-E83641173430}" type="datetimeFigureOut">
              <a:rPr lang="fr-FR" smtClean="0"/>
              <a:pPr/>
              <a:t>21/06/2016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B902-12B9-C848-8C55-2940D4D3D13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1916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06E4-7C41-4947-94B6-E83641173430}" type="datetimeFigureOut">
              <a:rPr lang="fr-FR" smtClean="0"/>
              <a:pPr/>
              <a:t>21/06/2016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B902-12B9-C848-8C55-2940D4D3D13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7112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06E4-7C41-4947-94B6-E83641173430}" type="datetimeFigureOut">
              <a:rPr lang="fr-FR" smtClean="0"/>
              <a:pPr/>
              <a:t>21/06/2016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B902-12B9-C848-8C55-2940D4D3D13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5043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06E4-7C41-4947-94B6-E83641173430}" type="datetimeFigureOut">
              <a:rPr lang="fr-FR" smtClean="0"/>
              <a:pPr/>
              <a:t>21/06/2016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B902-12B9-C848-8C55-2940D4D3D13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9640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06E4-7C41-4947-94B6-E83641173430}" type="datetimeFigureOut">
              <a:rPr lang="fr-FR" smtClean="0"/>
              <a:pPr/>
              <a:t>21/06/2016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B902-12B9-C848-8C55-2940D4D3D13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6273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06E4-7C41-4947-94B6-E83641173430}" type="datetimeFigureOut">
              <a:rPr lang="fr-FR" smtClean="0"/>
              <a:pPr/>
              <a:t>21/06/2016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B902-12B9-C848-8C55-2940D4D3D13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7101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06E4-7C41-4947-94B6-E83641173430}" type="datetimeFigureOut">
              <a:rPr lang="fr-FR" smtClean="0"/>
              <a:pPr/>
              <a:t>21/06/2016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B902-12B9-C848-8C55-2940D4D3D13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8317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FF"/>
            </a:gs>
            <a:gs pos="100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806E4-7C41-4947-94B6-E83641173430}" type="datetimeFigureOut">
              <a:rPr lang="fr-FR" smtClean="0"/>
              <a:pPr/>
              <a:t>21/06/2016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0B902-12B9-C848-8C55-2940D4D3D13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3800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comments" Target="../comments/commen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5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6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comments" Target="../comments/commen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73503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Nhiễm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nấm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tạng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ở </a:t>
            </a:r>
            <a:r>
              <a:rPr lang="en-US" dirty="0" err="1" smtClean="0">
                <a:solidFill>
                  <a:schemeClr val="bg1"/>
                </a:solidFill>
              </a:rPr>
              <a:t>phòng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hồi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sức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tích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cực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1470128" y="3163585"/>
            <a:ext cx="6400800" cy="1752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altLang="en-US" sz="2000" dirty="0">
                <a:solidFill>
                  <a:srgbClr val="FFFFFF"/>
                </a:solidFill>
                <a:latin typeface="Calibri"/>
                <a:cs typeface="Calibri"/>
              </a:rPr>
              <a:t>Philippe </a:t>
            </a:r>
            <a:r>
              <a:rPr lang="en-GB" altLang="en-US" sz="2000" dirty="0" err="1">
                <a:solidFill>
                  <a:srgbClr val="FFFFFF"/>
                </a:solidFill>
                <a:latin typeface="Calibri"/>
                <a:cs typeface="Calibri"/>
              </a:rPr>
              <a:t>Montravers</a:t>
            </a:r>
            <a:endParaRPr lang="en-GB" altLang="en-US" sz="2000" dirty="0">
              <a:solidFill>
                <a:srgbClr val="FFFFFF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altLang="en-US" sz="2000" dirty="0">
                <a:solidFill>
                  <a:srgbClr val="FFFFFF"/>
                </a:solidFill>
                <a:latin typeface="Calibri"/>
                <a:cs typeface="Calibri"/>
              </a:rPr>
              <a:t>Anaesthesia and Surgical ICU, </a:t>
            </a:r>
            <a:br>
              <a:rPr lang="en-GB" altLang="en-US" sz="200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GB" altLang="en-US" sz="2000" dirty="0">
                <a:solidFill>
                  <a:srgbClr val="FFFFFF"/>
                </a:solidFill>
                <a:latin typeface="Calibri"/>
                <a:cs typeface="Calibri"/>
              </a:rPr>
              <a:t>CHU Bichat Claude Bernard,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altLang="en-US" sz="2000" dirty="0">
                <a:solidFill>
                  <a:srgbClr val="FFFFFF"/>
                </a:solidFill>
                <a:latin typeface="Calibri"/>
                <a:cs typeface="Calibri"/>
              </a:rPr>
              <a:t>Assistance </a:t>
            </a:r>
            <a:r>
              <a:rPr lang="en-GB" altLang="en-US" sz="2000" dirty="0" err="1">
                <a:solidFill>
                  <a:srgbClr val="FFFFFF"/>
                </a:solidFill>
                <a:latin typeface="Calibri"/>
                <a:cs typeface="Calibri"/>
              </a:rPr>
              <a:t>Publique</a:t>
            </a:r>
            <a:r>
              <a:rPr lang="en-GB" altLang="en-US"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altLang="en-US" sz="2000" dirty="0" err="1">
                <a:solidFill>
                  <a:srgbClr val="FFFFFF"/>
                </a:solidFill>
                <a:latin typeface="Calibri"/>
                <a:cs typeface="Calibri"/>
              </a:rPr>
              <a:t>Hopitaux</a:t>
            </a:r>
            <a:r>
              <a:rPr lang="en-GB" altLang="en-US" sz="2000" dirty="0">
                <a:solidFill>
                  <a:srgbClr val="FFFFFF"/>
                </a:solidFill>
                <a:latin typeface="Calibri"/>
                <a:cs typeface="Calibri"/>
              </a:rPr>
              <a:t> de Paris,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altLang="en-US" sz="2000" dirty="0">
                <a:solidFill>
                  <a:srgbClr val="FFFFFF"/>
                </a:solidFill>
                <a:latin typeface="Calibri"/>
                <a:cs typeface="Calibri"/>
              </a:rPr>
              <a:t>University Paris VII Denis Diderot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altLang="en-US" sz="2000" dirty="0">
                <a:solidFill>
                  <a:srgbClr val="FFFFFF"/>
                </a:solidFill>
                <a:latin typeface="Calibri"/>
                <a:cs typeface="Calibri"/>
              </a:rPr>
              <a:t>France</a:t>
            </a:r>
          </a:p>
          <a:p>
            <a:endParaRPr lang="fr-FR" sz="20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4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1"/>
          <p:cNvSpPr txBox="1">
            <a:spLocks noChangeArrowheads="1"/>
          </p:cNvSpPr>
          <p:nvPr/>
        </p:nvSpPr>
        <p:spPr bwMode="auto">
          <a:xfrm>
            <a:off x="201791" y="941392"/>
            <a:ext cx="8667044" cy="403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err="1" smtClean="0">
                <a:solidFill>
                  <a:srgbClr val="FFFFFF"/>
                </a:solidFill>
              </a:rPr>
              <a:t>Độ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trễ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trong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chẩn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đoán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tình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trạng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nhiễm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i="1" dirty="0" smtClean="0">
                <a:solidFill>
                  <a:srgbClr val="FFFFFF"/>
                </a:solidFill>
              </a:rPr>
              <a:t>Candida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nặng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rất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khác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nhau</a:t>
            </a:r>
            <a:r>
              <a:rPr lang="en-GB" dirty="0" smtClean="0">
                <a:solidFill>
                  <a:srgbClr val="FFFFFF"/>
                </a:solidFill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dirty="0" err="1" smtClean="0">
                <a:solidFill>
                  <a:srgbClr val="FFFFFF"/>
                </a:solidFill>
              </a:rPr>
              <a:t>Thời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gian</a:t>
            </a:r>
            <a:r>
              <a:rPr lang="en-GB" dirty="0" smtClean="0">
                <a:solidFill>
                  <a:srgbClr val="FFFFFF"/>
                </a:solidFill>
              </a:rPr>
              <a:t> TB </a:t>
            </a:r>
            <a:r>
              <a:rPr lang="en-GB" dirty="0" err="1" smtClean="0">
                <a:solidFill>
                  <a:srgbClr val="FFFFFF"/>
                </a:solidFill>
              </a:rPr>
              <a:t>từ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khi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vào</a:t>
            </a:r>
            <a:r>
              <a:rPr lang="en-GB" dirty="0" smtClean="0">
                <a:solidFill>
                  <a:srgbClr val="FFFFFF"/>
                </a:solidFill>
              </a:rPr>
              <a:t> HSTC </a:t>
            </a:r>
            <a:r>
              <a:rPr lang="en-GB" dirty="0" err="1" smtClean="0">
                <a:solidFill>
                  <a:srgbClr val="FFFFFF"/>
                </a:solidFill>
              </a:rPr>
              <a:t>đến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khi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bị</a:t>
            </a:r>
            <a:r>
              <a:rPr lang="en-GB" dirty="0" smtClean="0">
                <a:solidFill>
                  <a:srgbClr val="FFFFFF"/>
                </a:solidFill>
              </a:rPr>
              <a:t> NT </a:t>
            </a:r>
            <a:r>
              <a:rPr lang="en-GB" dirty="0" err="1" smtClean="0">
                <a:solidFill>
                  <a:srgbClr val="FFFFFF"/>
                </a:solidFill>
              </a:rPr>
              <a:t>huyết</a:t>
            </a:r>
            <a:r>
              <a:rPr lang="en-GB" dirty="0" smtClean="0">
                <a:solidFill>
                  <a:srgbClr val="FFFFFF"/>
                </a:solidFill>
              </a:rPr>
              <a:t>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</a:rPr>
              <a:t> 11 (IQR 9</a:t>
            </a:r>
            <a:r>
              <a:rPr lang="en-GB" dirty="0" smtClean="0">
                <a:solidFill>
                  <a:srgbClr val="FFFFFF"/>
                </a:solidFill>
                <a:sym typeface="Symbol" pitchFamily="18" charset="2"/>
              </a:rPr>
              <a:t></a:t>
            </a:r>
            <a:r>
              <a:rPr lang="en-GB" dirty="0" smtClean="0">
                <a:solidFill>
                  <a:srgbClr val="FFFFFF"/>
                </a:solidFill>
              </a:rPr>
              <a:t>17) </a:t>
            </a:r>
            <a:r>
              <a:rPr lang="en-GB" dirty="0" err="1" smtClean="0">
                <a:solidFill>
                  <a:srgbClr val="FFFFFF"/>
                </a:solidFill>
              </a:rPr>
              <a:t>ngày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với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i="1" dirty="0" smtClean="0">
                <a:solidFill>
                  <a:srgbClr val="FFFFFF"/>
                </a:solidFill>
              </a:rPr>
              <a:t>C. </a:t>
            </a:r>
            <a:r>
              <a:rPr lang="en-GB" i="1" dirty="0" err="1" smtClean="0">
                <a:solidFill>
                  <a:srgbClr val="FFFFFF"/>
                </a:solidFill>
              </a:rPr>
              <a:t>albicans</a:t>
            </a:r>
            <a:endParaRPr lang="en-GB" i="1" dirty="0" smtClean="0">
              <a:solidFill>
                <a:srgbClr val="FFFFFF"/>
              </a:solidFill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</a:rPr>
              <a:t>10 (4</a:t>
            </a:r>
            <a:r>
              <a:rPr lang="en-GB" dirty="0" smtClean="0">
                <a:solidFill>
                  <a:srgbClr val="FFFFFF"/>
                </a:solidFill>
                <a:sym typeface="Symbol" pitchFamily="18" charset="2"/>
              </a:rPr>
              <a:t></a:t>
            </a:r>
            <a:r>
              <a:rPr lang="en-GB" dirty="0" smtClean="0">
                <a:solidFill>
                  <a:srgbClr val="FFFFFF"/>
                </a:solidFill>
              </a:rPr>
              <a:t>21) </a:t>
            </a:r>
            <a:r>
              <a:rPr lang="en-GB" dirty="0" err="1" smtClean="0">
                <a:solidFill>
                  <a:srgbClr val="FFFFFF"/>
                </a:solidFill>
              </a:rPr>
              <a:t>ngày</a:t>
            </a:r>
            <a:r>
              <a:rPr lang="en-GB" dirty="0" smtClean="0">
                <a:solidFill>
                  <a:srgbClr val="FFFFFF"/>
                </a:solidFill>
              </a:rPr>
              <a:t> C. non-</a:t>
            </a:r>
            <a:r>
              <a:rPr lang="en-GB" i="1" dirty="0" err="1" smtClean="0">
                <a:solidFill>
                  <a:srgbClr val="FFFFFF"/>
                </a:solidFill>
              </a:rPr>
              <a:t>albicans</a:t>
            </a:r>
            <a:endParaRPr lang="en-GB" i="1" dirty="0" smtClean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</a:rPr>
              <a:t>	</a:t>
            </a:r>
            <a:r>
              <a:rPr lang="en-GB" sz="1600" i="1" dirty="0">
                <a:solidFill>
                  <a:srgbClr val="FFFFFF"/>
                </a:solidFill>
              </a:rPr>
              <a:t>Chow JK et al. </a:t>
            </a:r>
            <a:r>
              <a:rPr lang="de-DE" sz="1600" i="1" dirty="0">
                <a:solidFill>
                  <a:srgbClr val="FFFFFF"/>
                </a:solidFill>
              </a:rPr>
              <a:t>Crit Care Med 2008;36:1993-1998</a:t>
            </a:r>
            <a:r>
              <a:rPr lang="en-GB" sz="1600" i="1" dirty="0">
                <a:solidFill>
                  <a:srgbClr val="FFFFFF"/>
                </a:solidFill>
              </a:rPr>
              <a:t> </a:t>
            </a:r>
            <a:endParaRPr lang="en-GB" i="1" dirty="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dirty="0" smtClean="0">
                <a:solidFill>
                  <a:srgbClr val="FFFFFF"/>
                </a:solidFill>
              </a:rPr>
              <a:t>37% </a:t>
            </a:r>
            <a:r>
              <a:rPr lang="en-GB" dirty="0" err="1" smtClean="0">
                <a:solidFill>
                  <a:srgbClr val="FFFFFF"/>
                </a:solidFill>
              </a:rPr>
              <a:t>các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nhiễm</a:t>
            </a:r>
            <a:r>
              <a:rPr lang="en-GB" dirty="0" smtClean="0">
                <a:solidFill>
                  <a:srgbClr val="FFFFFF"/>
                </a:solidFill>
              </a:rPr>
              <a:t> Candida </a:t>
            </a:r>
            <a:r>
              <a:rPr lang="en-GB" dirty="0" err="1" smtClean="0">
                <a:solidFill>
                  <a:srgbClr val="FFFFFF"/>
                </a:solidFill>
              </a:rPr>
              <a:t>huyết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xảy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ra</a:t>
            </a:r>
            <a:r>
              <a:rPr lang="en-GB" dirty="0" smtClean="0">
                <a:solidFill>
                  <a:srgbClr val="FFFFFF"/>
                </a:solidFill>
              </a:rPr>
              <a:t> ≤5 </a:t>
            </a:r>
            <a:r>
              <a:rPr lang="en-GB" dirty="0" err="1" smtClean="0">
                <a:solidFill>
                  <a:srgbClr val="FFFFFF"/>
                </a:solidFill>
              </a:rPr>
              <a:t>ngày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sau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khi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vào</a:t>
            </a:r>
            <a:r>
              <a:rPr lang="en-GB" dirty="0" smtClean="0">
                <a:solidFill>
                  <a:srgbClr val="FFFFFF"/>
                </a:solidFill>
              </a:rPr>
              <a:t> HSTC </a:t>
            </a:r>
          </a:p>
          <a:p>
            <a:pPr lvl="8"/>
            <a:r>
              <a:rPr lang="en-GB" sz="1600" i="1" dirty="0" smtClean="0">
                <a:solidFill>
                  <a:srgbClr val="FFFFFF"/>
                </a:solidFill>
              </a:rPr>
              <a:t>		Leroy </a:t>
            </a:r>
            <a:r>
              <a:rPr lang="en-GB" sz="1600" i="1" dirty="0">
                <a:solidFill>
                  <a:srgbClr val="FFFFFF"/>
                </a:solidFill>
              </a:rPr>
              <a:t>O et al. </a:t>
            </a:r>
            <a:r>
              <a:rPr lang="de-DE" sz="1600" i="1" dirty="0">
                <a:solidFill>
                  <a:srgbClr val="FFFFFF"/>
                </a:solidFill>
              </a:rPr>
              <a:t>Crit Care Med 2009;37:1612-8</a:t>
            </a:r>
            <a:r>
              <a:rPr lang="en-GB" sz="1600" i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230013" y="190501"/>
            <a:ext cx="8770055" cy="64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dirty="0" err="1" smtClean="0">
                <a:solidFill>
                  <a:srgbClr val="FFFFFF"/>
                </a:solidFill>
              </a:rPr>
              <a:t>Nhiễm</a:t>
            </a:r>
            <a:r>
              <a:rPr lang="en-GB" sz="3600" dirty="0" smtClean="0">
                <a:solidFill>
                  <a:srgbClr val="FFFFFF"/>
                </a:solidFill>
              </a:rPr>
              <a:t> </a:t>
            </a:r>
            <a:r>
              <a:rPr lang="en-GB" sz="3600" i="1" dirty="0" smtClean="0">
                <a:solidFill>
                  <a:srgbClr val="FFFFFF"/>
                </a:solidFill>
              </a:rPr>
              <a:t>Candida</a:t>
            </a:r>
            <a:r>
              <a:rPr lang="en-GB" sz="3600" dirty="0" smtClean="0">
                <a:solidFill>
                  <a:srgbClr val="FFFFFF"/>
                </a:solidFill>
              </a:rPr>
              <a:t> </a:t>
            </a:r>
            <a:r>
              <a:rPr lang="en-GB" sz="3600" dirty="0" err="1" smtClean="0">
                <a:solidFill>
                  <a:srgbClr val="FFFFFF"/>
                </a:solidFill>
              </a:rPr>
              <a:t>trong</a:t>
            </a:r>
            <a:r>
              <a:rPr lang="en-GB" sz="3600" dirty="0" smtClean="0">
                <a:solidFill>
                  <a:srgbClr val="FFFFFF"/>
                </a:solidFill>
              </a:rPr>
              <a:t> </a:t>
            </a:r>
            <a:r>
              <a:rPr lang="en-GB" sz="3600" dirty="0" err="1" smtClean="0">
                <a:solidFill>
                  <a:srgbClr val="FFFFFF"/>
                </a:solidFill>
              </a:rPr>
              <a:t>nhiễm</a:t>
            </a:r>
            <a:r>
              <a:rPr lang="en-GB" sz="3600" dirty="0" smtClean="0">
                <a:solidFill>
                  <a:srgbClr val="FFFFFF"/>
                </a:solidFill>
              </a:rPr>
              <a:t> </a:t>
            </a:r>
            <a:r>
              <a:rPr lang="en-GB" sz="3600" dirty="0" err="1" smtClean="0">
                <a:solidFill>
                  <a:srgbClr val="FFFFFF"/>
                </a:solidFill>
              </a:rPr>
              <a:t>trùng</a:t>
            </a:r>
            <a:r>
              <a:rPr lang="en-GB" sz="3600" dirty="0" smtClean="0">
                <a:solidFill>
                  <a:srgbClr val="FFFFFF"/>
                </a:solidFill>
              </a:rPr>
              <a:t> </a:t>
            </a:r>
            <a:r>
              <a:rPr lang="en-GB" sz="3600" dirty="0" err="1" smtClean="0">
                <a:solidFill>
                  <a:srgbClr val="FFFFFF"/>
                </a:solidFill>
              </a:rPr>
              <a:t>nặng</a:t>
            </a:r>
            <a:endParaRPr lang="en-GB" sz="3600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0935" y="5097466"/>
            <a:ext cx="8668456" cy="107720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</a:rPr>
              <a:t>2 </a:t>
            </a:r>
            <a:r>
              <a:rPr lang="en-GB" sz="2400" dirty="0" err="1" smtClean="0">
                <a:solidFill>
                  <a:srgbClr val="FFFFFF"/>
                </a:solidFill>
              </a:rPr>
              <a:t>ngày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là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độ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trễ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từ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khi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có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mẫu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dương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tính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lần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đầu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đến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khi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bắt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đầu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điều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trị</a:t>
            </a:r>
            <a:r>
              <a:rPr lang="en-GB" sz="2400" dirty="0" smtClean="0">
                <a:solidFill>
                  <a:srgbClr val="FFFFFF"/>
                </a:solidFill>
              </a:rPr>
              <a:t>, ở BN </a:t>
            </a:r>
            <a:r>
              <a:rPr lang="en-GB" sz="2400" dirty="0" err="1" smtClean="0">
                <a:solidFill>
                  <a:srgbClr val="FFFFFF"/>
                </a:solidFill>
              </a:rPr>
              <a:t>bị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nhiễm</a:t>
            </a:r>
            <a:r>
              <a:rPr lang="en-GB" sz="2400" dirty="0" smtClean="0">
                <a:solidFill>
                  <a:srgbClr val="FFFFFF"/>
                </a:solidFill>
              </a:rPr>
              <a:t> Candida </a:t>
            </a:r>
            <a:r>
              <a:rPr lang="en-GB" sz="2400" dirty="0" err="1" smtClean="0">
                <a:solidFill>
                  <a:srgbClr val="FFFFFF"/>
                </a:solidFill>
              </a:rPr>
              <a:t>huyết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hoặc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tạng</a:t>
            </a:r>
            <a:r>
              <a:rPr lang="en-GB" sz="2400" dirty="0" smtClean="0">
                <a:solidFill>
                  <a:srgbClr val="FFFFFF"/>
                </a:solidFill>
              </a:rPr>
              <a:t>.</a:t>
            </a:r>
            <a:endParaRPr lang="en-GB" sz="2400" dirty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i="1" dirty="0">
                <a:solidFill>
                  <a:srgbClr val="FFFFFF"/>
                </a:solidFill>
              </a:rPr>
              <a:t>Leroy O et al. </a:t>
            </a:r>
            <a:r>
              <a:rPr lang="de-DE" sz="1600" i="1" dirty="0">
                <a:solidFill>
                  <a:srgbClr val="FFFFFF"/>
                </a:solidFill>
              </a:rPr>
              <a:t>Crit Care Med 2009;37:1612-8</a:t>
            </a:r>
            <a:r>
              <a:rPr lang="en-GB" sz="1600" i="1" dirty="0">
                <a:solidFill>
                  <a:srgbClr val="FFFFFF"/>
                </a:solidFill>
              </a:rPr>
              <a:t> </a:t>
            </a:r>
            <a:endParaRPr lang="en-GB" sz="24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67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4458" y="188641"/>
            <a:ext cx="8435280" cy="635712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FFFFFF"/>
                </a:solidFill>
                <a:latin typeface="Arial"/>
                <a:cs typeface="Arial"/>
              </a:rPr>
              <a:t>Độ</a:t>
            </a:r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Arial"/>
                <a:cs typeface="Arial"/>
              </a:rPr>
              <a:t>trễ</a:t>
            </a:r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Arial"/>
                <a:cs typeface="Arial"/>
              </a:rPr>
              <a:t>khởi</a:t>
            </a:r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Arial"/>
                <a:cs typeface="Arial"/>
              </a:rPr>
              <a:t>phát</a:t>
            </a:r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 Candida </a:t>
            </a:r>
            <a:r>
              <a:rPr lang="en-US" sz="3600" dirty="0" err="1" smtClean="0">
                <a:solidFill>
                  <a:srgbClr val="FFFFFF"/>
                </a:solidFill>
                <a:latin typeface="Arial"/>
                <a:cs typeface="Arial"/>
              </a:rPr>
              <a:t>huyết</a:t>
            </a:r>
            <a:endParaRPr lang="en-US" sz="3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7115" y="1268761"/>
            <a:ext cx="8858303" cy="3024335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Hồi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cứu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779 BN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nhiễm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Candida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huyết</a:t>
            </a:r>
            <a:endParaRPr lang="en-US" sz="2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Khởi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phát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sớm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(&lt;10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ngày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; n=183) so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với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khởi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phát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muộn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(&gt;10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ngày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, n=596)</a:t>
            </a:r>
          </a:p>
          <a:p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Tử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vong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38.8%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các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BN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khởi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phát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sớm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so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với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47.5% ở BN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khởi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phát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muộn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(p&lt;0.05)</a:t>
            </a:r>
          </a:p>
          <a:p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Các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yếu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tố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nguy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cơ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gây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tử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Arial"/>
                <a:cs typeface="Arial"/>
              </a:rPr>
              <a:t>vong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56821" y="6453791"/>
            <a:ext cx="42629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 smtClean="0">
                <a:solidFill>
                  <a:srgbClr val="FFFFFF"/>
                </a:solidFill>
                <a:latin typeface="Arial"/>
                <a:cs typeface="Arial"/>
              </a:rPr>
              <a:t>De Rosa FG et al. J Antimicrob Chemother 2013;68:927-35</a:t>
            </a:r>
            <a:endParaRPr lang="en-US" sz="1200" i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37398" y="3776134"/>
            <a:ext cx="7085772" cy="1200329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FFFF"/>
                </a:solidFill>
                <a:cs typeface="Arial"/>
              </a:rPr>
              <a:t>Nhiễm</a:t>
            </a:r>
            <a:r>
              <a:rPr lang="en-US" b="1" dirty="0" smtClean="0">
                <a:solidFill>
                  <a:srgbClr val="FFFFFF"/>
                </a:solidFill>
                <a:cs typeface="Arial"/>
              </a:rPr>
              <a:t> Candida </a:t>
            </a:r>
            <a:r>
              <a:rPr lang="en-US" b="1" dirty="0" err="1" smtClean="0">
                <a:solidFill>
                  <a:srgbClr val="FFFFFF"/>
                </a:solidFill>
                <a:cs typeface="Arial"/>
              </a:rPr>
              <a:t>huyết</a:t>
            </a:r>
            <a:r>
              <a:rPr lang="en-US" b="1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cs typeface="Arial"/>
              </a:rPr>
              <a:t>sớm</a:t>
            </a:r>
            <a:r>
              <a:rPr lang="en-US" b="1" dirty="0" smtClean="0">
                <a:solidFill>
                  <a:srgbClr val="FFFFFF"/>
                </a:solidFill>
                <a:cs typeface="Arial"/>
              </a:rPr>
              <a:t>:</a:t>
            </a:r>
            <a:endParaRPr lang="en-US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ĐT </a:t>
            </a:r>
            <a:r>
              <a:rPr lang="en-US" dirty="0" err="1" smtClean="0">
                <a:solidFill>
                  <a:srgbClr val="FFFFFF"/>
                </a:solidFill>
                <a:latin typeface="Arial"/>
                <a:cs typeface="Arial"/>
              </a:rPr>
              <a:t>kháng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/>
                <a:cs typeface="Arial"/>
              </a:rPr>
              <a:t>nấm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/>
                <a:cs typeface="Arial"/>
              </a:rPr>
              <a:t>không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/>
                <a:cs typeface="Arial"/>
              </a:rPr>
              <a:t>đầy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/>
                <a:cs typeface="Arial"/>
              </a:rPr>
              <a:t>đủ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 	OR: 3.02, p=0.005 </a:t>
            </a:r>
          </a:p>
          <a:p>
            <a:r>
              <a:rPr lang="en-US" i="1" dirty="0" smtClean="0">
                <a:solidFill>
                  <a:srgbClr val="FFFFFF"/>
                </a:solidFill>
                <a:latin typeface="Arial"/>
                <a:cs typeface="Arial"/>
              </a:rPr>
              <a:t>Candida </a:t>
            </a:r>
            <a:r>
              <a:rPr lang="en-US" i="1" dirty="0" err="1" smtClean="0">
                <a:solidFill>
                  <a:srgbClr val="FFFFFF"/>
                </a:solidFill>
                <a:latin typeface="Arial"/>
                <a:cs typeface="Arial"/>
              </a:rPr>
              <a:t>albicans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				OR: 2.17, p= 0.02</a:t>
            </a:r>
          </a:p>
          <a:p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Cao </a:t>
            </a:r>
            <a:r>
              <a:rPr lang="en-US" dirty="0" err="1" smtClean="0">
                <a:solidFill>
                  <a:srgbClr val="FFFFFF"/>
                </a:solidFill>
                <a:latin typeface="Arial"/>
                <a:cs typeface="Arial"/>
              </a:rPr>
              <a:t>tuổi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  					OR: 1.05, p&lt;0.001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37398" y="4976463"/>
            <a:ext cx="7085772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FFFF"/>
                </a:solidFill>
                <a:cs typeface="Arial"/>
              </a:rPr>
              <a:t>Nhiễm</a:t>
            </a:r>
            <a:r>
              <a:rPr lang="en-US" b="1" dirty="0" smtClean="0">
                <a:solidFill>
                  <a:srgbClr val="FFFFFF"/>
                </a:solidFill>
                <a:cs typeface="Arial"/>
              </a:rPr>
              <a:t> Candida </a:t>
            </a:r>
            <a:r>
              <a:rPr lang="en-US" b="1" dirty="0" err="1" smtClean="0">
                <a:solidFill>
                  <a:srgbClr val="FFFFFF"/>
                </a:solidFill>
                <a:cs typeface="Arial"/>
              </a:rPr>
              <a:t>huyết</a:t>
            </a:r>
            <a:r>
              <a:rPr lang="en-US" b="1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cs typeface="Arial"/>
              </a:rPr>
              <a:t>muộn</a:t>
            </a:r>
            <a:r>
              <a:rPr lang="en-US" b="1" dirty="0" smtClean="0">
                <a:solidFill>
                  <a:srgbClr val="FFFFFF"/>
                </a:solidFill>
                <a:cs typeface="Arial"/>
              </a:rPr>
              <a:t>:</a:t>
            </a:r>
            <a:endParaRPr lang="en-US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ĐT </a:t>
            </a:r>
            <a:r>
              <a:rPr lang="en-US" dirty="0" err="1" smtClean="0">
                <a:solidFill>
                  <a:srgbClr val="FFFFFF"/>
                </a:solidFill>
                <a:latin typeface="Arial"/>
                <a:cs typeface="Arial"/>
              </a:rPr>
              <a:t>kháng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/>
                <a:cs typeface="Arial"/>
              </a:rPr>
              <a:t>nấm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/>
                <a:cs typeface="Arial"/>
              </a:rPr>
              <a:t>không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/>
                <a:cs typeface="Arial"/>
              </a:rPr>
              <a:t>đầy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/>
                <a:cs typeface="Arial"/>
              </a:rPr>
              <a:t>đủ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 	OR: 2.01, p=0.002 </a:t>
            </a:r>
          </a:p>
          <a:p>
            <a:r>
              <a:rPr lang="en-US" dirty="0" err="1" smtClean="0">
                <a:solidFill>
                  <a:srgbClr val="FFFFFF"/>
                </a:solidFill>
                <a:latin typeface="Arial"/>
                <a:cs typeface="Arial"/>
              </a:rPr>
              <a:t>Bệnh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/>
                <a:cs typeface="Arial"/>
              </a:rPr>
              <a:t>gan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					OR: 2.46, p= 0.003</a:t>
            </a:r>
          </a:p>
          <a:p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Cao </a:t>
            </a:r>
            <a:r>
              <a:rPr lang="en-US" dirty="0" err="1" smtClean="0">
                <a:solidFill>
                  <a:srgbClr val="FFFFFF"/>
                </a:solidFill>
                <a:latin typeface="Arial"/>
                <a:cs typeface="Arial"/>
              </a:rPr>
              <a:t>tuổi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						OR: 1.03, p&lt;0.001</a:t>
            </a:r>
          </a:p>
          <a:p>
            <a:r>
              <a:rPr lang="en-US" dirty="0" err="1" smtClean="0">
                <a:solidFill>
                  <a:srgbClr val="FFFFFF"/>
                </a:solidFill>
                <a:latin typeface="Arial"/>
                <a:cs typeface="Arial"/>
              </a:rPr>
              <a:t>Điều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/>
                <a:cs typeface="Arial"/>
              </a:rPr>
              <a:t>trị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/>
                <a:cs typeface="Arial"/>
              </a:rPr>
              <a:t>bằng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/>
                <a:cs typeface="Arial"/>
              </a:rPr>
              <a:t>caspofungin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		OR: 0.42, p&lt;0.001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4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96348" y="2904435"/>
            <a:ext cx="5960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FFFF"/>
                </a:solidFill>
              </a:rPr>
              <a:t>Sinh </a:t>
            </a:r>
            <a:r>
              <a:rPr lang="fr-FR" sz="4000" dirty="0" err="1" smtClean="0">
                <a:solidFill>
                  <a:srgbClr val="FFFFFF"/>
                </a:solidFill>
              </a:rPr>
              <a:t>lý</a:t>
            </a:r>
            <a:r>
              <a:rPr lang="fr-FR" sz="4000" dirty="0" smtClean="0">
                <a:solidFill>
                  <a:srgbClr val="FFFFFF"/>
                </a:solidFill>
              </a:rPr>
              <a:t> </a:t>
            </a:r>
            <a:r>
              <a:rPr lang="fr-FR" sz="4000" dirty="0" err="1" smtClean="0">
                <a:solidFill>
                  <a:srgbClr val="FFFFFF"/>
                </a:solidFill>
              </a:rPr>
              <a:t>bệnh</a:t>
            </a:r>
            <a:r>
              <a:rPr lang="fr-FR" sz="4000" dirty="0" smtClean="0">
                <a:solidFill>
                  <a:srgbClr val="FFFFFF"/>
                </a:solidFill>
              </a:rPr>
              <a:t> </a:t>
            </a:r>
            <a:r>
              <a:rPr lang="fr-FR" sz="4000" dirty="0" err="1" smtClean="0">
                <a:solidFill>
                  <a:srgbClr val="FFFFFF"/>
                </a:solidFill>
              </a:rPr>
              <a:t>nhiễm</a:t>
            </a:r>
            <a:r>
              <a:rPr lang="fr-FR" sz="4000" dirty="0" smtClean="0">
                <a:solidFill>
                  <a:srgbClr val="FFFFFF"/>
                </a:solidFill>
              </a:rPr>
              <a:t> Candida</a:t>
            </a:r>
            <a:endParaRPr lang="fr-FR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74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663222" y="501651"/>
            <a:ext cx="69301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 err="1" smtClean="0">
                <a:solidFill>
                  <a:srgbClr val="FFFFFF"/>
                </a:solidFill>
                <a:cs typeface="Arial" charset="0"/>
              </a:rPr>
              <a:t>Sinh</a:t>
            </a:r>
            <a:r>
              <a:rPr lang="en-US" sz="36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cs typeface="Arial" charset="0"/>
              </a:rPr>
              <a:t>thái</a:t>
            </a:r>
            <a:r>
              <a:rPr lang="en-US" sz="36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cs typeface="Arial" charset="0"/>
              </a:rPr>
              <a:t>học</a:t>
            </a:r>
            <a:r>
              <a:rPr lang="en-US" sz="36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cs typeface="Arial" charset="0"/>
              </a:rPr>
              <a:t>các</a:t>
            </a:r>
            <a:r>
              <a:rPr lang="en-US" sz="36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cs typeface="Arial" charset="0"/>
              </a:rPr>
              <a:t>chủng</a:t>
            </a:r>
            <a:r>
              <a:rPr lang="en-US" sz="3600" dirty="0" smtClean="0">
                <a:solidFill>
                  <a:srgbClr val="FFFFFF"/>
                </a:solidFill>
                <a:cs typeface="Arial" charset="0"/>
              </a:rPr>
              <a:t> Candida</a:t>
            </a:r>
            <a:endParaRPr lang="en-US" sz="3600" dirty="0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22475485"/>
              </p:ext>
            </p:extLst>
          </p:nvPr>
        </p:nvGraphicFramePr>
        <p:xfrm>
          <a:off x="290709" y="1579878"/>
          <a:ext cx="8655790" cy="3850684"/>
        </p:xfrm>
        <a:graphic>
          <a:graphicData uri="http://schemas.openxmlformats.org/presentationml/2006/ole">
            <p:oleObj spid="_x0000_s7177" name="Document" r:id="rId3" imgW="9033120" imgH="3849120" progId="Word.Document.8">
              <p:embed/>
            </p:oleObj>
          </a:graphicData>
        </a:graphic>
      </p:graphicFrame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88056" y="6064251"/>
            <a:ext cx="6776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FFFF"/>
                </a:solidFill>
                <a:cs typeface="Arial" charset="0"/>
              </a:rPr>
              <a:t>C. </a:t>
            </a:r>
            <a:r>
              <a:rPr lang="en-US" i="1" dirty="0" err="1">
                <a:solidFill>
                  <a:srgbClr val="FFFFFF"/>
                </a:solidFill>
                <a:cs typeface="Arial" charset="0"/>
              </a:rPr>
              <a:t>parapsilosis</a:t>
            </a:r>
            <a:r>
              <a:rPr lang="en-US" dirty="0">
                <a:solidFill>
                  <a:srgbClr val="FFFFFF"/>
                </a:solidFill>
                <a:cs typeface="Arial" charset="0"/>
              </a:rPr>
              <a:t> and</a:t>
            </a:r>
            <a:r>
              <a:rPr lang="en-US" i="1" dirty="0">
                <a:solidFill>
                  <a:srgbClr val="FFFFFF"/>
                </a:solidFill>
                <a:cs typeface="Arial" charset="0"/>
              </a:rPr>
              <a:t> C. </a:t>
            </a:r>
            <a:r>
              <a:rPr lang="en-US" i="1" dirty="0" err="1">
                <a:solidFill>
                  <a:srgbClr val="FFFFFF"/>
                </a:solidFill>
                <a:cs typeface="Arial" charset="0"/>
              </a:rPr>
              <a:t>guillermondii</a:t>
            </a:r>
            <a:r>
              <a:rPr lang="en-US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cs typeface="Arial" charset="0"/>
              </a:rPr>
              <a:t>chỉ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cs typeface="Arial" charset="0"/>
              </a:rPr>
              <a:t>quan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cs typeface="Arial" charset="0"/>
              </a:rPr>
              <a:t>sát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cs typeface="Arial" charset="0"/>
              </a:rPr>
              <a:t>thấy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 ở </a:t>
            </a:r>
            <a:r>
              <a:rPr lang="en-US" dirty="0" err="1" smtClean="0">
                <a:solidFill>
                  <a:srgbClr val="FFFFFF"/>
                </a:solidFill>
                <a:cs typeface="Arial" charset="0"/>
              </a:rPr>
              <a:t>da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cs typeface="Arial" charset="0"/>
              </a:rPr>
              <a:t>bình</a:t>
            </a:r>
            <a:r>
              <a:rPr lang="en-US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cs typeface="Arial" charset="0"/>
              </a:rPr>
              <a:t>thường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559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4612" y="930276"/>
            <a:ext cx="4827411" cy="421818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155223" y="1"/>
            <a:ext cx="3712634" cy="48688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67456" y="549276"/>
            <a:ext cx="2816578" cy="3743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4339" name="Grouper 17"/>
          <p:cNvGrpSpPr>
            <a:grpSpLocks/>
          </p:cNvGrpSpPr>
          <p:nvPr/>
        </p:nvGrpSpPr>
        <p:grpSpPr bwMode="auto">
          <a:xfrm rot="-300000">
            <a:off x="2106789" y="3981450"/>
            <a:ext cx="383822" cy="865188"/>
            <a:chOff x="7231732" y="2708919"/>
            <a:chExt cx="432048" cy="720081"/>
          </a:xfrm>
        </p:grpSpPr>
        <p:sp>
          <p:nvSpPr>
            <p:cNvPr id="12" name="Forme libre 11"/>
            <p:cNvSpPr/>
            <p:nvPr/>
          </p:nvSpPr>
          <p:spPr>
            <a:xfrm rot="21420000">
              <a:off x="7231732" y="2708919"/>
              <a:ext cx="432048" cy="720081"/>
            </a:xfrm>
            <a:custGeom>
              <a:avLst/>
              <a:gdLst>
                <a:gd name="connsiteX0" fmla="*/ 54190 w 968590"/>
                <a:gd name="connsiteY0" fmla="*/ 69911 h 1397061"/>
                <a:gd name="connsiteX1" fmla="*/ 38315 w 968590"/>
                <a:gd name="connsiteY1" fmla="*/ 79436 h 1397061"/>
                <a:gd name="connsiteX2" fmla="*/ 31965 w 968590"/>
                <a:gd name="connsiteY2" fmla="*/ 88961 h 1397061"/>
                <a:gd name="connsiteX3" fmla="*/ 25615 w 968590"/>
                <a:gd name="connsiteY3" fmla="*/ 111186 h 1397061"/>
                <a:gd name="connsiteX4" fmla="*/ 22440 w 968590"/>
                <a:gd name="connsiteY4" fmla="*/ 362011 h 1397061"/>
                <a:gd name="connsiteX5" fmla="*/ 16090 w 968590"/>
                <a:gd name="connsiteY5" fmla="*/ 406461 h 1397061"/>
                <a:gd name="connsiteX6" fmla="*/ 19265 w 968590"/>
                <a:gd name="connsiteY6" fmla="*/ 1025586 h 1397061"/>
                <a:gd name="connsiteX7" fmla="*/ 25615 w 968590"/>
                <a:gd name="connsiteY7" fmla="*/ 1111311 h 1397061"/>
                <a:gd name="connsiteX8" fmla="*/ 35140 w 968590"/>
                <a:gd name="connsiteY8" fmla="*/ 1136711 h 1397061"/>
                <a:gd name="connsiteX9" fmla="*/ 41490 w 968590"/>
                <a:gd name="connsiteY9" fmla="*/ 1168461 h 1397061"/>
                <a:gd name="connsiteX10" fmla="*/ 47840 w 968590"/>
                <a:gd name="connsiteY10" fmla="*/ 1177986 h 1397061"/>
                <a:gd name="connsiteX11" fmla="*/ 54190 w 968590"/>
                <a:gd name="connsiteY11" fmla="*/ 1190686 h 1397061"/>
                <a:gd name="connsiteX12" fmla="*/ 57365 w 968590"/>
                <a:gd name="connsiteY12" fmla="*/ 1200211 h 1397061"/>
                <a:gd name="connsiteX13" fmla="*/ 73240 w 968590"/>
                <a:gd name="connsiteY13" fmla="*/ 1219261 h 1397061"/>
                <a:gd name="connsiteX14" fmla="*/ 82765 w 968590"/>
                <a:gd name="connsiteY14" fmla="*/ 1238311 h 1397061"/>
                <a:gd name="connsiteX15" fmla="*/ 89115 w 968590"/>
                <a:gd name="connsiteY15" fmla="*/ 1260536 h 1397061"/>
                <a:gd name="connsiteX16" fmla="*/ 95465 w 968590"/>
                <a:gd name="connsiteY16" fmla="*/ 1273236 h 1397061"/>
                <a:gd name="connsiteX17" fmla="*/ 98640 w 968590"/>
                <a:gd name="connsiteY17" fmla="*/ 1285936 h 1397061"/>
                <a:gd name="connsiteX18" fmla="*/ 104990 w 968590"/>
                <a:gd name="connsiteY18" fmla="*/ 1304986 h 1397061"/>
                <a:gd name="connsiteX19" fmla="*/ 117690 w 968590"/>
                <a:gd name="connsiteY19" fmla="*/ 1314511 h 1397061"/>
                <a:gd name="connsiteX20" fmla="*/ 133565 w 968590"/>
                <a:gd name="connsiteY20" fmla="*/ 1330386 h 1397061"/>
                <a:gd name="connsiteX21" fmla="*/ 139915 w 968590"/>
                <a:gd name="connsiteY21" fmla="*/ 1339911 h 1397061"/>
                <a:gd name="connsiteX22" fmla="*/ 181190 w 968590"/>
                <a:gd name="connsiteY22" fmla="*/ 1349436 h 1397061"/>
                <a:gd name="connsiteX23" fmla="*/ 203415 w 968590"/>
                <a:gd name="connsiteY23" fmla="*/ 1365311 h 1397061"/>
                <a:gd name="connsiteX24" fmla="*/ 212940 w 968590"/>
                <a:gd name="connsiteY24" fmla="*/ 1368486 h 1397061"/>
                <a:gd name="connsiteX25" fmla="*/ 238340 w 968590"/>
                <a:gd name="connsiteY25" fmla="*/ 1381186 h 1397061"/>
                <a:gd name="connsiteX26" fmla="*/ 263740 w 968590"/>
                <a:gd name="connsiteY26" fmla="*/ 1390711 h 1397061"/>
                <a:gd name="connsiteX27" fmla="*/ 292315 w 968590"/>
                <a:gd name="connsiteY27" fmla="*/ 1397061 h 1397061"/>
                <a:gd name="connsiteX28" fmla="*/ 384390 w 968590"/>
                <a:gd name="connsiteY28" fmla="*/ 1393886 h 1397061"/>
                <a:gd name="connsiteX29" fmla="*/ 393915 w 968590"/>
                <a:gd name="connsiteY29" fmla="*/ 1387536 h 1397061"/>
                <a:gd name="connsiteX30" fmla="*/ 409790 w 968590"/>
                <a:gd name="connsiteY30" fmla="*/ 1384361 h 1397061"/>
                <a:gd name="connsiteX31" fmla="*/ 454240 w 968590"/>
                <a:gd name="connsiteY31" fmla="*/ 1378011 h 1397061"/>
                <a:gd name="connsiteX32" fmla="*/ 689190 w 968590"/>
                <a:gd name="connsiteY32" fmla="*/ 1368486 h 1397061"/>
                <a:gd name="connsiteX33" fmla="*/ 720940 w 968590"/>
                <a:gd name="connsiteY33" fmla="*/ 1362136 h 1397061"/>
                <a:gd name="connsiteX34" fmla="*/ 787615 w 968590"/>
                <a:gd name="connsiteY34" fmla="*/ 1352611 h 1397061"/>
                <a:gd name="connsiteX35" fmla="*/ 800315 w 968590"/>
                <a:gd name="connsiteY35" fmla="*/ 1349436 h 1397061"/>
                <a:gd name="connsiteX36" fmla="*/ 819365 w 968590"/>
                <a:gd name="connsiteY36" fmla="*/ 1327211 h 1397061"/>
                <a:gd name="connsiteX37" fmla="*/ 828890 w 968590"/>
                <a:gd name="connsiteY37" fmla="*/ 1320861 h 1397061"/>
                <a:gd name="connsiteX38" fmla="*/ 844765 w 968590"/>
                <a:gd name="connsiteY38" fmla="*/ 1304986 h 1397061"/>
                <a:gd name="connsiteX39" fmla="*/ 863815 w 968590"/>
                <a:gd name="connsiteY39" fmla="*/ 1289111 h 1397061"/>
                <a:gd name="connsiteX40" fmla="*/ 870165 w 968590"/>
                <a:gd name="connsiteY40" fmla="*/ 1279586 h 1397061"/>
                <a:gd name="connsiteX41" fmla="*/ 882865 w 968590"/>
                <a:gd name="connsiteY41" fmla="*/ 1263711 h 1397061"/>
                <a:gd name="connsiteX42" fmla="*/ 889215 w 968590"/>
                <a:gd name="connsiteY42" fmla="*/ 1251011 h 1397061"/>
                <a:gd name="connsiteX43" fmla="*/ 901915 w 968590"/>
                <a:gd name="connsiteY43" fmla="*/ 1235136 h 1397061"/>
                <a:gd name="connsiteX44" fmla="*/ 908265 w 968590"/>
                <a:gd name="connsiteY44" fmla="*/ 1225611 h 1397061"/>
                <a:gd name="connsiteX45" fmla="*/ 924140 w 968590"/>
                <a:gd name="connsiteY45" fmla="*/ 1206561 h 1397061"/>
                <a:gd name="connsiteX46" fmla="*/ 933665 w 968590"/>
                <a:gd name="connsiteY46" fmla="*/ 1193861 h 1397061"/>
                <a:gd name="connsiteX47" fmla="*/ 936840 w 968590"/>
                <a:gd name="connsiteY47" fmla="*/ 1181161 h 1397061"/>
                <a:gd name="connsiteX48" fmla="*/ 955890 w 968590"/>
                <a:gd name="connsiteY48" fmla="*/ 1146236 h 1397061"/>
                <a:gd name="connsiteX49" fmla="*/ 962240 w 968590"/>
                <a:gd name="connsiteY49" fmla="*/ 1124011 h 1397061"/>
                <a:gd name="connsiteX50" fmla="*/ 968590 w 968590"/>
                <a:gd name="connsiteY50" fmla="*/ 1092261 h 1397061"/>
                <a:gd name="connsiteX51" fmla="*/ 962240 w 968590"/>
                <a:gd name="connsiteY51" fmla="*/ 968436 h 1397061"/>
                <a:gd name="connsiteX52" fmla="*/ 955890 w 968590"/>
                <a:gd name="connsiteY52" fmla="*/ 930336 h 1397061"/>
                <a:gd name="connsiteX53" fmla="*/ 959065 w 968590"/>
                <a:gd name="connsiteY53" fmla="*/ 835086 h 1397061"/>
                <a:gd name="connsiteX54" fmla="*/ 962240 w 968590"/>
                <a:gd name="connsiteY54" fmla="*/ 819211 h 1397061"/>
                <a:gd name="connsiteX55" fmla="*/ 959065 w 968590"/>
                <a:gd name="connsiteY55" fmla="*/ 212786 h 1397061"/>
                <a:gd name="connsiteX56" fmla="*/ 952715 w 968590"/>
                <a:gd name="connsiteY56" fmla="*/ 158811 h 1397061"/>
                <a:gd name="connsiteX57" fmla="*/ 946365 w 968590"/>
                <a:gd name="connsiteY57" fmla="*/ 104836 h 1397061"/>
                <a:gd name="connsiteX58" fmla="*/ 933665 w 968590"/>
                <a:gd name="connsiteY58" fmla="*/ 76261 h 1397061"/>
                <a:gd name="connsiteX59" fmla="*/ 914615 w 968590"/>
                <a:gd name="connsiteY59" fmla="*/ 66736 h 1397061"/>
                <a:gd name="connsiteX60" fmla="*/ 908265 w 968590"/>
                <a:gd name="connsiteY60" fmla="*/ 85786 h 1397061"/>
                <a:gd name="connsiteX61" fmla="*/ 905090 w 968590"/>
                <a:gd name="connsiteY61" fmla="*/ 95311 h 1397061"/>
                <a:gd name="connsiteX62" fmla="*/ 908265 w 968590"/>
                <a:gd name="connsiteY62" fmla="*/ 285811 h 1397061"/>
                <a:gd name="connsiteX63" fmla="*/ 895565 w 968590"/>
                <a:gd name="connsiteY63" fmla="*/ 349311 h 1397061"/>
                <a:gd name="connsiteX64" fmla="*/ 886040 w 968590"/>
                <a:gd name="connsiteY64" fmla="*/ 352486 h 1397061"/>
                <a:gd name="connsiteX65" fmla="*/ 876515 w 968590"/>
                <a:gd name="connsiteY65" fmla="*/ 349311 h 1397061"/>
                <a:gd name="connsiteX66" fmla="*/ 870165 w 968590"/>
                <a:gd name="connsiteY66" fmla="*/ 339786 h 1397061"/>
                <a:gd name="connsiteX67" fmla="*/ 863815 w 968590"/>
                <a:gd name="connsiteY67" fmla="*/ 308036 h 1397061"/>
                <a:gd name="connsiteX68" fmla="*/ 860640 w 968590"/>
                <a:gd name="connsiteY68" fmla="*/ 152461 h 1397061"/>
                <a:gd name="connsiteX69" fmla="*/ 854290 w 968590"/>
                <a:gd name="connsiteY69" fmla="*/ 85786 h 1397061"/>
                <a:gd name="connsiteX70" fmla="*/ 844765 w 968590"/>
                <a:gd name="connsiteY70" fmla="*/ 60386 h 1397061"/>
                <a:gd name="connsiteX71" fmla="*/ 835240 w 968590"/>
                <a:gd name="connsiteY71" fmla="*/ 54036 h 1397061"/>
                <a:gd name="connsiteX72" fmla="*/ 822540 w 968590"/>
                <a:gd name="connsiteY72" fmla="*/ 57211 h 1397061"/>
                <a:gd name="connsiteX73" fmla="*/ 813015 w 968590"/>
                <a:gd name="connsiteY73" fmla="*/ 88961 h 1397061"/>
                <a:gd name="connsiteX74" fmla="*/ 806665 w 968590"/>
                <a:gd name="connsiteY74" fmla="*/ 308036 h 1397061"/>
                <a:gd name="connsiteX75" fmla="*/ 803490 w 968590"/>
                <a:gd name="connsiteY75" fmla="*/ 365186 h 1397061"/>
                <a:gd name="connsiteX76" fmla="*/ 800315 w 968590"/>
                <a:gd name="connsiteY76" fmla="*/ 381061 h 1397061"/>
                <a:gd name="connsiteX77" fmla="*/ 793965 w 968590"/>
                <a:gd name="connsiteY77" fmla="*/ 390586 h 1397061"/>
                <a:gd name="connsiteX78" fmla="*/ 784440 w 968590"/>
                <a:gd name="connsiteY78" fmla="*/ 393761 h 1397061"/>
                <a:gd name="connsiteX79" fmla="*/ 771740 w 968590"/>
                <a:gd name="connsiteY79" fmla="*/ 387411 h 1397061"/>
                <a:gd name="connsiteX80" fmla="*/ 765390 w 968590"/>
                <a:gd name="connsiteY80" fmla="*/ 362011 h 1397061"/>
                <a:gd name="connsiteX81" fmla="*/ 762215 w 968590"/>
                <a:gd name="connsiteY81" fmla="*/ 330261 h 1397061"/>
                <a:gd name="connsiteX82" fmla="*/ 759040 w 968590"/>
                <a:gd name="connsiteY82" fmla="*/ 304861 h 1397061"/>
                <a:gd name="connsiteX83" fmla="*/ 762215 w 968590"/>
                <a:gd name="connsiteY83" fmla="*/ 209611 h 1397061"/>
                <a:gd name="connsiteX84" fmla="*/ 765390 w 968590"/>
                <a:gd name="connsiteY84" fmla="*/ 193736 h 1397061"/>
                <a:gd name="connsiteX85" fmla="*/ 771740 w 968590"/>
                <a:gd name="connsiteY85" fmla="*/ 174686 h 1397061"/>
                <a:gd name="connsiteX86" fmla="*/ 768565 w 968590"/>
                <a:gd name="connsiteY86" fmla="*/ 69911 h 1397061"/>
                <a:gd name="connsiteX87" fmla="*/ 765390 w 968590"/>
                <a:gd name="connsiteY87" fmla="*/ 60386 h 1397061"/>
                <a:gd name="connsiteX88" fmla="*/ 762215 w 968590"/>
                <a:gd name="connsiteY88" fmla="*/ 44511 h 1397061"/>
                <a:gd name="connsiteX89" fmla="*/ 755865 w 968590"/>
                <a:gd name="connsiteY89" fmla="*/ 34986 h 1397061"/>
                <a:gd name="connsiteX90" fmla="*/ 736815 w 968590"/>
                <a:gd name="connsiteY90" fmla="*/ 38161 h 1397061"/>
                <a:gd name="connsiteX91" fmla="*/ 724115 w 968590"/>
                <a:gd name="connsiteY91" fmla="*/ 69911 h 1397061"/>
                <a:gd name="connsiteX92" fmla="*/ 717765 w 968590"/>
                <a:gd name="connsiteY92" fmla="*/ 101661 h 1397061"/>
                <a:gd name="connsiteX93" fmla="*/ 714590 w 968590"/>
                <a:gd name="connsiteY93" fmla="*/ 117536 h 1397061"/>
                <a:gd name="connsiteX94" fmla="*/ 701890 w 968590"/>
                <a:gd name="connsiteY94" fmla="*/ 352486 h 1397061"/>
                <a:gd name="connsiteX95" fmla="*/ 695540 w 968590"/>
                <a:gd name="connsiteY95" fmla="*/ 384236 h 1397061"/>
                <a:gd name="connsiteX96" fmla="*/ 686015 w 968590"/>
                <a:gd name="connsiteY96" fmla="*/ 393761 h 1397061"/>
                <a:gd name="connsiteX97" fmla="*/ 676490 w 968590"/>
                <a:gd name="connsiteY97" fmla="*/ 400111 h 1397061"/>
                <a:gd name="connsiteX98" fmla="*/ 660615 w 968590"/>
                <a:gd name="connsiteY98" fmla="*/ 38161 h 1397061"/>
                <a:gd name="connsiteX99" fmla="*/ 641565 w 968590"/>
                <a:gd name="connsiteY99" fmla="*/ 31811 h 1397061"/>
                <a:gd name="connsiteX100" fmla="*/ 628865 w 968590"/>
                <a:gd name="connsiteY100" fmla="*/ 34986 h 1397061"/>
                <a:gd name="connsiteX101" fmla="*/ 632040 w 968590"/>
                <a:gd name="connsiteY101" fmla="*/ 301686 h 1397061"/>
                <a:gd name="connsiteX102" fmla="*/ 625690 w 968590"/>
                <a:gd name="connsiteY102" fmla="*/ 365186 h 1397061"/>
                <a:gd name="connsiteX103" fmla="*/ 619340 w 968590"/>
                <a:gd name="connsiteY103" fmla="*/ 384236 h 1397061"/>
                <a:gd name="connsiteX104" fmla="*/ 606640 w 968590"/>
                <a:gd name="connsiteY104" fmla="*/ 403286 h 1397061"/>
                <a:gd name="connsiteX105" fmla="*/ 590765 w 968590"/>
                <a:gd name="connsiteY105" fmla="*/ 396936 h 1397061"/>
                <a:gd name="connsiteX106" fmla="*/ 587590 w 968590"/>
                <a:gd name="connsiteY106" fmla="*/ 387411 h 1397061"/>
                <a:gd name="connsiteX107" fmla="*/ 584415 w 968590"/>
                <a:gd name="connsiteY107" fmla="*/ 276286 h 1397061"/>
                <a:gd name="connsiteX108" fmla="*/ 574890 w 968590"/>
                <a:gd name="connsiteY108" fmla="*/ 190561 h 1397061"/>
                <a:gd name="connsiteX109" fmla="*/ 571715 w 968590"/>
                <a:gd name="connsiteY109" fmla="*/ 6411 h 1397061"/>
                <a:gd name="connsiteX110" fmla="*/ 549490 w 968590"/>
                <a:gd name="connsiteY110" fmla="*/ 3236 h 1397061"/>
                <a:gd name="connsiteX111" fmla="*/ 546315 w 968590"/>
                <a:gd name="connsiteY111" fmla="*/ 15936 h 1397061"/>
                <a:gd name="connsiteX112" fmla="*/ 546315 w 968590"/>
                <a:gd name="connsiteY112" fmla="*/ 206436 h 1397061"/>
                <a:gd name="connsiteX113" fmla="*/ 549490 w 968590"/>
                <a:gd name="connsiteY113" fmla="*/ 231836 h 1397061"/>
                <a:gd name="connsiteX114" fmla="*/ 559015 w 968590"/>
                <a:gd name="connsiteY114" fmla="*/ 333436 h 1397061"/>
                <a:gd name="connsiteX115" fmla="*/ 555840 w 968590"/>
                <a:gd name="connsiteY115" fmla="*/ 403286 h 1397061"/>
                <a:gd name="connsiteX116" fmla="*/ 546315 w 968590"/>
                <a:gd name="connsiteY116" fmla="*/ 412811 h 1397061"/>
                <a:gd name="connsiteX117" fmla="*/ 520915 w 968590"/>
                <a:gd name="connsiteY117" fmla="*/ 409636 h 1397061"/>
                <a:gd name="connsiteX118" fmla="*/ 511390 w 968590"/>
                <a:gd name="connsiteY118" fmla="*/ 396936 h 1397061"/>
                <a:gd name="connsiteX119" fmla="*/ 508215 w 968590"/>
                <a:gd name="connsiteY119" fmla="*/ 384236 h 1397061"/>
                <a:gd name="connsiteX120" fmla="*/ 501865 w 968590"/>
                <a:gd name="connsiteY120" fmla="*/ 371536 h 1397061"/>
                <a:gd name="connsiteX121" fmla="*/ 498690 w 968590"/>
                <a:gd name="connsiteY121" fmla="*/ 355661 h 1397061"/>
                <a:gd name="connsiteX122" fmla="*/ 495515 w 968590"/>
                <a:gd name="connsiteY122" fmla="*/ 342961 h 1397061"/>
                <a:gd name="connsiteX123" fmla="*/ 498690 w 968590"/>
                <a:gd name="connsiteY123" fmla="*/ 206436 h 1397061"/>
                <a:gd name="connsiteX124" fmla="*/ 495515 w 968590"/>
                <a:gd name="connsiteY124" fmla="*/ 15936 h 1397061"/>
                <a:gd name="connsiteX125" fmla="*/ 489165 w 968590"/>
                <a:gd name="connsiteY125" fmla="*/ 6411 h 1397061"/>
                <a:gd name="connsiteX126" fmla="*/ 479640 w 968590"/>
                <a:gd name="connsiteY126" fmla="*/ 61 h 1397061"/>
                <a:gd name="connsiteX127" fmla="*/ 466940 w 968590"/>
                <a:gd name="connsiteY127" fmla="*/ 19111 h 1397061"/>
                <a:gd name="connsiteX128" fmla="*/ 473290 w 968590"/>
                <a:gd name="connsiteY128" fmla="*/ 130236 h 1397061"/>
                <a:gd name="connsiteX129" fmla="*/ 476465 w 968590"/>
                <a:gd name="connsiteY129" fmla="*/ 142936 h 1397061"/>
                <a:gd name="connsiteX130" fmla="*/ 482815 w 968590"/>
                <a:gd name="connsiteY130" fmla="*/ 187386 h 1397061"/>
                <a:gd name="connsiteX131" fmla="*/ 479640 w 968590"/>
                <a:gd name="connsiteY131" fmla="*/ 403286 h 1397061"/>
                <a:gd name="connsiteX132" fmla="*/ 476465 w 968590"/>
                <a:gd name="connsiteY132" fmla="*/ 412811 h 1397061"/>
                <a:gd name="connsiteX133" fmla="*/ 466940 w 968590"/>
                <a:gd name="connsiteY133" fmla="*/ 415986 h 1397061"/>
                <a:gd name="connsiteX134" fmla="*/ 457415 w 968590"/>
                <a:gd name="connsiteY134" fmla="*/ 422336 h 1397061"/>
                <a:gd name="connsiteX135" fmla="*/ 438365 w 968590"/>
                <a:gd name="connsiteY135" fmla="*/ 419161 h 1397061"/>
                <a:gd name="connsiteX136" fmla="*/ 432015 w 968590"/>
                <a:gd name="connsiteY136" fmla="*/ 409636 h 1397061"/>
                <a:gd name="connsiteX137" fmla="*/ 428840 w 968590"/>
                <a:gd name="connsiteY137" fmla="*/ 396936 h 1397061"/>
                <a:gd name="connsiteX138" fmla="*/ 425665 w 968590"/>
                <a:gd name="connsiteY138" fmla="*/ 387411 h 1397061"/>
                <a:gd name="connsiteX139" fmla="*/ 419315 w 968590"/>
                <a:gd name="connsiteY139" fmla="*/ 200086 h 1397061"/>
                <a:gd name="connsiteX140" fmla="*/ 416140 w 968590"/>
                <a:gd name="connsiteY140" fmla="*/ 161986 h 1397061"/>
                <a:gd name="connsiteX141" fmla="*/ 412965 w 968590"/>
                <a:gd name="connsiteY141" fmla="*/ 50861 h 1397061"/>
                <a:gd name="connsiteX142" fmla="*/ 403440 w 968590"/>
                <a:gd name="connsiteY142" fmla="*/ 22286 h 1397061"/>
                <a:gd name="connsiteX143" fmla="*/ 387565 w 968590"/>
                <a:gd name="connsiteY143" fmla="*/ 19111 h 1397061"/>
                <a:gd name="connsiteX144" fmla="*/ 374865 w 968590"/>
                <a:gd name="connsiteY144" fmla="*/ 73086 h 1397061"/>
                <a:gd name="connsiteX145" fmla="*/ 381215 w 968590"/>
                <a:gd name="connsiteY145" fmla="*/ 349311 h 1397061"/>
                <a:gd name="connsiteX146" fmla="*/ 378040 w 968590"/>
                <a:gd name="connsiteY146" fmla="*/ 431861 h 1397061"/>
                <a:gd name="connsiteX147" fmla="*/ 368515 w 968590"/>
                <a:gd name="connsiteY147" fmla="*/ 438211 h 1397061"/>
                <a:gd name="connsiteX148" fmla="*/ 349465 w 968590"/>
                <a:gd name="connsiteY148" fmla="*/ 435036 h 1397061"/>
                <a:gd name="connsiteX149" fmla="*/ 343115 w 968590"/>
                <a:gd name="connsiteY149" fmla="*/ 425511 h 1397061"/>
                <a:gd name="connsiteX150" fmla="*/ 336765 w 968590"/>
                <a:gd name="connsiteY150" fmla="*/ 406461 h 1397061"/>
                <a:gd name="connsiteX151" fmla="*/ 333590 w 968590"/>
                <a:gd name="connsiteY151" fmla="*/ 396936 h 1397061"/>
                <a:gd name="connsiteX152" fmla="*/ 330415 w 968590"/>
                <a:gd name="connsiteY152" fmla="*/ 387411 h 1397061"/>
                <a:gd name="connsiteX153" fmla="*/ 327240 w 968590"/>
                <a:gd name="connsiteY153" fmla="*/ 374711 h 1397061"/>
                <a:gd name="connsiteX154" fmla="*/ 324065 w 968590"/>
                <a:gd name="connsiteY154" fmla="*/ 12761 h 1397061"/>
                <a:gd name="connsiteX155" fmla="*/ 305015 w 968590"/>
                <a:gd name="connsiteY155" fmla="*/ 61 h 1397061"/>
                <a:gd name="connsiteX156" fmla="*/ 298665 w 968590"/>
                <a:gd name="connsiteY156" fmla="*/ 9586 h 1397061"/>
                <a:gd name="connsiteX157" fmla="*/ 289140 w 968590"/>
                <a:gd name="connsiteY157" fmla="*/ 47686 h 1397061"/>
                <a:gd name="connsiteX158" fmla="*/ 292315 w 968590"/>
                <a:gd name="connsiteY158" fmla="*/ 276286 h 1397061"/>
                <a:gd name="connsiteX159" fmla="*/ 295490 w 968590"/>
                <a:gd name="connsiteY159" fmla="*/ 295336 h 1397061"/>
                <a:gd name="connsiteX160" fmla="*/ 298665 w 968590"/>
                <a:gd name="connsiteY160" fmla="*/ 339786 h 1397061"/>
                <a:gd name="connsiteX161" fmla="*/ 289140 w 968590"/>
                <a:gd name="connsiteY161" fmla="*/ 409636 h 1397061"/>
                <a:gd name="connsiteX162" fmla="*/ 282790 w 968590"/>
                <a:gd name="connsiteY162" fmla="*/ 422336 h 1397061"/>
                <a:gd name="connsiteX163" fmla="*/ 273265 w 968590"/>
                <a:gd name="connsiteY163" fmla="*/ 428686 h 1397061"/>
                <a:gd name="connsiteX164" fmla="*/ 260565 w 968590"/>
                <a:gd name="connsiteY164" fmla="*/ 422336 h 1397061"/>
                <a:gd name="connsiteX165" fmla="*/ 257390 w 968590"/>
                <a:gd name="connsiteY165" fmla="*/ 412811 h 1397061"/>
                <a:gd name="connsiteX166" fmla="*/ 251040 w 968590"/>
                <a:gd name="connsiteY166" fmla="*/ 400111 h 1397061"/>
                <a:gd name="connsiteX167" fmla="*/ 244690 w 968590"/>
                <a:gd name="connsiteY167" fmla="*/ 381061 h 1397061"/>
                <a:gd name="connsiteX168" fmla="*/ 241515 w 968590"/>
                <a:gd name="connsiteY168" fmla="*/ 371536 h 1397061"/>
                <a:gd name="connsiteX169" fmla="*/ 247865 w 968590"/>
                <a:gd name="connsiteY169" fmla="*/ 130236 h 1397061"/>
                <a:gd name="connsiteX170" fmla="*/ 251040 w 968590"/>
                <a:gd name="connsiteY170" fmla="*/ 117536 h 1397061"/>
                <a:gd name="connsiteX171" fmla="*/ 254215 w 968590"/>
                <a:gd name="connsiteY171" fmla="*/ 82611 h 1397061"/>
                <a:gd name="connsiteX172" fmla="*/ 247865 w 968590"/>
                <a:gd name="connsiteY172" fmla="*/ 28636 h 1397061"/>
                <a:gd name="connsiteX173" fmla="*/ 241515 w 968590"/>
                <a:gd name="connsiteY173" fmla="*/ 9586 h 1397061"/>
                <a:gd name="connsiteX174" fmla="*/ 219290 w 968590"/>
                <a:gd name="connsiteY174" fmla="*/ 3236 h 1397061"/>
                <a:gd name="connsiteX175" fmla="*/ 206590 w 968590"/>
                <a:gd name="connsiteY175" fmla="*/ 31811 h 1397061"/>
                <a:gd name="connsiteX176" fmla="*/ 200240 w 968590"/>
                <a:gd name="connsiteY176" fmla="*/ 60386 h 1397061"/>
                <a:gd name="connsiteX177" fmla="*/ 193890 w 968590"/>
                <a:gd name="connsiteY177" fmla="*/ 79436 h 1397061"/>
                <a:gd name="connsiteX178" fmla="*/ 190715 w 968590"/>
                <a:gd name="connsiteY178" fmla="*/ 98486 h 1397061"/>
                <a:gd name="connsiteX179" fmla="*/ 187540 w 968590"/>
                <a:gd name="connsiteY179" fmla="*/ 114361 h 1397061"/>
                <a:gd name="connsiteX180" fmla="*/ 190715 w 968590"/>
                <a:gd name="connsiteY180" fmla="*/ 187386 h 1397061"/>
                <a:gd name="connsiteX181" fmla="*/ 197065 w 968590"/>
                <a:gd name="connsiteY181" fmla="*/ 225486 h 1397061"/>
                <a:gd name="connsiteX182" fmla="*/ 203415 w 968590"/>
                <a:gd name="connsiteY182" fmla="*/ 273111 h 1397061"/>
                <a:gd name="connsiteX183" fmla="*/ 206590 w 968590"/>
                <a:gd name="connsiteY183" fmla="*/ 301686 h 1397061"/>
                <a:gd name="connsiteX184" fmla="*/ 203415 w 968590"/>
                <a:gd name="connsiteY184" fmla="*/ 374711 h 1397061"/>
                <a:gd name="connsiteX185" fmla="*/ 197065 w 968590"/>
                <a:gd name="connsiteY185" fmla="*/ 384236 h 1397061"/>
                <a:gd name="connsiteX186" fmla="*/ 178015 w 968590"/>
                <a:gd name="connsiteY186" fmla="*/ 400111 h 1397061"/>
                <a:gd name="connsiteX187" fmla="*/ 168490 w 968590"/>
                <a:gd name="connsiteY187" fmla="*/ 403286 h 1397061"/>
                <a:gd name="connsiteX188" fmla="*/ 158965 w 968590"/>
                <a:gd name="connsiteY188" fmla="*/ 396936 h 1397061"/>
                <a:gd name="connsiteX189" fmla="*/ 152615 w 968590"/>
                <a:gd name="connsiteY189" fmla="*/ 374711 h 1397061"/>
                <a:gd name="connsiteX190" fmla="*/ 149440 w 968590"/>
                <a:gd name="connsiteY190" fmla="*/ 314386 h 1397061"/>
                <a:gd name="connsiteX191" fmla="*/ 146265 w 968590"/>
                <a:gd name="connsiteY191" fmla="*/ 292161 h 1397061"/>
                <a:gd name="connsiteX192" fmla="*/ 143090 w 968590"/>
                <a:gd name="connsiteY192" fmla="*/ 38161 h 1397061"/>
                <a:gd name="connsiteX193" fmla="*/ 130390 w 968590"/>
                <a:gd name="connsiteY193" fmla="*/ 25461 h 1397061"/>
                <a:gd name="connsiteX194" fmla="*/ 120865 w 968590"/>
                <a:gd name="connsiteY194" fmla="*/ 28636 h 1397061"/>
                <a:gd name="connsiteX195" fmla="*/ 114515 w 968590"/>
                <a:gd name="connsiteY195" fmla="*/ 54036 h 1397061"/>
                <a:gd name="connsiteX196" fmla="*/ 111340 w 968590"/>
                <a:gd name="connsiteY196" fmla="*/ 63561 h 1397061"/>
                <a:gd name="connsiteX197" fmla="*/ 117690 w 968590"/>
                <a:gd name="connsiteY197" fmla="*/ 308036 h 1397061"/>
                <a:gd name="connsiteX198" fmla="*/ 127215 w 968590"/>
                <a:gd name="connsiteY198" fmla="*/ 339786 h 1397061"/>
                <a:gd name="connsiteX199" fmla="*/ 124040 w 968590"/>
                <a:gd name="connsiteY199" fmla="*/ 362011 h 1397061"/>
                <a:gd name="connsiteX200" fmla="*/ 114515 w 968590"/>
                <a:gd name="connsiteY200" fmla="*/ 365186 h 1397061"/>
                <a:gd name="connsiteX201" fmla="*/ 104990 w 968590"/>
                <a:gd name="connsiteY201" fmla="*/ 374711 h 1397061"/>
                <a:gd name="connsiteX202" fmla="*/ 85940 w 968590"/>
                <a:gd name="connsiteY202" fmla="*/ 384236 h 1397061"/>
                <a:gd name="connsiteX203" fmla="*/ 70065 w 968590"/>
                <a:gd name="connsiteY203" fmla="*/ 381061 h 1397061"/>
                <a:gd name="connsiteX204" fmla="*/ 60540 w 968590"/>
                <a:gd name="connsiteY204" fmla="*/ 349311 h 1397061"/>
                <a:gd name="connsiteX205" fmla="*/ 66890 w 968590"/>
                <a:gd name="connsiteY205" fmla="*/ 146111 h 1397061"/>
                <a:gd name="connsiteX206" fmla="*/ 70065 w 968590"/>
                <a:gd name="connsiteY206" fmla="*/ 133411 h 1397061"/>
                <a:gd name="connsiteX207" fmla="*/ 66890 w 968590"/>
                <a:gd name="connsiteY207" fmla="*/ 82611 h 1397061"/>
                <a:gd name="connsiteX208" fmla="*/ 57365 w 968590"/>
                <a:gd name="connsiteY208" fmla="*/ 76261 h 1397061"/>
                <a:gd name="connsiteX209" fmla="*/ 54190 w 968590"/>
                <a:gd name="connsiteY209" fmla="*/ 69911 h 139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68590" h="1397061">
                  <a:moveTo>
                    <a:pt x="54190" y="69911"/>
                  </a:moveTo>
                  <a:cubicBezTo>
                    <a:pt x="51015" y="70440"/>
                    <a:pt x="43000" y="75420"/>
                    <a:pt x="38315" y="79436"/>
                  </a:cubicBezTo>
                  <a:cubicBezTo>
                    <a:pt x="35418" y="81919"/>
                    <a:pt x="33672" y="85548"/>
                    <a:pt x="31965" y="88961"/>
                  </a:cubicBezTo>
                  <a:cubicBezTo>
                    <a:pt x="29688" y="93516"/>
                    <a:pt x="26632" y="107117"/>
                    <a:pt x="25615" y="111186"/>
                  </a:cubicBezTo>
                  <a:cubicBezTo>
                    <a:pt x="24557" y="194794"/>
                    <a:pt x="24319" y="278417"/>
                    <a:pt x="22440" y="362011"/>
                  </a:cubicBezTo>
                  <a:cubicBezTo>
                    <a:pt x="21905" y="385805"/>
                    <a:pt x="20583" y="388488"/>
                    <a:pt x="16090" y="406461"/>
                  </a:cubicBezTo>
                  <a:cubicBezTo>
                    <a:pt x="-8034" y="623576"/>
                    <a:pt x="-3432" y="571648"/>
                    <a:pt x="19265" y="1025586"/>
                  </a:cubicBezTo>
                  <a:cubicBezTo>
                    <a:pt x="20483" y="1049949"/>
                    <a:pt x="20266" y="1084565"/>
                    <a:pt x="25615" y="1111311"/>
                  </a:cubicBezTo>
                  <a:cubicBezTo>
                    <a:pt x="26610" y="1116288"/>
                    <a:pt x="34328" y="1134681"/>
                    <a:pt x="35140" y="1136711"/>
                  </a:cubicBezTo>
                  <a:cubicBezTo>
                    <a:pt x="35856" y="1141009"/>
                    <a:pt x="38907" y="1162433"/>
                    <a:pt x="41490" y="1168461"/>
                  </a:cubicBezTo>
                  <a:cubicBezTo>
                    <a:pt x="42993" y="1171968"/>
                    <a:pt x="45947" y="1174673"/>
                    <a:pt x="47840" y="1177986"/>
                  </a:cubicBezTo>
                  <a:cubicBezTo>
                    <a:pt x="50188" y="1182095"/>
                    <a:pt x="52326" y="1186336"/>
                    <a:pt x="54190" y="1190686"/>
                  </a:cubicBezTo>
                  <a:cubicBezTo>
                    <a:pt x="55508" y="1193762"/>
                    <a:pt x="55509" y="1197426"/>
                    <a:pt x="57365" y="1200211"/>
                  </a:cubicBezTo>
                  <a:cubicBezTo>
                    <a:pt x="71409" y="1221277"/>
                    <a:pt x="62852" y="1198486"/>
                    <a:pt x="73240" y="1219261"/>
                  </a:cubicBezTo>
                  <a:cubicBezTo>
                    <a:pt x="86385" y="1245551"/>
                    <a:pt x="64567" y="1211014"/>
                    <a:pt x="82765" y="1238311"/>
                  </a:cubicBezTo>
                  <a:cubicBezTo>
                    <a:pt x="84376" y="1244756"/>
                    <a:pt x="86382" y="1254159"/>
                    <a:pt x="89115" y="1260536"/>
                  </a:cubicBezTo>
                  <a:cubicBezTo>
                    <a:pt x="90979" y="1264886"/>
                    <a:pt x="93803" y="1268804"/>
                    <a:pt x="95465" y="1273236"/>
                  </a:cubicBezTo>
                  <a:cubicBezTo>
                    <a:pt x="96997" y="1277322"/>
                    <a:pt x="97386" y="1281756"/>
                    <a:pt x="98640" y="1285936"/>
                  </a:cubicBezTo>
                  <a:cubicBezTo>
                    <a:pt x="100563" y="1292347"/>
                    <a:pt x="99635" y="1300970"/>
                    <a:pt x="104990" y="1304986"/>
                  </a:cubicBezTo>
                  <a:cubicBezTo>
                    <a:pt x="109223" y="1308161"/>
                    <a:pt x="113948" y="1310769"/>
                    <a:pt x="117690" y="1314511"/>
                  </a:cubicBezTo>
                  <a:cubicBezTo>
                    <a:pt x="138857" y="1335678"/>
                    <a:pt x="108165" y="1313453"/>
                    <a:pt x="133565" y="1330386"/>
                  </a:cubicBezTo>
                  <a:cubicBezTo>
                    <a:pt x="135682" y="1333561"/>
                    <a:pt x="136329" y="1338607"/>
                    <a:pt x="139915" y="1339911"/>
                  </a:cubicBezTo>
                  <a:cubicBezTo>
                    <a:pt x="182472" y="1355386"/>
                    <a:pt x="155336" y="1332984"/>
                    <a:pt x="181190" y="1349436"/>
                  </a:cubicBezTo>
                  <a:cubicBezTo>
                    <a:pt x="188871" y="1354324"/>
                    <a:pt x="195608" y="1360627"/>
                    <a:pt x="203415" y="1365311"/>
                  </a:cubicBezTo>
                  <a:cubicBezTo>
                    <a:pt x="206285" y="1367033"/>
                    <a:pt x="209893" y="1367101"/>
                    <a:pt x="212940" y="1368486"/>
                  </a:cubicBezTo>
                  <a:cubicBezTo>
                    <a:pt x="221558" y="1372403"/>
                    <a:pt x="229157" y="1378890"/>
                    <a:pt x="238340" y="1381186"/>
                  </a:cubicBezTo>
                  <a:cubicBezTo>
                    <a:pt x="270939" y="1389336"/>
                    <a:pt x="230534" y="1378259"/>
                    <a:pt x="263740" y="1390711"/>
                  </a:cubicBezTo>
                  <a:cubicBezTo>
                    <a:pt x="268864" y="1392633"/>
                    <a:pt x="288004" y="1396199"/>
                    <a:pt x="292315" y="1397061"/>
                  </a:cubicBezTo>
                  <a:cubicBezTo>
                    <a:pt x="323007" y="1396003"/>
                    <a:pt x="353814" y="1396752"/>
                    <a:pt x="384390" y="1393886"/>
                  </a:cubicBezTo>
                  <a:cubicBezTo>
                    <a:pt x="388189" y="1393530"/>
                    <a:pt x="390342" y="1388876"/>
                    <a:pt x="393915" y="1387536"/>
                  </a:cubicBezTo>
                  <a:cubicBezTo>
                    <a:pt x="398968" y="1385641"/>
                    <a:pt x="404481" y="1385326"/>
                    <a:pt x="409790" y="1384361"/>
                  </a:cubicBezTo>
                  <a:cubicBezTo>
                    <a:pt x="429932" y="1380699"/>
                    <a:pt x="432160" y="1380771"/>
                    <a:pt x="454240" y="1378011"/>
                  </a:cubicBezTo>
                  <a:cubicBezTo>
                    <a:pt x="539062" y="1344082"/>
                    <a:pt x="449837" y="1377575"/>
                    <a:pt x="689190" y="1368486"/>
                  </a:cubicBezTo>
                  <a:cubicBezTo>
                    <a:pt x="699975" y="1368076"/>
                    <a:pt x="710321" y="1364067"/>
                    <a:pt x="720940" y="1362136"/>
                  </a:cubicBezTo>
                  <a:cubicBezTo>
                    <a:pt x="758303" y="1355343"/>
                    <a:pt x="753828" y="1356365"/>
                    <a:pt x="787615" y="1352611"/>
                  </a:cubicBezTo>
                  <a:cubicBezTo>
                    <a:pt x="791848" y="1351553"/>
                    <a:pt x="796526" y="1351601"/>
                    <a:pt x="800315" y="1349436"/>
                  </a:cubicBezTo>
                  <a:cubicBezTo>
                    <a:pt x="808379" y="1344828"/>
                    <a:pt x="813277" y="1333299"/>
                    <a:pt x="819365" y="1327211"/>
                  </a:cubicBezTo>
                  <a:cubicBezTo>
                    <a:pt x="822063" y="1324513"/>
                    <a:pt x="826018" y="1323374"/>
                    <a:pt x="828890" y="1320861"/>
                  </a:cubicBezTo>
                  <a:cubicBezTo>
                    <a:pt x="834522" y="1315933"/>
                    <a:pt x="839133" y="1309914"/>
                    <a:pt x="844765" y="1304986"/>
                  </a:cubicBezTo>
                  <a:cubicBezTo>
                    <a:pt x="860134" y="1291538"/>
                    <a:pt x="849111" y="1306756"/>
                    <a:pt x="863815" y="1289111"/>
                  </a:cubicBezTo>
                  <a:cubicBezTo>
                    <a:pt x="866258" y="1286180"/>
                    <a:pt x="867875" y="1282639"/>
                    <a:pt x="870165" y="1279586"/>
                  </a:cubicBezTo>
                  <a:cubicBezTo>
                    <a:pt x="874231" y="1274165"/>
                    <a:pt x="879106" y="1269350"/>
                    <a:pt x="882865" y="1263711"/>
                  </a:cubicBezTo>
                  <a:cubicBezTo>
                    <a:pt x="885490" y="1259773"/>
                    <a:pt x="886590" y="1254949"/>
                    <a:pt x="889215" y="1251011"/>
                  </a:cubicBezTo>
                  <a:cubicBezTo>
                    <a:pt x="892974" y="1245372"/>
                    <a:pt x="897849" y="1240557"/>
                    <a:pt x="901915" y="1235136"/>
                  </a:cubicBezTo>
                  <a:cubicBezTo>
                    <a:pt x="904205" y="1232083"/>
                    <a:pt x="905922" y="1228623"/>
                    <a:pt x="908265" y="1225611"/>
                  </a:cubicBezTo>
                  <a:cubicBezTo>
                    <a:pt x="913340" y="1219086"/>
                    <a:pt x="918976" y="1213016"/>
                    <a:pt x="924140" y="1206561"/>
                  </a:cubicBezTo>
                  <a:cubicBezTo>
                    <a:pt x="927446" y="1202429"/>
                    <a:pt x="930490" y="1198094"/>
                    <a:pt x="933665" y="1193861"/>
                  </a:cubicBezTo>
                  <a:cubicBezTo>
                    <a:pt x="934723" y="1189628"/>
                    <a:pt x="935219" y="1185213"/>
                    <a:pt x="936840" y="1181161"/>
                  </a:cubicBezTo>
                  <a:cubicBezTo>
                    <a:pt x="946947" y="1155894"/>
                    <a:pt x="944605" y="1168805"/>
                    <a:pt x="955890" y="1146236"/>
                  </a:cubicBezTo>
                  <a:cubicBezTo>
                    <a:pt x="957907" y="1142201"/>
                    <a:pt x="961562" y="1127402"/>
                    <a:pt x="962240" y="1124011"/>
                  </a:cubicBezTo>
                  <a:cubicBezTo>
                    <a:pt x="970025" y="1085087"/>
                    <a:pt x="961215" y="1121760"/>
                    <a:pt x="968590" y="1092261"/>
                  </a:cubicBezTo>
                  <a:cubicBezTo>
                    <a:pt x="966473" y="1050986"/>
                    <a:pt x="969034" y="1009203"/>
                    <a:pt x="962240" y="968436"/>
                  </a:cubicBezTo>
                  <a:lnTo>
                    <a:pt x="955890" y="930336"/>
                  </a:lnTo>
                  <a:cubicBezTo>
                    <a:pt x="956948" y="898586"/>
                    <a:pt x="957253" y="866802"/>
                    <a:pt x="959065" y="835086"/>
                  </a:cubicBezTo>
                  <a:cubicBezTo>
                    <a:pt x="959373" y="829698"/>
                    <a:pt x="962240" y="824607"/>
                    <a:pt x="962240" y="819211"/>
                  </a:cubicBezTo>
                  <a:cubicBezTo>
                    <a:pt x="962240" y="617067"/>
                    <a:pt x="961086" y="414920"/>
                    <a:pt x="959065" y="212786"/>
                  </a:cubicBezTo>
                  <a:cubicBezTo>
                    <a:pt x="959007" y="206937"/>
                    <a:pt x="953465" y="165937"/>
                    <a:pt x="952715" y="158811"/>
                  </a:cubicBezTo>
                  <a:cubicBezTo>
                    <a:pt x="951298" y="145347"/>
                    <a:pt x="950173" y="120067"/>
                    <a:pt x="946365" y="104836"/>
                  </a:cubicBezTo>
                  <a:cubicBezTo>
                    <a:pt x="944269" y="96452"/>
                    <a:pt x="940615" y="83211"/>
                    <a:pt x="933665" y="76261"/>
                  </a:cubicBezTo>
                  <a:cubicBezTo>
                    <a:pt x="927510" y="70106"/>
                    <a:pt x="922362" y="69318"/>
                    <a:pt x="914615" y="66736"/>
                  </a:cubicBezTo>
                  <a:lnTo>
                    <a:pt x="908265" y="85786"/>
                  </a:lnTo>
                  <a:lnTo>
                    <a:pt x="905090" y="95311"/>
                  </a:lnTo>
                  <a:cubicBezTo>
                    <a:pt x="906148" y="158811"/>
                    <a:pt x="908265" y="222302"/>
                    <a:pt x="908265" y="285811"/>
                  </a:cubicBezTo>
                  <a:cubicBezTo>
                    <a:pt x="908265" y="323911"/>
                    <a:pt x="920288" y="336950"/>
                    <a:pt x="895565" y="349311"/>
                  </a:cubicBezTo>
                  <a:cubicBezTo>
                    <a:pt x="892572" y="350808"/>
                    <a:pt x="889215" y="351428"/>
                    <a:pt x="886040" y="352486"/>
                  </a:cubicBezTo>
                  <a:cubicBezTo>
                    <a:pt x="882865" y="351428"/>
                    <a:pt x="879128" y="351402"/>
                    <a:pt x="876515" y="349311"/>
                  </a:cubicBezTo>
                  <a:cubicBezTo>
                    <a:pt x="873535" y="346927"/>
                    <a:pt x="871668" y="343293"/>
                    <a:pt x="870165" y="339786"/>
                  </a:cubicBezTo>
                  <a:cubicBezTo>
                    <a:pt x="867582" y="333758"/>
                    <a:pt x="864531" y="312334"/>
                    <a:pt x="863815" y="308036"/>
                  </a:cubicBezTo>
                  <a:cubicBezTo>
                    <a:pt x="862757" y="256178"/>
                    <a:pt x="862211" y="204306"/>
                    <a:pt x="860640" y="152461"/>
                  </a:cubicBezTo>
                  <a:cubicBezTo>
                    <a:pt x="858588" y="84754"/>
                    <a:pt x="861502" y="118241"/>
                    <a:pt x="854290" y="85786"/>
                  </a:cubicBezTo>
                  <a:cubicBezTo>
                    <a:pt x="851694" y="74103"/>
                    <a:pt x="853170" y="68791"/>
                    <a:pt x="844765" y="60386"/>
                  </a:cubicBezTo>
                  <a:cubicBezTo>
                    <a:pt x="842067" y="57688"/>
                    <a:pt x="838415" y="56153"/>
                    <a:pt x="835240" y="54036"/>
                  </a:cubicBezTo>
                  <a:cubicBezTo>
                    <a:pt x="831007" y="55094"/>
                    <a:pt x="825380" y="53898"/>
                    <a:pt x="822540" y="57211"/>
                  </a:cubicBezTo>
                  <a:cubicBezTo>
                    <a:pt x="819812" y="60394"/>
                    <a:pt x="814553" y="82810"/>
                    <a:pt x="813015" y="88961"/>
                  </a:cubicBezTo>
                  <a:cubicBezTo>
                    <a:pt x="805557" y="238112"/>
                    <a:pt x="814414" y="48435"/>
                    <a:pt x="806665" y="308036"/>
                  </a:cubicBezTo>
                  <a:cubicBezTo>
                    <a:pt x="806096" y="327107"/>
                    <a:pt x="805143" y="346178"/>
                    <a:pt x="803490" y="365186"/>
                  </a:cubicBezTo>
                  <a:cubicBezTo>
                    <a:pt x="803023" y="370562"/>
                    <a:pt x="802210" y="376008"/>
                    <a:pt x="800315" y="381061"/>
                  </a:cubicBezTo>
                  <a:cubicBezTo>
                    <a:pt x="798975" y="384634"/>
                    <a:pt x="796945" y="388202"/>
                    <a:pt x="793965" y="390586"/>
                  </a:cubicBezTo>
                  <a:cubicBezTo>
                    <a:pt x="791352" y="392677"/>
                    <a:pt x="787615" y="392703"/>
                    <a:pt x="784440" y="393761"/>
                  </a:cubicBezTo>
                  <a:cubicBezTo>
                    <a:pt x="780207" y="391644"/>
                    <a:pt x="774175" y="391470"/>
                    <a:pt x="771740" y="387411"/>
                  </a:cubicBezTo>
                  <a:cubicBezTo>
                    <a:pt x="767250" y="379927"/>
                    <a:pt x="765390" y="362011"/>
                    <a:pt x="765390" y="362011"/>
                  </a:cubicBezTo>
                  <a:cubicBezTo>
                    <a:pt x="764332" y="351428"/>
                    <a:pt x="763390" y="340832"/>
                    <a:pt x="762215" y="330261"/>
                  </a:cubicBezTo>
                  <a:cubicBezTo>
                    <a:pt x="761273" y="321781"/>
                    <a:pt x="759040" y="313394"/>
                    <a:pt x="759040" y="304861"/>
                  </a:cubicBezTo>
                  <a:cubicBezTo>
                    <a:pt x="759040" y="273093"/>
                    <a:pt x="760403" y="241327"/>
                    <a:pt x="762215" y="209611"/>
                  </a:cubicBezTo>
                  <a:cubicBezTo>
                    <a:pt x="762523" y="204223"/>
                    <a:pt x="763970" y="198942"/>
                    <a:pt x="765390" y="193736"/>
                  </a:cubicBezTo>
                  <a:cubicBezTo>
                    <a:pt x="767151" y="187278"/>
                    <a:pt x="771740" y="174686"/>
                    <a:pt x="771740" y="174686"/>
                  </a:cubicBezTo>
                  <a:cubicBezTo>
                    <a:pt x="770682" y="139761"/>
                    <a:pt x="770503" y="104798"/>
                    <a:pt x="768565" y="69911"/>
                  </a:cubicBezTo>
                  <a:cubicBezTo>
                    <a:pt x="768379" y="66569"/>
                    <a:pt x="766202" y="63633"/>
                    <a:pt x="765390" y="60386"/>
                  </a:cubicBezTo>
                  <a:cubicBezTo>
                    <a:pt x="764081" y="55151"/>
                    <a:pt x="764110" y="49564"/>
                    <a:pt x="762215" y="44511"/>
                  </a:cubicBezTo>
                  <a:cubicBezTo>
                    <a:pt x="760875" y="40938"/>
                    <a:pt x="757982" y="38161"/>
                    <a:pt x="755865" y="34986"/>
                  </a:cubicBezTo>
                  <a:cubicBezTo>
                    <a:pt x="749515" y="36044"/>
                    <a:pt x="742274" y="34749"/>
                    <a:pt x="736815" y="38161"/>
                  </a:cubicBezTo>
                  <a:cubicBezTo>
                    <a:pt x="732945" y="40580"/>
                    <a:pt x="724222" y="69377"/>
                    <a:pt x="724115" y="69911"/>
                  </a:cubicBezTo>
                  <a:lnTo>
                    <a:pt x="717765" y="101661"/>
                  </a:lnTo>
                  <a:lnTo>
                    <a:pt x="714590" y="117536"/>
                  </a:lnTo>
                  <a:cubicBezTo>
                    <a:pt x="713353" y="194226"/>
                    <a:pt x="726895" y="277471"/>
                    <a:pt x="701890" y="352486"/>
                  </a:cubicBezTo>
                  <a:cubicBezTo>
                    <a:pt x="701621" y="354368"/>
                    <a:pt x="699570" y="378191"/>
                    <a:pt x="695540" y="384236"/>
                  </a:cubicBezTo>
                  <a:cubicBezTo>
                    <a:pt x="693049" y="387972"/>
                    <a:pt x="689464" y="390886"/>
                    <a:pt x="686015" y="393761"/>
                  </a:cubicBezTo>
                  <a:cubicBezTo>
                    <a:pt x="683084" y="396204"/>
                    <a:pt x="679665" y="397994"/>
                    <a:pt x="676490" y="400111"/>
                  </a:cubicBezTo>
                  <a:cubicBezTo>
                    <a:pt x="547065" y="367755"/>
                    <a:pt x="683011" y="406095"/>
                    <a:pt x="660615" y="38161"/>
                  </a:cubicBezTo>
                  <a:cubicBezTo>
                    <a:pt x="660208" y="31480"/>
                    <a:pt x="641565" y="31811"/>
                    <a:pt x="641565" y="31811"/>
                  </a:cubicBezTo>
                  <a:cubicBezTo>
                    <a:pt x="637332" y="32869"/>
                    <a:pt x="629019" y="30625"/>
                    <a:pt x="628865" y="34986"/>
                  </a:cubicBezTo>
                  <a:cubicBezTo>
                    <a:pt x="625729" y="123837"/>
                    <a:pt x="632040" y="212780"/>
                    <a:pt x="632040" y="301686"/>
                  </a:cubicBezTo>
                  <a:cubicBezTo>
                    <a:pt x="632040" y="316991"/>
                    <a:pt x="630787" y="346498"/>
                    <a:pt x="625690" y="365186"/>
                  </a:cubicBezTo>
                  <a:cubicBezTo>
                    <a:pt x="623929" y="371644"/>
                    <a:pt x="623053" y="378667"/>
                    <a:pt x="619340" y="384236"/>
                  </a:cubicBezTo>
                  <a:lnTo>
                    <a:pt x="606640" y="403286"/>
                  </a:lnTo>
                  <a:cubicBezTo>
                    <a:pt x="601348" y="401169"/>
                    <a:pt x="595143" y="400585"/>
                    <a:pt x="590765" y="396936"/>
                  </a:cubicBezTo>
                  <a:cubicBezTo>
                    <a:pt x="588194" y="394793"/>
                    <a:pt x="587766" y="390753"/>
                    <a:pt x="587590" y="387411"/>
                  </a:cubicBezTo>
                  <a:cubicBezTo>
                    <a:pt x="585642" y="350405"/>
                    <a:pt x="586471" y="313286"/>
                    <a:pt x="584415" y="276286"/>
                  </a:cubicBezTo>
                  <a:cubicBezTo>
                    <a:pt x="583329" y="256729"/>
                    <a:pt x="577975" y="215239"/>
                    <a:pt x="574890" y="190561"/>
                  </a:cubicBezTo>
                  <a:cubicBezTo>
                    <a:pt x="573832" y="129178"/>
                    <a:pt x="575799" y="67667"/>
                    <a:pt x="571715" y="6411"/>
                  </a:cubicBezTo>
                  <a:cubicBezTo>
                    <a:pt x="570924" y="-5451"/>
                    <a:pt x="551752" y="2670"/>
                    <a:pt x="549490" y="3236"/>
                  </a:cubicBezTo>
                  <a:cubicBezTo>
                    <a:pt x="548432" y="7469"/>
                    <a:pt x="547096" y="11643"/>
                    <a:pt x="546315" y="15936"/>
                  </a:cubicBezTo>
                  <a:cubicBezTo>
                    <a:pt x="535020" y="78061"/>
                    <a:pt x="544396" y="147913"/>
                    <a:pt x="546315" y="206436"/>
                  </a:cubicBezTo>
                  <a:cubicBezTo>
                    <a:pt x="546595" y="214964"/>
                    <a:pt x="548694" y="223341"/>
                    <a:pt x="549490" y="231836"/>
                  </a:cubicBezTo>
                  <a:cubicBezTo>
                    <a:pt x="560078" y="344773"/>
                    <a:pt x="551497" y="273293"/>
                    <a:pt x="559015" y="333436"/>
                  </a:cubicBezTo>
                  <a:cubicBezTo>
                    <a:pt x="557957" y="356719"/>
                    <a:pt x="559522" y="380271"/>
                    <a:pt x="555840" y="403286"/>
                  </a:cubicBezTo>
                  <a:cubicBezTo>
                    <a:pt x="555131" y="407720"/>
                    <a:pt x="550733" y="412008"/>
                    <a:pt x="546315" y="412811"/>
                  </a:cubicBezTo>
                  <a:cubicBezTo>
                    <a:pt x="537920" y="414337"/>
                    <a:pt x="529382" y="410694"/>
                    <a:pt x="520915" y="409636"/>
                  </a:cubicBezTo>
                  <a:cubicBezTo>
                    <a:pt x="517740" y="405403"/>
                    <a:pt x="513757" y="401669"/>
                    <a:pt x="511390" y="396936"/>
                  </a:cubicBezTo>
                  <a:cubicBezTo>
                    <a:pt x="509439" y="393033"/>
                    <a:pt x="509747" y="388322"/>
                    <a:pt x="508215" y="384236"/>
                  </a:cubicBezTo>
                  <a:cubicBezTo>
                    <a:pt x="506553" y="379804"/>
                    <a:pt x="503982" y="375769"/>
                    <a:pt x="501865" y="371536"/>
                  </a:cubicBezTo>
                  <a:cubicBezTo>
                    <a:pt x="500807" y="366244"/>
                    <a:pt x="499861" y="360929"/>
                    <a:pt x="498690" y="355661"/>
                  </a:cubicBezTo>
                  <a:cubicBezTo>
                    <a:pt x="497743" y="351401"/>
                    <a:pt x="495515" y="347325"/>
                    <a:pt x="495515" y="342961"/>
                  </a:cubicBezTo>
                  <a:cubicBezTo>
                    <a:pt x="495515" y="297440"/>
                    <a:pt x="497632" y="251944"/>
                    <a:pt x="498690" y="206436"/>
                  </a:cubicBezTo>
                  <a:cubicBezTo>
                    <a:pt x="497632" y="142936"/>
                    <a:pt x="498536" y="79373"/>
                    <a:pt x="495515" y="15936"/>
                  </a:cubicBezTo>
                  <a:cubicBezTo>
                    <a:pt x="495333" y="12124"/>
                    <a:pt x="491863" y="9109"/>
                    <a:pt x="489165" y="6411"/>
                  </a:cubicBezTo>
                  <a:cubicBezTo>
                    <a:pt x="486467" y="3713"/>
                    <a:pt x="482815" y="2178"/>
                    <a:pt x="479640" y="61"/>
                  </a:cubicBezTo>
                  <a:cubicBezTo>
                    <a:pt x="470070" y="6441"/>
                    <a:pt x="466940" y="5443"/>
                    <a:pt x="466940" y="19111"/>
                  </a:cubicBezTo>
                  <a:cubicBezTo>
                    <a:pt x="466940" y="76975"/>
                    <a:pt x="464455" y="90477"/>
                    <a:pt x="473290" y="130236"/>
                  </a:cubicBezTo>
                  <a:cubicBezTo>
                    <a:pt x="474237" y="134496"/>
                    <a:pt x="475748" y="138632"/>
                    <a:pt x="476465" y="142936"/>
                  </a:cubicBezTo>
                  <a:cubicBezTo>
                    <a:pt x="478926" y="157699"/>
                    <a:pt x="482815" y="187386"/>
                    <a:pt x="482815" y="187386"/>
                  </a:cubicBezTo>
                  <a:cubicBezTo>
                    <a:pt x="481757" y="259353"/>
                    <a:pt x="481667" y="331340"/>
                    <a:pt x="479640" y="403286"/>
                  </a:cubicBezTo>
                  <a:cubicBezTo>
                    <a:pt x="479546" y="406631"/>
                    <a:pt x="478832" y="410444"/>
                    <a:pt x="476465" y="412811"/>
                  </a:cubicBezTo>
                  <a:cubicBezTo>
                    <a:pt x="474098" y="415178"/>
                    <a:pt x="469933" y="414489"/>
                    <a:pt x="466940" y="415986"/>
                  </a:cubicBezTo>
                  <a:cubicBezTo>
                    <a:pt x="463527" y="417693"/>
                    <a:pt x="460590" y="420219"/>
                    <a:pt x="457415" y="422336"/>
                  </a:cubicBezTo>
                  <a:cubicBezTo>
                    <a:pt x="451065" y="421278"/>
                    <a:pt x="444123" y="422040"/>
                    <a:pt x="438365" y="419161"/>
                  </a:cubicBezTo>
                  <a:cubicBezTo>
                    <a:pt x="434952" y="417454"/>
                    <a:pt x="433518" y="413143"/>
                    <a:pt x="432015" y="409636"/>
                  </a:cubicBezTo>
                  <a:cubicBezTo>
                    <a:pt x="430296" y="405625"/>
                    <a:pt x="430039" y="401132"/>
                    <a:pt x="428840" y="396936"/>
                  </a:cubicBezTo>
                  <a:cubicBezTo>
                    <a:pt x="427921" y="393718"/>
                    <a:pt x="426723" y="390586"/>
                    <a:pt x="425665" y="387411"/>
                  </a:cubicBezTo>
                  <a:cubicBezTo>
                    <a:pt x="416701" y="297772"/>
                    <a:pt x="425768" y="396906"/>
                    <a:pt x="419315" y="200086"/>
                  </a:cubicBezTo>
                  <a:cubicBezTo>
                    <a:pt x="418897" y="187349"/>
                    <a:pt x="417198" y="174686"/>
                    <a:pt x="416140" y="161986"/>
                  </a:cubicBezTo>
                  <a:cubicBezTo>
                    <a:pt x="415082" y="124944"/>
                    <a:pt x="414771" y="87874"/>
                    <a:pt x="412965" y="50861"/>
                  </a:cubicBezTo>
                  <a:cubicBezTo>
                    <a:pt x="412709" y="45615"/>
                    <a:pt x="411259" y="26754"/>
                    <a:pt x="403440" y="22286"/>
                  </a:cubicBezTo>
                  <a:cubicBezTo>
                    <a:pt x="398755" y="19609"/>
                    <a:pt x="392857" y="20169"/>
                    <a:pt x="387565" y="19111"/>
                  </a:cubicBezTo>
                  <a:cubicBezTo>
                    <a:pt x="365624" y="33738"/>
                    <a:pt x="374865" y="23939"/>
                    <a:pt x="374865" y="73086"/>
                  </a:cubicBezTo>
                  <a:cubicBezTo>
                    <a:pt x="374865" y="317171"/>
                    <a:pt x="364190" y="247162"/>
                    <a:pt x="381215" y="349311"/>
                  </a:cubicBezTo>
                  <a:cubicBezTo>
                    <a:pt x="380157" y="376828"/>
                    <a:pt x="381934" y="404601"/>
                    <a:pt x="378040" y="431861"/>
                  </a:cubicBezTo>
                  <a:cubicBezTo>
                    <a:pt x="377500" y="435639"/>
                    <a:pt x="372308" y="437790"/>
                    <a:pt x="368515" y="438211"/>
                  </a:cubicBezTo>
                  <a:cubicBezTo>
                    <a:pt x="362117" y="438922"/>
                    <a:pt x="355815" y="436094"/>
                    <a:pt x="349465" y="435036"/>
                  </a:cubicBezTo>
                  <a:cubicBezTo>
                    <a:pt x="347348" y="431861"/>
                    <a:pt x="344665" y="428998"/>
                    <a:pt x="343115" y="425511"/>
                  </a:cubicBezTo>
                  <a:cubicBezTo>
                    <a:pt x="340397" y="419394"/>
                    <a:pt x="338882" y="412811"/>
                    <a:pt x="336765" y="406461"/>
                  </a:cubicBezTo>
                  <a:lnTo>
                    <a:pt x="333590" y="396936"/>
                  </a:lnTo>
                  <a:cubicBezTo>
                    <a:pt x="332532" y="393761"/>
                    <a:pt x="331227" y="390658"/>
                    <a:pt x="330415" y="387411"/>
                  </a:cubicBezTo>
                  <a:lnTo>
                    <a:pt x="327240" y="374711"/>
                  </a:lnTo>
                  <a:cubicBezTo>
                    <a:pt x="326182" y="254061"/>
                    <a:pt x="331210" y="133204"/>
                    <a:pt x="324065" y="12761"/>
                  </a:cubicBezTo>
                  <a:cubicBezTo>
                    <a:pt x="323613" y="5143"/>
                    <a:pt x="305015" y="61"/>
                    <a:pt x="305015" y="61"/>
                  </a:cubicBezTo>
                  <a:cubicBezTo>
                    <a:pt x="302898" y="3236"/>
                    <a:pt x="300215" y="6099"/>
                    <a:pt x="298665" y="9586"/>
                  </a:cubicBezTo>
                  <a:cubicBezTo>
                    <a:pt x="291956" y="24680"/>
                    <a:pt x="291802" y="31712"/>
                    <a:pt x="289140" y="47686"/>
                  </a:cubicBezTo>
                  <a:cubicBezTo>
                    <a:pt x="290198" y="123886"/>
                    <a:pt x="290362" y="200104"/>
                    <a:pt x="292315" y="276286"/>
                  </a:cubicBezTo>
                  <a:cubicBezTo>
                    <a:pt x="292480" y="282721"/>
                    <a:pt x="294849" y="288930"/>
                    <a:pt x="295490" y="295336"/>
                  </a:cubicBezTo>
                  <a:cubicBezTo>
                    <a:pt x="296968" y="310117"/>
                    <a:pt x="297607" y="324969"/>
                    <a:pt x="298665" y="339786"/>
                  </a:cubicBezTo>
                  <a:cubicBezTo>
                    <a:pt x="297194" y="363329"/>
                    <a:pt x="300018" y="387879"/>
                    <a:pt x="289140" y="409636"/>
                  </a:cubicBezTo>
                  <a:cubicBezTo>
                    <a:pt x="287023" y="413869"/>
                    <a:pt x="285820" y="418700"/>
                    <a:pt x="282790" y="422336"/>
                  </a:cubicBezTo>
                  <a:cubicBezTo>
                    <a:pt x="280347" y="425267"/>
                    <a:pt x="276440" y="426569"/>
                    <a:pt x="273265" y="428686"/>
                  </a:cubicBezTo>
                  <a:cubicBezTo>
                    <a:pt x="269032" y="426569"/>
                    <a:pt x="263912" y="425683"/>
                    <a:pt x="260565" y="422336"/>
                  </a:cubicBezTo>
                  <a:cubicBezTo>
                    <a:pt x="258198" y="419969"/>
                    <a:pt x="258708" y="415887"/>
                    <a:pt x="257390" y="412811"/>
                  </a:cubicBezTo>
                  <a:cubicBezTo>
                    <a:pt x="255526" y="408461"/>
                    <a:pt x="252798" y="404505"/>
                    <a:pt x="251040" y="400111"/>
                  </a:cubicBezTo>
                  <a:cubicBezTo>
                    <a:pt x="248554" y="393896"/>
                    <a:pt x="246807" y="387411"/>
                    <a:pt x="244690" y="381061"/>
                  </a:cubicBezTo>
                  <a:lnTo>
                    <a:pt x="241515" y="371536"/>
                  </a:lnTo>
                  <a:cubicBezTo>
                    <a:pt x="241686" y="359771"/>
                    <a:pt x="234681" y="202750"/>
                    <a:pt x="247865" y="130236"/>
                  </a:cubicBezTo>
                  <a:cubicBezTo>
                    <a:pt x="248646" y="125943"/>
                    <a:pt x="249982" y="121769"/>
                    <a:pt x="251040" y="117536"/>
                  </a:cubicBezTo>
                  <a:cubicBezTo>
                    <a:pt x="252098" y="105894"/>
                    <a:pt x="254215" y="94301"/>
                    <a:pt x="254215" y="82611"/>
                  </a:cubicBezTo>
                  <a:cubicBezTo>
                    <a:pt x="254215" y="62433"/>
                    <a:pt x="253277" y="46676"/>
                    <a:pt x="247865" y="28636"/>
                  </a:cubicBezTo>
                  <a:cubicBezTo>
                    <a:pt x="245942" y="22225"/>
                    <a:pt x="247865" y="11703"/>
                    <a:pt x="241515" y="9586"/>
                  </a:cubicBezTo>
                  <a:cubicBezTo>
                    <a:pt x="227850" y="5031"/>
                    <a:pt x="235237" y="7223"/>
                    <a:pt x="219290" y="3236"/>
                  </a:cubicBezTo>
                  <a:cubicBezTo>
                    <a:pt x="211733" y="25906"/>
                    <a:pt x="216653" y="16717"/>
                    <a:pt x="206590" y="31811"/>
                  </a:cubicBezTo>
                  <a:cubicBezTo>
                    <a:pt x="204777" y="40875"/>
                    <a:pt x="202930" y="51418"/>
                    <a:pt x="200240" y="60386"/>
                  </a:cubicBezTo>
                  <a:cubicBezTo>
                    <a:pt x="198317" y="66797"/>
                    <a:pt x="195513" y="72942"/>
                    <a:pt x="193890" y="79436"/>
                  </a:cubicBezTo>
                  <a:cubicBezTo>
                    <a:pt x="192329" y="85681"/>
                    <a:pt x="191867" y="92152"/>
                    <a:pt x="190715" y="98486"/>
                  </a:cubicBezTo>
                  <a:cubicBezTo>
                    <a:pt x="189750" y="103795"/>
                    <a:pt x="188598" y="109069"/>
                    <a:pt x="187540" y="114361"/>
                  </a:cubicBezTo>
                  <a:cubicBezTo>
                    <a:pt x="188598" y="138703"/>
                    <a:pt x="188634" y="163110"/>
                    <a:pt x="190715" y="187386"/>
                  </a:cubicBezTo>
                  <a:cubicBezTo>
                    <a:pt x="191815" y="200214"/>
                    <a:pt x="195643" y="212690"/>
                    <a:pt x="197065" y="225486"/>
                  </a:cubicBezTo>
                  <a:cubicBezTo>
                    <a:pt x="208023" y="324108"/>
                    <a:pt x="193914" y="201853"/>
                    <a:pt x="203415" y="273111"/>
                  </a:cubicBezTo>
                  <a:cubicBezTo>
                    <a:pt x="204682" y="282611"/>
                    <a:pt x="205532" y="292161"/>
                    <a:pt x="206590" y="301686"/>
                  </a:cubicBezTo>
                  <a:cubicBezTo>
                    <a:pt x="205532" y="326028"/>
                    <a:pt x="206208" y="350507"/>
                    <a:pt x="203415" y="374711"/>
                  </a:cubicBezTo>
                  <a:cubicBezTo>
                    <a:pt x="202978" y="378502"/>
                    <a:pt x="199508" y="381305"/>
                    <a:pt x="197065" y="384236"/>
                  </a:cubicBezTo>
                  <a:cubicBezTo>
                    <a:pt x="192049" y="390255"/>
                    <a:pt x="185151" y="396543"/>
                    <a:pt x="178015" y="400111"/>
                  </a:cubicBezTo>
                  <a:cubicBezTo>
                    <a:pt x="175022" y="401608"/>
                    <a:pt x="171665" y="402228"/>
                    <a:pt x="168490" y="403286"/>
                  </a:cubicBezTo>
                  <a:cubicBezTo>
                    <a:pt x="165315" y="401169"/>
                    <a:pt x="161349" y="399916"/>
                    <a:pt x="158965" y="396936"/>
                  </a:cubicBezTo>
                  <a:cubicBezTo>
                    <a:pt x="157309" y="394866"/>
                    <a:pt x="152822" y="375541"/>
                    <a:pt x="152615" y="374711"/>
                  </a:cubicBezTo>
                  <a:cubicBezTo>
                    <a:pt x="151557" y="354603"/>
                    <a:pt x="150984" y="334463"/>
                    <a:pt x="149440" y="314386"/>
                  </a:cubicBezTo>
                  <a:cubicBezTo>
                    <a:pt x="148866" y="306924"/>
                    <a:pt x="146437" y="299643"/>
                    <a:pt x="146265" y="292161"/>
                  </a:cubicBezTo>
                  <a:cubicBezTo>
                    <a:pt x="144319" y="207510"/>
                    <a:pt x="145130" y="122810"/>
                    <a:pt x="143090" y="38161"/>
                  </a:cubicBezTo>
                  <a:cubicBezTo>
                    <a:pt x="142816" y="26781"/>
                    <a:pt x="139131" y="28375"/>
                    <a:pt x="130390" y="25461"/>
                  </a:cubicBezTo>
                  <a:cubicBezTo>
                    <a:pt x="127215" y="26519"/>
                    <a:pt x="122490" y="25710"/>
                    <a:pt x="120865" y="28636"/>
                  </a:cubicBezTo>
                  <a:cubicBezTo>
                    <a:pt x="116627" y="36265"/>
                    <a:pt x="117275" y="45757"/>
                    <a:pt x="114515" y="54036"/>
                  </a:cubicBezTo>
                  <a:lnTo>
                    <a:pt x="111340" y="63561"/>
                  </a:lnTo>
                  <a:cubicBezTo>
                    <a:pt x="111478" y="73246"/>
                    <a:pt x="104354" y="234691"/>
                    <a:pt x="117690" y="308036"/>
                  </a:cubicBezTo>
                  <a:cubicBezTo>
                    <a:pt x="119609" y="318593"/>
                    <a:pt x="123901" y="329845"/>
                    <a:pt x="127215" y="339786"/>
                  </a:cubicBezTo>
                  <a:cubicBezTo>
                    <a:pt x="126157" y="347194"/>
                    <a:pt x="127387" y="355318"/>
                    <a:pt x="124040" y="362011"/>
                  </a:cubicBezTo>
                  <a:cubicBezTo>
                    <a:pt x="122543" y="365004"/>
                    <a:pt x="117300" y="363330"/>
                    <a:pt x="114515" y="365186"/>
                  </a:cubicBezTo>
                  <a:cubicBezTo>
                    <a:pt x="110779" y="367677"/>
                    <a:pt x="108439" y="371836"/>
                    <a:pt x="104990" y="374711"/>
                  </a:cubicBezTo>
                  <a:cubicBezTo>
                    <a:pt x="96784" y="381550"/>
                    <a:pt x="95486" y="381054"/>
                    <a:pt x="85940" y="384236"/>
                  </a:cubicBezTo>
                  <a:cubicBezTo>
                    <a:pt x="80648" y="383178"/>
                    <a:pt x="73881" y="384877"/>
                    <a:pt x="70065" y="381061"/>
                  </a:cubicBezTo>
                  <a:cubicBezTo>
                    <a:pt x="67488" y="378484"/>
                    <a:pt x="61979" y="355067"/>
                    <a:pt x="60540" y="349311"/>
                  </a:cubicBezTo>
                  <a:cubicBezTo>
                    <a:pt x="61439" y="297191"/>
                    <a:pt x="53872" y="211199"/>
                    <a:pt x="66890" y="146111"/>
                  </a:cubicBezTo>
                  <a:cubicBezTo>
                    <a:pt x="67746" y="141832"/>
                    <a:pt x="69007" y="137644"/>
                    <a:pt x="70065" y="133411"/>
                  </a:cubicBezTo>
                  <a:cubicBezTo>
                    <a:pt x="69007" y="116478"/>
                    <a:pt x="70571" y="99173"/>
                    <a:pt x="66890" y="82611"/>
                  </a:cubicBezTo>
                  <a:cubicBezTo>
                    <a:pt x="66062" y="78886"/>
                    <a:pt x="60063" y="78959"/>
                    <a:pt x="57365" y="76261"/>
                  </a:cubicBezTo>
                  <a:cubicBezTo>
                    <a:pt x="45198" y="64094"/>
                    <a:pt x="57365" y="69382"/>
                    <a:pt x="54190" y="69911"/>
                  </a:cubicBezTo>
                  <a:close/>
                </a:path>
              </a:pathLst>
            </a:cu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7406935" y="3109459"/>
              <a:ext cx="144545" cy="215363"/>
            </a:xfrm>
            <a:prstGeom prst="ellipse">
              <a:avLst/>
            </a:prstGeom>
            <a:solidFill>
              <a:srgbClr val="FFFFFF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4340" name="Grouper 16"/>
          <p:cNvGrpSpPr>
            <a:grpSpLocks/>
          </p:cNvGrpSpPr>
          <p:nvPr/>
        </p:nvGrpSpPr>
        <p:grpSpPr bwMode="auto">
          <a:xfrm>
            <a:off x="1691923" y="3981450"/>
            <a:ext cx="383822" cy="865188"/>
            <a:chOff x="6655668" y="2636911"/>
            <a:chExt cx="432048" cy="792089"/>
          </a:xfrm>
        </p:grpSpPr>
        <p:sp>
          <p:nvSpPr>
            <p:cNvPr id="11" name="Forme libre 10"/>
            <p:cNvSpPr/>
            <p:nvPr/>
          </p:nvSpPr>
          <p:spPr>
            <a:xfrm>
              <a:off x="6655668" y="2636911"/>
              <a:ext cx="432048" cy="792089"/>
            </a:xfrm>
            <a:custGeom>
              <a:avLst/>
              <a:gdLst>
                <a:gd name="connsiteX0" fmla="*/ 66675 w 971550"/>
                <a:gd name="connsiteY0" fmla="*/ 92075 h 1412875"/>
                <a:gd name="connsiteX1" fmla="*/ 50800 w 971550"/>
                <a:gd name="connsiteY1" fmla="*/ 104775 h 1412875"/>
                <a:gd name="connsiteX2" fmla="*/ 34925 w 971550"/>
                <a:gd name="connsiteY2" fmla="*/ 139700 h 1412875"/>
                <a:gd name="connsiteX3" fmla="*/ 28575 w 971550"/>
                <a:gd name="connsiteY3" fmla="*/ 158750 h 1412875"/>
                <a:gd name="connsiteX4" fmla="*/ 25400 w 971550"/>
                <a:gd name="connsiteY4" fmla="*/ 241300 h 1412875"/>
                <a:gd name="connsiteX5" fmla="*/ 22225 w 971550"/>
                <a:gd name="connsiteY5" fmla="*/ 393700 h 1412875"/>
                <a:gd name="connsiteX6" fmla="*/ 19050 w 971550"/>
                <a:gd name="connsiteY6" fmla="*/ 409575 h 1412875"/>
                <a:gd name="connsiteX7" fmla="*/ 12700 w 971550"/>
                <a:gd name="connsiteY7" fmla="*/ 454025 h 1412875"/>
                <a:gd name="connsiteX8" fmla="*/ 9525 w 971550"/>
                <a:gd name="connsiteY8" fmla="*/ 542925 h 1412875"/>
                <a:gd name="connsiteX9" fmla="*/ 6350 w 971550"/>
                <a:gd name="connsiteY9" fmla="*/ 571500 h 1412875"/>
                <a:gd name="connsiteX10" fmla="*/ 0 w 971550"/>
                <a:gd name="connsiteY10" fmla="*/ 708025 h 1412875"/>
                <a:gd name="connsiteX11" fmla="*/ 9525 w 971550"/>
                <a:gd name="connsiteY11" fmla="*/ 936625 h 1412875"/>
                <a:gd name="connsiteX12" fmla="*/ 15875 w 971550"/>
                <a:gd name="connsiteY12" fmla="*/ 977900 h 1412875"/>
                <a:gd name="connsiteX13" fmla="*/ 19050 w 971550"/>
                <a:gd name="connsiteY13" fmla="*/ 1009650 h 1412875"/>
                <a:gd name="connsiteX14" fmla="*/ 22225 w 971550"/>
                <a:gd name="connsiteY14" fmla="*/ 1019175 h 1412875"/>
                <a:gd name="connsiteX15" fmla="*/ 25400 w 971550"/>
                <a:gd name="connsiteY15" fmla="*/ 1054100 h 1412875"/>
                <a:gd name="connsiteX16" fmla="*/ 31750 w 971550"/>
                <a:gd name="connsiteY16" fmla="*/ 1069975 h 1412875"/>
                <a:gd name="connsiteX17" fmla="*/ 34925 w 971550"/>
                <a:gd name="connsiteY17" fmla="*/ 1079500 h 1412875"/>
                <a:gd name="connsiteX18" fmla="*/ 47625 w 971550"/>
                <a:gd name="connsiteY18" fmla="*/ 1117600 h 1412875"/>
                <a:gd name="connsiteX19" fmla="*/ 50800 w 971550"/>
                <a:gd name="connsiteY19" fmla="*/ 1133475 h 1412875"/>
                <a:gd name="connsiteX20" fmla="*/ 60325 w 971550"/>
                <a:gd name="connsiteY20" fmla="*/ 1146175 h 1412875"/>
                <a:gd name="connsiteX21" fmla="*/ 66675 w 971550"/>
                <a:gd name="connsiteY21" fmla="*/ 1181100 h 1412875"/>
                <a:gd name="connsiteX22" fmla="*/ 85725 w 971550"/>
                <a:gd name="connsiteY22" fmla="*/ 1206500 h 1412875"/>
                <a:gd name="connsiteX23" fmla="*/ 104775 w 971550"/>
                <a:gd name="connsiteY23" fmla="*/ 1235075 h 1412875"/>
                <a:gd name="connsiteX24" fmla="*/ 111125 w 971550"/>
                <a:gd name="connsiteY24" fmla="*/ 1247775 h 1412875"/>
                <a:gd name="connsiteX25" fmla="*/ 117475 w 971550"/>
                <a:gd name="connsiteY25" fmla="*/ 1266825 h 1412875"/>
                <a:gd name="connsiteX26" fmla="*/ 130175 w 971550"/>
                <a:gd name="connsiteY26" fmla="*/ 1289050 h 1412875"/>
                <a:gd name="connsiteX27" fmla="*/ 139700 w 971550"/>
                <a:gd name="connsiteY27" fmla="*/ 1298575 h 1412875"/>
                <a:gd name="connsiteX28" fmla="*/ 149225 w 971550"/>
                <a:gd name="connsiteY28" fmla="*/ 1317625 h 1412875"/>
                <a:gd name="connsiteX29" fmla="*/ 158750 w 971550"/>
                <a:gd name="connsiteY29" fmla="*/ 1333500 h 1412875"/>
                <a:gd name="connsiteX30" fmla="*/ 168275 w 971550"/>
                <a:gd name="connsiteY30" fmla="*/ 1336675 h 1412875"/>
                <a:gd name="connsiteX31" fmla="*/ 190500 w 971550"/>
                <a:gd name="connsiteY31" fmla="*/ 1355725 h 1412875"/>
                <a:gd name="connsiteX32" fmla="*/ 215900 w 971550"/>
                <a:gd name="connsiteY32" fmla="*/ 1368425 h 1412875"/>
                <a:gd name="connsiteX33" fmla="*/ 244475 w 971550"/>
                <a:gd name="connsiteY33" fmla="*/ 1371600 h 1412875"/>
                <a:gd name="connsiteX34" fmla="*/ 269875 w 971550"/>
                <a:gd name="connsiteY34" fmla="*/ 1377950 h 1412875"/>
                <a:gd name="connsiteX35" fmla="*/ 295275 w 971550"/>
                <a:gd name="connsiteY35" fmla="*/ 1384300 h 1412875"/>
                <a:gd name="connsiteX36" fmla="*/ 307975 w 971550"/>
                <a:gd name="connsiteY36" fmla="*/ 1387475 h 1412875"/>
                <a:gd name="connsiteX37" fmla="*/ 342900 w 971550"/>
                <a:gd name="connsiteY37" fmla="*/ 1397000 h 1412875"/>
                <a:gd name="connsiteX38" fmla="*/ 428625 w 971550"/>
                <a:gd name="connsiteY38" fmla="*/ 1400175 h 1412875"/>
                <a:gd name="connsiteX39" fmla="*/ 485775 w 971550"/>
                <a:gd name="connsiteY39" fmla="*/ 1412875 h 1412875"/>
                <a:gd name="connsiteX40" fmla="*/ 558800 w 971550"/>
                <a:gd name="connsiteY40" fmla="*/ 1409700 h 1412875"/>
                <a:gd name="connsiteX41" fmla="*/ 587375 w 971550"/>
                <a:gd name="connsiteY41" fmla="*/ 1406525 h 1412875"/>
                <a:gd name="connsiteX42" fmla="*/ 679450 w 971550"/>
                <a:gd name="connsiteY42" fmla="*/ 1403350 h 1412875"/>
                <a:gd name="connsiteX43" fmla="*/ 701675 w 971550"/>
                <a:gd name="connsiteY43" fmla="*/ 1400175 h 1412875"/>
                <a:gd name="connsiteX44" fmla="*/ 727075 w 971550"/>
                <a:gd name="connsiteY44" fmla="*/ 1397000 h 1412875"/>
                <a:gd name="connsiteX45" fmla="*/ 739775 w 971550"/>
                <a:gd name="connsiteY45" fmla="*/ 1393825 h 1412875"/>
                <a:gd name="connsiteX46" fmla="*/ 774700 w 971550"/>
                <a:gd name="connsiteY46" fmla="*/ 1387475 h 1412875"/>
                <a:gd name="connsiteX47" fmla="*/ 784225 w 971550"/>
                <a:gd name="connsiteY47" fmla="*/ 1381125 h 1412875"/>
                <a:gd name="connsiteX48" fmla="*/ 803275 w 971550"/>
                <a:gd name="connsiteY48" fmla="*/ 1374775 h 1412875"/>
                <a:gd name="connsiteX49" fmla="*/ 822325 w 971550"/>
                <a:gd name="connsiteY49" fmla="*/ 1358900 h 1412875"/>
                <a:gd name="connsiteX50" fmla="*/ 838200 w 971550"/>
                <a:gd name="connsiteY50" fmla="*/ 1355725 h 1412875"/>
                <a:gd name="connsiteX51" fmla="*/ 847725 w 971550"/>
                <a:gd name="connsiteY51" fmla="*/ 1339850 h 1412875"/>
                <a:gd name="connsiteX52" fmla="*/ 857250 w 971550"/>
                <a:gd name="connsiteY52" fmla="*/ 1333500 h 1412875"/>
                <a:gd name="connsiteX53" fmla="*/ 889000 w 971550"/>
                <a:gd name="connsiteY53" fmla="*/ 1298575 h 1412875"/>
                <a:gd name="connsiteX54" fmla="*/ 892175 w 971550"/>
                <a:gd name="connsiteY54" fmla="*/ 1289050 h 1412875"/>
                <a:gd name="connsiteX55" fmla="*/ 904875 w 971550"/>
                <a:gd name="connsiteY55" fmla="*/ 1276350 h 1412875"/>
                <a:gd name="connsiteX56" fmla="*/ 914400 w 971550"/>
                <a:gd name="connsiteY56" fmla="*/ 1263650 h 1412875"/>
                <a:gd name="connsiteX57" fmla="*/ 923925 w 971550"/>
                <a:gd name="connsiteY57" fmla="*/ 1225550 h 1412875"/>
                <a:gd name="connsiteX58" fmla="*/ 930275 w 971550"/>
                <a:gd name="connsiteY58" fmla="*/ 1209675 h 1412875"/>
                <a:gd name="connsiteX59" fmla="*/ 936625 w 971550"/>
                <a:gd name="connsiteY59" fmla="*/ 1196975 h 1412875"/>
                <a:gd name="connsiteX60" fmla="*/ 942975 w 971550"/>
                <a:gd name="connsiteY60" fmla="*/ 1165225 h 1412875"/>
                <a:gd name="connsiteX61" fmla="*/ 946150 w 971550"/>
                <a:gd name="connsiteY61" fmla="*/ 1152525 h 1412875"/>
                <a:gd name="connsiteX62" fmla="*/ 949325 w 971550"/>
                <a:gd name="connsiteY62" fmla="*/ 1104900 h 1412875"/>
                <a:gd name="connsiteX63" fmla="*/ 955675 w 971550"/>
                <a:gd name="connsiteY63" fmla="*/ 463550 h 1412875"/>
                <a:gd name="connsiteX64" fmla="*/ 958850 w 971550"/>
                <a:gd name="connsiteY64" fmla="*/ 415925 h 1412875"/>
                <a:gd name="connsiteX65" fmla="*/ 962025 w 971550"/>
                <a:gd name="connsiteY65" fmla="*/ 393700 h 1412875"/>
                <a:gd name="connsiteX66" fmla="*/ 965200 w 971550"/>
                <a:gd name="connsiteY66" fmla="*/ 260350 h 1412875"/>
                <a:gd name="connsiteX67" fmla="*/ 971550 w 971550"/>
                <a:gd name="connsiteY67" fmla="*/ 190500 h 1412875"/>
                <a:gd name="connsiteX68" fmla="*/ 968375 w 971550"/>
                <a:gd name="connsiteY68" fmla="*/ 104775 h 1412875"/>
                <a:gd name="connsiteX69" fmla="*/ 955675 w 971550"/>
                <a:gd name="connsiteY69" fmla="*/ 76200 h 1412875"/>
                <a:gd name="connsiteX70" fmla="*/ 946150 w 971550"/>
                <a:gd name="connsiteY70" fmla="*/ 73025 h 1412875"/>
                <a:gd name="connsiteX71" fmla="*/ 933450 w 971550"/>
                <a:gd name="connsiteY71" fmla="*/ 104775 h 1412875"/>
                <a:gd name="connsiteX72" fmla="*/ 930275 w 971550"/>
                <a:gd name="connsiteY72" fmla="*/ 215900 h 1412875"/>
                <a:gd name="connsiteX73" fmla="*/ 923925 w 971550"/>
                <a:gd name="connsiteY73" fmla="*/ 301625 h 1412875"/>
                <a:gd name="connsiteX74" fmla="*/ 920750 w 971550"/>
                <a:gd name="connsiteY74" fmla="*/ 314325 h 1412875"/>
                <a:gd name="connsiteX75" fmla="*/ 911225 w 971550"/>
                <a:gd name="connsiteY75" fmla="*/ 323850 h 1412875"/>
                <a:gd name="connsiteX76" fmla="*/ 895350 w 971550"/>
                <a:gd name="connsiteY76" fmla="*/ 339725 h 1412875"/>
                <a:gd name="connsiteX77" fmla="*/ 882650 w 971550"/>
                <a:gd name="connsiteY77" fmla="*/ 320675 h 1412875"/>
                <a:gd name="connsiteX78" fmla="*/ 879475 w 971550"/>
                <a:gd name="connsiteY78" fmla="*/ 276225 h 1412875"/>
                <a:gd name="connsiteX79" fmla="*/ 873125 w 971550"/>
                <a:gd name="connsiteY79" fmla="*/ 200025 h 1412875"/>
                <a:gd name="connsiteX80" fmla="*/ 869950 w 971550"/>
                <a:gd name="connsiteY80" fmla="*/ 60325 h 1412875"/>
                <a:gd name="connsiteX81" fmla="*/ 857250 w 971550"/>
                <a:gd name="connsiteY81" fmla="*/ 38100 h 1412875"/>
                <a:gd name="connsiteX82" fmla="*/ 847725 w 971550"/>
                <a:gd name="connsiteY82" fmla="*/ 44450 h 1412875"/>
                <a:gd name="connsiteX83" fmla="*/ 841375 w 971550"/>
                <a:gd name="connsiteY83" fmla="*/ 66675 h 1412875"/>
                <a:gd name="connsiteX84" fmla="*/ 835025 w 971550"/>
                <a:gd name="connsiteY84" fmla="*/ 111125 h 1412875"/>
                <a:gd name="connsiteX85" fmla="*/ 831850 w 971550"/>
                <a:gd name="connsiteY85" fmla="*/ 180975 h 1412875"/>
                <a:gd name="connsiteX86" fmla="*/ 828675 w 971550"/>
                <a:gd name="connsiteY86" fmla="*/ 320675 h 1412875"/>
                <a:gd name="connsiteX87" fmla="*/ 825500 w 971550"/>
                <a:gd name="connsiteY87" fmla="*/ 333375 h 1412875"/>
                <a:gd name="connsiteX88" fmla="*/ 812800 w 971550"/>
                <a:gd name="connsiteY88" fmla="*/ 352425 h 1412875"/>
                <a:gd name="connsiteX89" fmla="*/ 803275 w 971550"/>
                <a:gd name="connsiteY89" fmla="*/ 374650 h 1412875"/>
                <a:gd name="connsiteX90" fmla="*/ 793750 w 971550"/>
                <a:gd name="connsiteY90" fmla="*/ 377825 h 1412875"/>
                <a:gd name="connsiteX91" fmla="*/ 781050 w 971550"/>
                <a:gd name="connsiteY91" fmla="*/ 260350 h 1412875"/>
                <a:gd name="connsiteX92" fmla="*/ 777875 w 971550"/>
                <a:gd name="connsiteY92" fmla="*/ 101600 h 1412875"/>
                <a:gd name="connsiteX93" fmla="*/ 774700 w 971550"/>
                <a:gd name="connsiteY93" fmla="*/ 57150 h 1412875"/>
                <a:gd name="connsiteX94" fmla="*/ 771525 w 971550"/>
                <a:gd name="connsiteY94" fmla="*/ 47625 h 1412875"/>
                <a:gd name="connsiteX95" fmla="*/ 762000 w 971550"/>
                <a:gd name="connsiteY95" fmla="*/ 38100 h 1412875"/>
                <a:gd name="connsiteX96" fmla="*/ 746125 w 971550"/>
                <a:gd name="connsiteY96" fmla="*/ 41275 h 1412875"/>
                <a:gd name="connsiteX97" fmla="*/ 742950 w 971550"/>
                <a:gd name="connsiteY97" fmla="*/ 53975 h 1412875"/>
                <a:gd name="connsiteX98" fmla="*/ 739775 w 971550"/>
                <a:gd name="connsiteY98" fmla="*/ 76200 h 1412875"/>
                <a:gd name="connsiteX99" fmla="*/ 733425 w 971550"/>
                <a:gd name="connsiteY99" fmla="*/ 120650 h 1412875"/>
                <a:gd name="connsiteX100" fmla="*/ 723900 w 971550"/>
                <a:gd name="connsiteY100" fmla="*/ 215900 h 1412875"/>
                <a:gd name="connsiteX101" fmla="*/ 720725 w 971550"/>
                <a:gd name="connsiteY101" fmla="*/ 298450 h 1412875"/>
                <a:gd name="connsiteX102" fmla="*/ 708025 w 971550"/>
                <a:gd name="connsiteY102" fmla="*/ 403225 h 1412875"/>
                <a:gd name="connsiteX103" fmla="*/ 692150 w 971550"/>
                <a:gd name="connsiteY103" fmla="*/ 412750 h 1412875"/>
                <a:gd name="connsiteX104" fmla="*/ 679450 w 971550"/>
                <a:gd name="connsiteY104" fmla="*/ 415925 h 1412875"/>
                <a:gd name="connsiteX105" fmla="*/ 676275 w 971550"/>
                <a:gd name="connsiteY105" fmla="*/ 339725 h 1412875"/>
                <a:gd name="connsiteX106" fmla="*/ 679450 w 971550"/>
                <a:gd name="connsiteY106" fmla="*/ 292100 h 1412875"/>
                <a:gd name="connsiteX107" fmla="*/ 685800 w 971550"/>
                <a:gd name="connsiteY107" fmla="*/ 266700 h 1412875"/>
                <a:gd name="connsiteX108" fmla="*/ 688975 w 971550"/>
                <a:gd name="connsiteY108" fmla="*/ 241300 h 1412875"/>
                <a:gd name="connsiteX109" fmla="*/ 692150 w 971550"/>
                <a:gd name="connsiteY109" fmla="*/ 231775 h 1412875"/>
                <a:gd name="connsiteX110" fmla="*/ 695325 w 971550"/>
                <a:gd name="connsiteY110" fmla="*/ 219075 h 1412875"/>
                <a:gd name="connsiteX111" fmla="*/ 692150 w 971550"/>
                <a:gd name="connsiteY111" fmla="*/ 82550 h 1412875"/>
                <a:gd name="connsiteX112" fmla="*/ 679450 w 971550"/>
                <a:gd name="connsiteY112" fmla="*/ 63500 h 1412875"/>
                <a:gd name="connsiteX113" fmla="*/ 676275 w 971550"/>
                <a:gd name="connsiteY113" fmla="*/ 53975 h 1412875"/>
                <a:gd name="connsiteX114" fmla="*/ 673100 w 971550"/>
                <a:gd name="connsiteY114" fmla="*/ 41275 h 1412875"/>
                <a:gd name="connsiteX115" fmla="*/ 663575 w 971550"/>
                <a:gd name="connsiteY115" fmla="*/ 38100 h 1412875"/>
                <a:gd name="connsiteX116" fmla="*/ 654050 w 971550"/>
                <a:gd name="connsiteY116" fmla="*/ 41275 h 1412875"/>
                <a:gd name="connsiteX117" fmla="*/ 641350 w 971550"/>
                <a:gd name="connsiteY117" fmla="*/ 76200 h 1412875"/>
                <a:gd name="connsiteX118" fmla="*/ 631825 w 971550"/>
                <a:gd name="connsiteY118" fmla="*/ 101600 h 1412875"/>
                <a:gd name="connsiteX119" fmla="*/ 628650 w 971550"/>
                <a:gd name="connsiteY119" fmla="*/ 139700 h 1412875"/>
                <a:gd name="connsiteX120" fmla="*/ 622300 w 971550"/>
                <a:gd name="connsiteY120" fmla="*/ 177800 h 1412875"/>
                <a:gd name="connsiteX121" fmla="*/ 622300 w 971550"/>
                <a:gd name="connsiteY121" fmla="*/ 406400 h 1412875"/>
                <a:gd name="connsiteX122" fmla="*/ 609600 w 971550"/>
                <a:gd name="connsiteY122" fmla="*/ 444500 h 1412875"/>
                <a:gd name="connsiteX123" fmla="*/ 600075 w 971550"/>
                <a:gd name="connsiteY123" fmla="*/ 450850 h 1412875"/>
                <a:gd name="connsiteX124" fmla="*/ 587375 w 971550"/>
                <a:gd name="connsiteY124" fmla="*/ 422275 h 1412875"/>
                <a:gd name="connsiteX125" fmla="*/ 581025 w 971550"/>
                <a:gd name="connsiteY125" fmla="*/ 92075 h 1412875"/>
                <a:gd name="connsiteX126" fmla="*/ 577850 w 971550"/>
                <a:gd name="connsiteY126" fmla="*/ 73025 h 1412875"/>
                <a:gd name="connsiteX127" fmla="*/ 568325 w 971550"/>
                <a:gd name="connsiteY127" fmla="*/ 47625 h 1412875"/>
                <a:gd name="connsiteX128" fmla="*/ 558800 w 971550"/>
                <a:gd name="connsiteY128" fmla="*/ 41275 h 1412875"/>
                <a:gd name="connsiteX129" fmla="*/ 549275 w 971550"/>
                <a:gd name="connsiteY129" fmla="*/ 47625 h 1412875"/>
                <a:gd name="connsiteX130" fmla="*/ 546100 w 971550"/>
                <a:gd name="connsiteY130" fmla="*/ 60325 h 1412875"/>
                <a:gd name="connsiteX131" fmla="*/ 536575 w 971550"/>
                <a:gd name="connsiteY131" fmla="*/ 85725 h 1412875"/>
                <a:gd name="connsiteX132" fmla="*/ 539750 w 971550"/>
                <a:gd name="connsiteY132" fmla="*/ 263525 h 1412875"/>
                <a:gd name="connsiteX133" fmla="*/ 542925 w 971550"/>
                <a:gd name="connsiteY133" fmla="*/ 307975 h 1412875"/>
                <a:gd name="connsiteX134" fmla="*/ 549275 w 971550"/>
                <a:gd name="connsiteY134" fmla="*/ 355600 h 1412875"/>
                <a:gd name="connsiteX135" fmla="*/ 552450 w 971550"/>
                <a:gd name="connsiteY135" fmla="*/ 368300 h 1412875"/>
                <a:gd name="connsiteX136" fmla="*/ 530225 w 971550"/>
                <a:gd name="connsiteY136" fmla="*/ 460375 h 1412875"/>
                <a:gd name="connsiteX137" fmla="*/ 520700 w 971550"/>
                <a:gd name="connsiteY137" fmla="*/ 463550 h 1412875"/>
                <a:gd name="connsiteX138" fmla="*/ 501650 w 971550"/>
                <a:gd name="connsiteY138" fmla="*/ 460375 h 1412875"/>
                <a:gd name="connsiteX139" fmla="*/ 498475 w 971550"/>
                <a:gd name="connsiteY139" fmla="*/ 450850 h 1412875"/>
                <a:gd name="connsiteX140" fmla="*/ 495300 w 971550"/>
                <a:gd name="connsiteY140" fmla="*/ 434975 h 1412875"/>
                <a:gd name="connsiteX141" fmla="*/ 498475 w 971550"/>
                <a:gd name="connsiteY141" fmla="*/ 330200 h 1412875"/>
                <a:gd name="connsiteX142" fmla="*/ 495300 w 971550"/>
                <a:gd name="connsiteY142" fmla="*/ 50800 h 1412875"/>
                <a:gd name="connsiteX143" fmla="*/ 479425 w 971550"/>
                <a:gd name="connsiteY143" fmla="*/ 38100 h 1412875"/>
                <a:gd name="connsiteX144" fmla="*/ 463550 w 971550"/>
                <a:gd name="connsiteY144" fmla="*/ 47625 h 1412875"/>
                <a:gd name="connsiteX145" fmla="*/ 460375 w 971550"/>
                <a:gd name="connsiteY145" fmla="*/ 57150 h 1412875"/>
                <a:gd name="connsiteX146" fmla="*/ 457200 w 971550"/>
                <a:gd name="connsiteY146" fmla="*/ 76200 h 1412875"/>
                <a:gd name="connsiteX147" fmla="*/ 460375 w 971550"/>
                <a:gd name="connsiteY147" fmla="*/ 219075 h 1412875"/>
                <a:gd name="connsiteX148" fmla="*/ 463550 w 971550"/>
                <a:gd name="connsiteY148" fmla="*/ 282575 h 1412875"/>
                <a:gd name="connsiteX149" fmla="*/ 460375 w 971550"/>
                <a:gd name="connsiteY149" fmla="*/ 425450 h 1412875"/>
                <a:gd name="connsiteX150" fmla="*/ 450850 w 971550"/>
                <a:gd name="connsiteY150" fmla="*/ 444500 h 1412875"/>
                <a:gd name="connsiteX151" fmla="*/ 447675 w 971550"/>
                <a:gd name="connsiteY151" fmla="*/ 454025 h 1412875"/>
                <a:gd name="connsiteX152" fmla="*/ 428625 w 971550"/>
                <a:gd name="connsiteY152" fmla="*/ 466725 h 1412875"/>
                <a:gd name="connsiteX153" fmla="*/ 409575 w 971550"/>
                <a:gd name="connsiteY153" fmla="*/ 463550 h 1412875"/>
                <a:gd name="connsiteX154" fmla="*/ 406400 w 971550"/>
                <a:gd name="connsiteY154" fmla="*/ 454025 h 1412875"/>
                <a:gd name="connsiteX155" fmla="*/ 400050 w 971550"/>
                <a:gd name="connsiteY155" fmla="*/ 428625 h 1412875"/>
                <a:gd name="connsiteX156" fmla="*/ 396875 w 971550"/>
                <a:gd name="connsiteY156" fmla="*/ 396875 h 1412875"/>
                <a:gd name="connsiteX157" fmla="*/ 403225 w 971550"/>
                <a:gd name="connsiteY157" fmla="*/ 317500 h 1412875"/>
                <a:gd name="connsiteX158" fmla="*/ 409575 w 971550"/>
                <a:gd name="connsiteY158" fmla="*/ 263525 h 1412875"/>
                <a:gd name="connsiteX159" fmla="*/ 412750 w 971550"/>
                <a:gd name="connsiteY159" fmla="*/ 247650 h 1412875"/>
                <a:gd name="connsiteX160" fmla="*/ 415925 w 971550"/>
                <a:gd name="connsiteY160" fmla="*/ 117475 h 1412875"/>
                <a:gd name="connsiteX161" fmla="*/ 419100 w 971550"/>
                <a:gd name="connsiteY161" fmla="*/ 95250 h 1412875"/>
                <a:gd name="connsiteX162" fmla="*/ 412750 w 971550"/>
                <a:gd name="connsiteY162" fmla="*/ 19050 h 1412875"/>
                <a:gd name="connsiteX163" fmla="*/ 409575 w 971550"/>
                <a:gd name="connsiteY163" fmla="*/ 9525 h 1412875"/>
                <a:gd name="connsiteX164" fmla="*/ 403225 w 971550"/>
                <a:gd name="connsiteY164" fmla="*/ 0 h 1412875"/>
                <a:gd name="connsiteX165" fmla="*/ 381000 w 971550"/>
                <a:gd name="connsiteY165" fmla="*/ 3175 h 1412875"/>
                <a:gd name="connsiteX166" fmla="*/ 377825 w 971550"/>
                <a:gd name="connsiteY166" fmla="*/ 12700 h 1412875"/>
                <a:gd name="connsiteX167" fmla="*/ 371475 w 971550"/>
                <a:gd name="connsiteY167" fmla="*/ 38100 h 1412875"/>
                <a:gd name="connsiteX168" fmla="*/ 371475 w 971550"/>
                <a:gd name="connsiteY168" fmla="*/ 323850 h 1412875"/>
                <a:gd name="connsiteX169" fmla="*/ 377825 w 971550"/>
                <a:gd name="connsiteY169" fmla="*/ 368300 h 1412875"/>
                <a:gd name="connsiteX170" fmla="*/ 371475 w 971550"/>
                <a:gd name="connsiteY170" fmla="*/ 438150 h 1412875"/>
                <a:gd name="connsiteX171" fmla="*/ 368300 w 971550"/>
                <a:gd name="connsiteY171" fmla="*/ 447675 h 1412875"/>
                <a:gd name="connsiteX172" fmla="*/ 333375 w 971550"/>
                <a:gd name="connsiteY172" fmla="*/ 444500 h 1412875"/>
                <a:gd name="connsiteX173" fmla="*/ 327025 w 971550"/>
                <a:gd name="connsiteY173" fmla="*/ 419100 h 1412875"/>
                <a:gd name="connsiteX174" fmla="*/ 333375 w 971550"/>
                <a:gd name="connsiteY174" fmla="*/ 333375 h 1412875"/>
                <a:gd name="connsiteX175" fmla="*/ 336550 w 971550"/>
                <a:gd name="connsiteY175" fmla="*/ 127000 h 1412875"/>
                <a:gd name="connsiteX176" fmla="*/ 349250 w 971550"/>
                <a:gd name="connsiteY176" fmla="*/ 101600 h 1412875"/>
                <a:gd name="connsiteX177" fmla="*/ 352425 w 971550"/>
                <a:gd name="connsiteY177" fmla="*/ 92075 h 1412875"/>
                <a:gd name="connsiteX178" fmla="*/ 339725 w 971550"/>
                <a:gd name="connsiteY178" fmla="*/ 19050 h 1412875"/>
                <a:gd name="connsiteX179" fmla="*/ 327025 w 971550"/>
                <a:gd name="connsiteY179" fmla="*/ 3175 h 1412875"/>
                <a:gd name="connsiteX180" fmla="*/ 311150 w 971550"/>
                <a:gd name="connsiteY180" fmla="*/ 6350 h 1412875"/>
                <a:gd name="connsiteX181" fmla="*/ 301625 w 971550"/>
                <a:gd name="connsiteY181" fmla="*/ 19050 h 1412875"/>
                <a:gd name="connsiteX182" fmla="*/ 292100 w 971550"/>
                <a:gd name="connsiteY182" fmla="*/ 57150 h 1412875"/>
                <a:gd name="connsiteX183" fmla="*/ 285750 w 971550"/>
                <a:gd name="connsiteY183" fmla="*/ 69850 h 1412875"/>
                <a:gd name="connsiteX184" fmla="*/ 292100 w 971550"/>
                <a:gd name="connsiteY184" fmla="*/ 238125 h 1412875"/>
                <a:gd name="connsiteX185" fmla="*/ 295275 w 971550"/>
                <a:gd name="connsiteY185" fmla="*/ 254000 h 1412875"/>
                <a:gd name="connsiteX186" fmla="*/ 298450 w 971550"/>
                <a:gd name="connsiteY186" fmla="*/ 304800 h 1412875"/>
                <a:gd name="connsiteX187" fmla="*/ 301625 w 971550"/>
                <a:gd name="connsiteY187" fmla="*/ 336550 h 1412875"/>
                <a:gd name="connsiteX188" fmla="*/ 292100 w 971550"/>
                <a:gd name="connsiteY188" fmla="*/ 425450 h 1412875"/>
                <a:gd name="connsiteX189" fmla="*/ 282575 w 971550"/>
                <a:gd name="connsiteY189" fmla="*/ 434975 h 1412875"/>
                <a:gd name="connsiteX190" fmla="*/ 273050 w 971550"/>
                <a:gd name="connsiteY190" fmla="*/ 441325 h 1412875"/>
                <a:gd name="connsiteX191" fmla="*/ 257175 w 971550"/>
                <a:gd name="connsiteY191" fmla="*/ 438150 h 1412875"/>
                <a:gd name="connsiteX192" fmla="*/ 250825 w 971550"/>
                <a:gd name="connsiteY192" fmla="*/ 419100 h 1412875"/>
                <a:gd name="connsiteX193" fmla="*/ 247650 w 971550"/>
                <a:gd name="connsiteY193" fmla="*/ 349250 h 1412875"/>
                <a:gd name="connsiteX194" fmla="*/ 244475 w 971550"/>
                <a:gd name="connsiteY194" fmla="*/ 336550 h 1412875"/>
                <a:gd name="connsiteX195" fmla="*/ 241300 w 971550"/>
                <a:gd name="connsiteY195" fmla="*/ 317500 h 1412875"/>
                <a:gd name="connsiteX196" fmla="*/ 238125 w 971550"/>
                <a:gd name="connsiteY196" fmla="*/ 31750 h 1412875"/>
                <a:gd name="connsiteX197" fmla="*/ 219075 w 971550"/>
                <a:gd name="connsiteY197" fmla="*/ 31750 h 1412875"/>
                <a:gd name="connsiteX198" fmla="*/ 200025 w 971550"/>
                <a:gd name="connsiteY198" fmla="*/ 53975 h 1412875"/>
                <a:gd name="connsiteX199" fmla="*/ 196850 w 971550"/>
                <a:gd name="connsiteY199" fmla="*/ 63500 h 1412875"/>
                <a:gd name="connsiteX200" fmla="*/ 200025 w 971550"/>
                <a:gd name="connsiteY200" fmla="*/ 104775 h 1412875"/>
                <a:gd name="connsiteX201" fmla="*/ 206375 w 971550"/>
                <a:gd name="connsiteY201" fmla="*/ 114300 h 1412875"/>
                <a:gd name="connsiteX202" fmla="*/ 209550 w 971550"/>
                <a:gd name="connsiteY202" fmla="*/ 146050 h 1412875"/>
                <a:gd name="connsiteX203" fmla="*/ 212725 w 971550"/>
                <a:gd name="connsiteY203" fmla="*/ 298450 h 1412875"/>
                <a:gd name="connsiteX204" fmla="*/ 215900 w 971550"/>
                <a:gd name="connsiteY204" fmla="*/ 390525 h 1412875"/>
                <a:gd name="connsiteX205" fmla="*/ 193675 w 971550"/>
                <a:gd name="connsiteY205" fmla="*/ 457200 h 1412875"/>
                <a:gd name="connsiteX206" fmla="*/ 180975 w 971550"/>
                <a:gd name="connsiteY206" fmla="*/ 460375 h 1412875"/>
                <a:gd name="connsiteX207" fmla="*/ 171450 w 971550"/>
                <a:gd name="connsiteY207" fmla="*/ 457200 h 1412875"/>
                <a:gd name="connsiteX208" fmla="*/ 161925 w 971550"/>
                <a:gd name="connsiteY208" fmla="*/ 412750 h 1412875"/>
                <a:gd name="connsiteX209" fmla="*/ 165100 w 971550"/>
                <a:gd name="connsiteY209" fmla="*/ 247650 h 1412875"/>
                <a:gd name="connsiteX210" fmla="*/ 168275 w 971550"/>
                <a:gd name="connsiteY210" fmla="*/ 234950 h 1412875"/>
                <a:gd name="connsiteX211" fmla="*/ 171450 w 971550"/>
                <a:gd name="connsiteY211" fmla="*/ 177800 h 1412875"/>
                <a:gd name="connsiteX212" fmla="*/ 177800 w 971550"/>
                <a:gd name="connsiteY212" fmla="*/ 152400 h 1412875"/>
                <a:gd name="connsiteX213" fmla="*/ 180975 w 971550"/>
                <a:gd name="connsiteY213" fmla="*/ 139700 h 1412875"/>
                <a:gd name="connsiteX214" fmla="*/ 171450 w 971550"/>
                <a:gd name="connsiteY214" fmla="*/ 92075 h 1412875"/>
                <a:gd name="connsiteX215" fmla="*/ 161925 w 971550"/>
                <a:gd name="connsiteY215" fmla="*/ 73025 h 1412875"/>
                <a:gd name="connsiteX216" fmla="*/ 152400 w 971550"/>
                <a:gd name="connsiteY216" fmla="*/ 69850 h 1412875"/>
                <a:gd name="connsiteX217" fmla="*/ 139700 w 971550"/>
                <a:gd name="connsiteY217" fmla="*/ 73025 h 1412875"/>
                <a:gd name="connsiteX218" fmla="*/ 130175 w 971550"/>
                <a:gd name="connsiteY218" fmla="*/ 104775 h 1412875"/>
                <a:gd name="connsiteX219" fmla="*/ 127000 w 971550"/>
                <a:gd name="connsiteY219" fmla="*/ 184150 h 1412875"/>
                <a:gd name="connsiteX220" fmla="*/ 123825 w 971550"/>
                <a:gd name="connsiteY220" fmla="*/ 434975 h 1412875"/>
                <a:gd name="connsiteX221" fmla="*/ 117475 w 971550"/>
                <a:gd name="connsiteY221" fmla="*/ 444500 h 1412875"/>
                <a:gd name="connsiteX222" fmla="*/ 107950 w 971550"/>
                <a:gd name="connsiteY222" fmla="*/ 450850 h 1412875"/>
                <a:gd name="connsiteX223" fmla="*/ 98425 w 971550"/>
                <a:gd name="connsiteY223" fmla="*/ 444500 h 1412875"/>
                <a:gd name="connsiteX224" fmla="*/ 95250 w 971550"/>
                <a:gd name="connsiteY224" fmla="*/ 434975 h 1412875"/>
                <a:gd name="connsiteX225" fmla="*/ 92075 w 971550"/>
                <a:gd name="connsiteY225" fmla="*/ 282575 h 1412875"/>
                <a:gd name="connsiteX226" fmla="*/ 88900 w 971550"/>
                <a:gd name="connsiteY226" fmla="*/ 269875 h 1412875"/>
                <a:gd name="connsiteX227" fmla="*/ 85725 w 971550"/>
                <a:gd name="connsiteY227" fmla="*/ 254000 h 1412875"/>
                <a:gd name="connsiteX228" fmla="*/ 79375 w 971550"/>
                <a:gd name="connsiteY228" fmla="*/ 111125 h 1412875"/>
                <a:gd name="connsiteX229" fmla="*/ 76200 w 971550"/>
                <a:gd name="connsiteY229" fmla="*/ 101600 h 1412875"/>
                <a:gd name="connsiteX230" fmla="*/ 60325 w 971550"/>
                <a:gd name="connsiteY230" fmla="*/ 88900 h 1412875"/>
                <a:gd name="connsiteX231" fmla="*/ 66675 w 971550"/>
                <a:gd name="connsiteY231" fmla="*/ 92075 h 141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971550" h="1412875">
                  <a:moveTo>
                    <a:pt x="66675" y="92075"/>
                  </a:moveTo>
                  <a:cubicBezTo>
                    <a:pt x="65087" y="94721"/>
                    <a:pt x="55033" y="99483"/>
                    <a:pt x="50800" y="104775"/>
                  </a:cubicBezTo>
                  <a:cubicBezTo>
                    <a:pt x="46629" y="109989"/>
                    <a:pt x="37568" y="132433"/>
                    <a:pt x="34925" y="139700"/>
                  </a:cubicBezTo>
                  <a:cubicBezTo>
                    <a:pt x="32638" y="145990"/>
                    <a:pt x="28575" y="158750"/>
                    <a:pt x="28575" y="158750"/>
                  </a:cubicBezTo>
                  <a:cubicBezTo>
                    <a:pt x="27517" y="186267"/>
                    <a:pt x="26144" y="213773"/>
                    <a:pt x="25400" y="241300"/>
                  </a:cubicBezTo>
                  <a:cubicBezTo>
                    <a:pt x="24027" y="292092"/>
                    <a:pt x="24141" y="342925"/>
                    <a:pt x="22225" y="393700"/>
                  </a:cubicBezTo>
                  <a:cubicBezTo>
                    <a:pt x="22022" y="399093"/>
                    <a:pt x="19892" y="404245"/>
                    <a:pt x="19050" y="409575"/>
                  </a:cubicBezTo>
                  <a:cubicBezTo>
                    <a:pt x="16716" y="424359"/>
                    <a:pt x="12700" y="454025"/>
                    <a:pt x="12700" y="454025"/>
                  </a:cubicBezTo>
                  <a:cubicBezTo>
                    <a:pt x="11642" y="483658"/>
                    <a:pt x="11125" y="513316"/>
                    <a:pt x="9525" y="542925"/>
                  </a:cubicBezTo>
                  <a:cubicBezTo>
                    <a:pt x="9008" y="552495"/>
                    <a:pt x="6741" y="561924"/>
                    <a:pt x="6350" y="571500"/>
                  </a:cubicBezTo>
                  <a:cubicBezTo>
                    <a:pt x="742" y="708893"/>
                    <a:pt x="16752" y="657770"/>
                    <a:pt x="0" y="708025"/>
                  </a:cubicBezTo>
                  <a:cubicBezTo>
                    <a:pt x="8879" y="832326"/>
                    <a:pt x="-2826" y="660776"/>
                    <a:pt x="9525" y="936625"/>
                  </a:cubicBezTo>
                  <a:cubicBezTo>
                    <a:pt x="10522" y="958899"/>
                    <a:pt x="11587" y="960746"/>
                    <a:pt x="15875" y="977900"/>
                  </a:cubicBezTo>
                  <a:cubicBezTo>
                    <a:pt x="16933" y="988483"/>
                    <a:pt x="17433" y="999138"/>
                    <a:pt x="19050" y="1009650"/>
                  </a:cubicBezTo>
                  <a:cubicBezTo>
                    <a:pt x="19559" y="1012958"/>
                    <a:pt x="21752" y="1015862"/>
                    <a:pt x="22225" y="1019175"/>
                  </a:cubicBezTo>
                  <a:cubicBezTo>
                    <a:pt x="23878" y="1030747"/>
                    <a:pt x="23246" y="1042611"/>
                    <a:pt x="25400" y="1054100"/>
                  </a:cubicBezTo>
                  <a:cubicBezTo>
                    <a:pt x="26450" y="1059702"/>
                    <a:pt x="29749" y="1064639"/>
                    <a:pt x="31750" y="1069975"/>
                  </a:cubicBezTo>
                  <a:cubicBezTo>
                    <a:pt x="32925" y="1073109"/>
                    <a:pt x="34044" y="1076271"/>
                    <a:pt x="34925" y="1079500"/>
                  </a:cubicBezTo>
                  <a:cubicBezTo>
                    <a:pt x="43923" y="1112491"/>
                    <a:pt x="36559" y="1095468"/>
                    <a:pt x="47625" y="1117600"/>
                  </a:cubicBezTo>
                  <a:cubicBezTo>
                    <a:pt x="48683" y="1122892"/>
                    <a:pt x="48608" y="1128544"/>
                    <a:pt x="50800" y="1133475"/>
                  </a:cubicBezTo>
                  <a:cubicBezTo>
                    <a:pt x="52949" y="1138311"/>
                    <a:pt x="58652" y="1141155"/>
                    <a:pt x="60325" y="1146175"/>
                  </a:cubicBezTo>
                  <a:cubicBezTo>
                    <a:pt x="66892" y="1165875"/>
                    <a:pt x="59634" y="1167018"/>
                    <a:pt x="66675" y="1181100"/>
                  </a:cubicBezTo>
                  <a:cubicBezTo>
                    <a:pt x="77594" y="1202937"/>
                    <a:pt x="72503" y="1191075"/>
                    <a:pt x="85725" y="1206500"/>
                  </a:cubicBezTo>
                  <a:cubicBezTo>
                    <a:pt x="93261" y="1215292"/>
                    <a:pt x="99165" y="1224978"/>
                    <a:pt x="104775" y="1235075"/>
                  </a:cubicBezTo>
                  <a:cubicBezTo>
                    <a:pt x="107074" y="1239212"/>
                    <a:pt x="109367" y="1243381"/>
                    <a:pt x="111125" y="1247775"/>
                  </a:cubicBezTo>
                  <a:cubicBezTo>
                    <a:pt x="113611" y="1253990"/>
                    <a:pt x="114482" y="1260838"/>
                    <a:pt x="117475" y="1266825"/>
                  </a:cubicBezTo>
                  <a:cubicBezTo>
                    <a:pt x="121357" y="1274589"/>
                    <a:pt x="124565" y="1282318"/>
                    <a:pt x="130175" y="1289050"/>
                  </a:cubicBezTo>
                  <a:cubicBezTo>
                    <a:pt x="133050" y="1292499"/>
                    <a:pt x="136525" y="1295400"/>
                    <a:pt x="139700" y="1298575"/>
                  </a:cubicBezTo>
                  <a:cubicBezTo>
                    <a:pt x="144596" y="1313262"/>
                    <a:pt x="140432" y="1303557"/>
                    <a:pt x="149225" y="1317625"/>
                  </a:cubicBezTo>
                  <a:cubicBezTo>
                    <a:pt x="152496" y="1322858"/>
                    <a:pt x="154386" y="1329136"/>
                    <a:pt x="158750" y="1333500"/>
                  </a:cubicBezTo>
                  <a:cubicBezTo>
                    <a:pt x="161117" y="1335867"/>
                    <a:pt x="165100" y="1335617"/>
                    <a:pt x="168275" y="1336675"/>
                  </a:cubicBezTo>
                  <a:cubicBezTo>
                    <a:pt x="176012" y="1344412"/>
                    <a:pt x="180725" y="1350023"/>
                    <a:pt x="190500" y="1355725"/>
                  </a:cubicBezTo>
                  <a:cubicBezTo>
                    <a:pt x="198677" y="1360495"/>
                    <a:pt x="206492" y="1367380"/>
                    <a:pt x="215900" y="1368425"/>
                  </a:cubicBezTo>
                  <a:lnTo>
                    <a:pt x="244475" y="1371600"/>
                  </a:lnTo>
                  <a:cubicBezTo>
                    <a:pt x="262684" y="1377670"/>
                    <a:pt x="244971" y="1372203"/>
                    <a:pt x="269875" y="1377950"/>
                  </a:cubicBezTo>
                  <a:cubicBezTo>
                    <a:pt x="278379" y="1379912"/>
                    <a:pt x="286808" y="1382183"/>
                    <a:pt x="295275" y="1384300"/>
                  </a:cubicBezTo>
                  <a:cubicBezTo>
                    <a:pt x="299508" y="1385358"/>
                    <a:pt x="303835" y="1386095"/>
                    <a:pt x="307975" y="1387475"/>
                  </a:cubicBezTo>
                  <a:cubicBezTo>
                    <a:pt x="318015" y="1390822"/>
                    <a:pt x="331853" y="1396310"/>
                    <a:pt x="342900" y="1397000"/>
                  </a:cubicBezTo>
                  <a:cubicBezTo>
                    <a:pt x="371439" y="1398784"/>
                    <a:pt x="400050" y="1399117"/>
                    <a:pt x="428625" y="1400175"/>
                  </a:cubicBezTo>
                  <a:cubicBezTo>
                    <a:pt x="466292" y="1412731"/>
                    <a:pt x="447221" y="1408591"/>
                    <a:pt x="485775" y="1412875"/>
                  </a:cubicBezTo>
                  <a:lnTo>
                    <a:pt x="558800" y="1409700"/>
                  </a:lnTo>
                  <a:cubicBezTo>
                    <a:pt x="568365" y="1409102"/>
                    <a:pt x="577805" y="1407029"/>
                    <a:pt x="587375" y="1406525"/>
                  </a:cubicBezTo>
                  <a:cubicBezTo>
                    <a:pt x="618042" y="1404911"/>
                    <a:pt x="648758" y="1404408"/>
                    <a:pt x="679450" y="1403350"/>
                  </a:cubicBezTo>
                  <a:lnTo>
                    <a:pt x="701675" y="1400175"/>
                  </a:lnTo>
                  <a:cubicBezTo>
                    <a:pt x="710133" y="1399047"/>
                    <a:pt x="718659" y="1398403"/>
                    <a:pt x="727075" y="1397000"/>
                  </a:cubicBezTo>
                  <a:cubicBezTo>
                    <a:pt x="731379" y="1396283"/>
                    <a:pt x="735482" y="1394606"/>
                    <a:pt x="739775" y="1393825"/>
                  </a:cubicBezTo>
                  <a:cubicBezTo>
                    <a:pt x="781488" y="1386241"/>
                    <a:pt x="745895" y="1394676"/>
                    <a:pt x="774700" y="1387475"/>
                  </a:cubicBezTo>
                  <a:cubicBezTo>
                    <a:pt x="777875" y="1385358"/>
                    <a:pt x="780738" y="1382675"/>
                    <a:pt x="784225" y="1381125"/>
                  </a:cubicBezTo>
                  <a:cubicBezTo>
                    <a:pt x="790342" y="1378407"/>
                    <a:pt x="803275" y="1374775"/>
                    <a:pt x="803275" y="1374775"/>
                  </a:cubicBezTo>
                  <a:cubicBezTo>
                    <a:pt x="808216" y="1369834"/>
                    <a:pt x="815252" y="1361552"/>
                    <a:pt x="822325" y="1358900"/>
                  </a:cubicBezTo>
                  <a:cubicBezTo>
                    <a:pt x="827378" y="1357005"/>
                    <a:pt x="832908" y="1356783"/>
                    <a:pt x="838200" y="1355725"/>
                  </a:cubicBezTo>
                  <a:cubicBezTo>
                    <a:pt x="841375" y="1350433"/>
                    <a:pt x="843709" y="1344535"/>
                    <a:pt x="847725" y="1339850"/>
                  </a:cubicBezTo>
                  <a:cubicBezTo>
                    <a:pt x="850208" y="1336953"/>
                    <a:pt x="854697" y="1336336"/>
                    <a:pt x="857250" y="1333500"/>
                  </a:cubicBezTo>
                  <a:cubicBezTo>
                    <a:pt x="893152" y="1293609"/>
                    <a:pt x="860995" y="1319579"/>
                    <a:pt x="889000" y="1298575"/>
                  </a:cubicBezTo>
                  <a:cubicBezTo>
                    <a:pt x="890058" y="1295400"/>
                    <a:pt x="890230" y="1291773"/>
                    <a:pt x="892175" y="1289050"/>
                  </a:cubicBezTo>
                  <a:cubicBezTo>
                    <a:pt x="895655" y="1284178"/>
                    <a:pt x="900933" y="1280856"/>
                    <a:pt x="904875" y="1276350"/>
                  </a:cubicBezTo>
                  <a:cubicBezTo>
                    <a:pt x="908360" y="1272368"/>
                    <a:pt x="911225" y="1267883"/>
                    <a:pt x="914400" y="1263650"/>
                  </a:cubicBezTo>
                  <a:cubicBezTo>
                    <a:pt x="916975" y="1250773"/>
                    <a:pt x="919297" y="1237892"/>
                    <a:pt x="923925" y="1225550"/>
                  </a:cubicBezTo>
                  <a:cubicBezTo>
                    <a:pt x="925926" y="1220214"/>
                    <a:pt x="927960" y="1214883"/>
                    <a:pt x="930275" y="1209675"/>
                  </a:cubicBezTo>
                  <a:cubicBezTo>
                    <a:pt x="932197" y="1205350"/>
                    <a:pt x="934963" y="1201407"/>
                    <a:pt x="936625" y="1196975"/>
                  </a:cubicBezTo>
                  <a:cubicBezTo>
                    <a:pt x="939786" y="1188547"/>
                    <a:pt x="941407" y="1173063"/>
                    <a:pt x="942975" y="1165225"/>
                  </a:cubicBezTo>
                  <a:cubicBezTo>
                    <a:pt x="943831" y="1160946"/>
                    <a:pt x="945092" y="1156758"/>
                    <a:pt x="946150" y="1152525"/>
                  </a:cubicBezTo>
                  <a:cubicBezTo>
                    <a:pt x="947208" y="1136650"/>
                    <a:pt x="949175" y="1120810"/>
                    <a:pt x="949325" y="1104900"/>
                  </a:cubicBezTo>
                  <a:cubicBezTo>
                    <a:pt x="951342" y="891116"/>
                    <a:pt x="913747" y="673192"/>
                    <a:pt x="955675" y="463550"/>
                  </a:cubicBezTo>
                  <a:cubicBezTo>
                    <a:pt x="956733" y="447675"/>
                    <a:pt x="957410" y="431770"/>
                    <a:pt x="958850" y="415925"/>
                  </a:cubicBezTo>
                  <a:cubicBezTo>
                    <a:pt x="959528" y="408472"/>
                    <a:pt x="961720" y="401177"/>
                    <a:pt x="962025" y="393700"/>
                  </a:cubicBezTo>
                  <a:cubicBezTo>
                    <a:pt x="963838" y="349274"/>
                    <a:pt x="963584" y="304783"/>
                    <a:pt x="965200" y="260350"/>
                  </a:cubicBezTo>
                  <a:cubicBezTo>
                    <a:pt x="966045" y="237101"/>
                    <a:pt x="968980" y="213634"/>
                    <a:pt x="971550" y="190500"/>
                  </a:cubicBezTo>
                  <a:cubicBezTo>
                    <a:pt x="970492" y="161925"/>
                    <a:pt x="970964" y="133252"/>
                    <a:pt x="968375" y="104775"/>
                  </a:cubicBezTo>
                  <a:cubicBezTo>
                    <a:pt x="967957" y="100172"/>
                    <a:pt x="961668" y="80995"/>
                    <a:pt x="955675" y="76200"/>
                  </a:cubicBezTo>
                  <a:cubicBezTo>
                    <a:pt x="953062" y="74109"/>
                    <a:pt x="949325" y="74083"/>
                    <a:pt x="946150" y="73025"/>
                  </a:cubicBezTo>
                  <a:cubicBezTo>
                    <a:pt x="928276" y="78983"/>
                    <a:pt x="934868" y="73583"/>
                    <a:pt x="933450" y="104775"/>
                  </a:cubicBezTo>
                  <a:cubicBezTo>
                    <a:pt x="931767" y="141794"/>
                    <a:pt x="931574" y="178866"/>
                    <a:pt x="930275" y="215900"/>
                  </a:cubicBezTo>
                  <a:cubicBezTo>
                    <a:pt x="928478" y="267109"/>
                    <a:pt x="931295" y="268459"/>
                    <a:pt x="923925" y="301625"/>
                  </a:cubicBezTo>
                  <a:cubicBezTo>
                    <a:pt x="922978" y="305885"/>
                    <a:pt x="922915" y="310536"/>
                    <a:pt x="920750" y="314325"/>
                  </a:cubicBezTo>
                  <a:cubicBezTo>
                    <a:pt x="918522" y="318224"/>
                    <a:pt x="914100" y="320401"/>
                    <a:pt x="911225" y="323850"/>
                  </a:cubicBezTo>
                  <a:cubicBezTo>
                    <a:pt x="897996" y="339725"/>
                    <a:pt x="912813" y="328083"/>
                    <a:pt x="895350" y="339725"/>
                  </a:cubicBezTo>
                  <a:cubicBezTo>
                    <a:pt x="891117" y="333375"/>
                    <a:pt x="883194" y="328287"/>
                    <a:pt x="882650" y="320675"/>
                  </a:cubicBezTo>
                  <a:cubicBezTo>
                    <a:pt x="881592" y="305858"/>
                    <a:pt x="880347" y="291054"/>
                    <a:pt x="879475" y="276225"/>
                  </a:cubicBezTo>
                  <a:cubicBezTo>
                    <a:pt x="875299" y="205235"/>
                    <a:pt x="881601" y="233930"/>
                    <a:pt x="873125" y="200025"/>
                  </a:cubicBezTo>
                  <a:cubicBezTo>
                    <a:pt x="872067" y="153458"/>
                    <a:pt x="871850" y="106865"/>
                    <a:pt x="869950" y="60325"/>
                  </a:cubicBezTo>
                  <a:cubicBezTo>
                    <a:pt x="869237" y="42848"/>
                    <a:pt x="868995" y="45930"/>
                    <a:pt x="857250" y="38100"/>
                  </a:cubicBezTo>
                  <a:cubicBezTo>
                    <a:pt x="854075" y="40217"/>
                    <a:pt x="850109" y="41470"/>
                    <a:pt x="847725" y="44450"/>
                  </a:cubicBezTo>
                  <a:cubicBezTo>
                    <a:pt x="846111" y="46467"/>
                    <a:pt x="841527" y="65914"/>
                    <a:pt x="841375" y="66675"/>
                  </a:cubicBezTo>
                  <a:cubicBezTo>
                    <a:pt x="838323" y="81934"/>
                    <a:pt x="836976" y="95517"/>
                    <a:pt x="835025" y="111125"/>
                  </a:cubicBezTo>
                  <a:cubicBezTo>
                    <a:pt x="833967" y="134408"/>
                    <a:pt x="832556" y="157678"/>
                    <a:pt x="831850" y="180975"/>
                  </a:cubicBezTo>
                  <a:cubicBezTo>
                    <a:pt x="830439" y="227532"/>
                    <a:pt x="830614" y="274137"/>
                    <a:pt x="828675" y="320675"/>
                  </a:cubicBezTo>
                  <a:cubicBezTo>
                    <a:pt x="828493" y="325035"/>
                    <a:pt x="827451" y="329472"/>
                    <a:pt x="825500" y="333375"/>
                  </a:cubicBezTo>
                  <a:cubicBezTo>
                    <a:pt x="822087" y="340201"/>
                    <a:pt x="812800" y="352425"/>
                    <a:pt x="812800" y="352425"/>
                  </a:cubicBezTo>
                  <a:cubicBezTo>
                    <a:pt x="810893" y="360051"/>
                    <a:pt x="810127" y="369168"/>
                    <a:pt x="803275" y="374650"/>
                  </a:cubicBezTo>
                  <a:cubicBezTo>
                    <a:pt x="800662" y="376741"/>
                    <a:pt x="796925" y="376767"/>
                    <a:pt x="793750" y="377825"/>
                  </a:cubicBezTo>
                  <a:cubicBezTo>
                    <a:pt x="748113" y="362613"/>
                    <a:pt x="783782" y="377817"/>
                    <a:pt x="781050" y="260350"/>
                  </a:cubicBezTo>
                  <a:cubicBezTo>
                    <a:pt x="779819" y="207437"/>
                    <a:pt x="779528" y="154501"/>
                    <a:pt x="777875" y="101600"/>
                  </a:cubicBezTo>
                  <a:cubicBezTo>
                    <a:pt x="777411" y="86753"/>
                    <a:pt x="776436" y="71903"/>
                    <a:pt x="774700" y="57150"/>
                  </a:cubicBezTo>
                  <a:cubicBezTo>
                    <a:pt x="774309" y="53826"/>
                    <a:pt x="773381" y="50410"/>
                    <a:pt x="771525" y="47625"/>
                  </a:cubicBezTo>
                  <a:cubicBezTo>
                    <a:pt x="769034" y="43889"/>
                    <a:pt x="765175" y="41275"/>
                    <a:pt x="762000" y="38100"/>
                  </a:cubicBezTo>
                  <a:cubicBezTo>
                    <a:pt x="756708" y="39158"/>
                    <a:pt x="750271" y="37820"/>
                    <a:pt x="746125" y="41275"/>
                  </a:cubicBezTo>
                  <a:cubicBezTo>
                    <a:pt x="742773" y="44069"/>
                    <a:pt x="743731" y="49682"/>
                    <a:pt x="742950" y="53975"/>
                  </a:cubicBezTo>
                  <a:cubicBezTo>
                    <a:pt x="741611" y="61338"/>
                    <a:pt x="740913" y="68803"/>
                    <a:pt x="739775" y="76200"/>
                  </a:cubicBezTo>
                  <a:cubicBezTo>
                    <a:pt x="736791" y="95595"/>
                    <a:pt x="735286" y="99561"/>
                    <a:pt x="733425" y="120650"/>
                  </a:cubicBezTo>
                  <a:cubicBezTo>
                    <a:pt x="725221" y="213628"/>
                    <a:pt x="734009" y="175465"/>
                    <a:pt x="723900" y="215900"/>
                  </a:cubicBezTo>
                  <a:cubicBezTo>
                    <a:pt x="722842" y="243417"/>
                    <a:pt x="721708" y="270931"/>
                    <a:pt x="720725" y="298450"/>
                  </a:cubicBezTo>
                  <a:cubicBezTo>
                    <a:pt x="719233" y="340234"/>
                    <a:pt x="739754" y="379428"/>
                    <a:pt x="708025" y="403225"/>
                  </a:cubicBezTo>
                  <a:cubicBezTo>
                    <a:pt x="703088" y="406928"/>
                    <a:pt x="697789" y="410244"/>
                    <a:pt x="692150" y="412750"/>
                  </a:cubicBezTo>
                  <a:cubicBezTo>
                    <a:pt x="688162" y="414522"/>
                    <a:pt x="683683" y="414867"/>
                    <a:pt x="679450" y="415925"/>
                  </a:cubicBezTo>
                  <a:cubicBezTo>
                    <a:pt x="660846" y="388020"/>
                    <a:pt x="672402" y="409437"/>
                    <a:pt x="676275" y="339725"/>
                  </a:cubicBezTo>
                  <a:cubicBezTo>
                    <a:pt x="677158" y="323839"/>
                    <a:pt x="677392" y="307877"/>
                    <a:pt x="679450" y="292100"/>
                  </a:cubicBezTo>
                  <a:cubicBezTo>
                    <a:pt x="680579" y="283446"/>
                    <a:pt x="684718" y="275360"/>
                    <a:pt x="685800" y="266700"/>
                  </a:cubicBezTo>
                  <a:cubicBezTo>
                    <a:pt x="686858" y="258233"/>
                    <a:pt x="687449" y="249695"/>
                    <a:pt x="688975" y="241300"/>
                  </a:cubicBezTo>
                  <a:cubicBezTo>
                    <a:pt x="689574" y="238007"/>
                    <a:pt x="691231" y="234993"/>
                    <a:pt x="692150" y="231775"/>
                  </a:cubicBezTo>
                  <a:cubicBezTo>
                    <a:pt x="693349" y="227579"/>
                    <a:pt x="694267" y="223308"/>
                    <a:pt x="695325" y="219075"/>
                  </a:cubicBezTo>
                  <a:cubicBezTo>
                    <a:pt x="694267" y="173567"/>
                    <a:pt x="696771" y="127835"/>
                    <a:pt x="692150" y="82550"/>
                  </a:cubicBezTo>
                  <a:cubicBezTo>
                    <a:pt x="691375" y="74958"/>
                    <a:pt x="681863" y="70740"/>
                    <a:pt x="679450" y="63500"/>
                  </a:cubicBezTo>
                  <a:cubicBezTo>
                    <a:pt x="678392" y="60325"/>
                    <a:pt x="677194" y="57193"/>
                    <a:pt x="676275" y="53975"/>
                  </a:cubicBezTo>
                  <a:cubicBezTo>
                    <a:pt x="675076" y="49779"/>
                    <a:pt x="675826" y="44682"/>
                    <a:pt x="673100" y="41275"/>
                  </a:cubicBezTo>
                  <a:cubicBezTo>
                    <a:pt x="671009" y="38662"/>
                    <a:pt x="666750" y="39158"/>
                    <a:pt x="663575" y="38100"/>
                  </a:cubicBezTo>
                  <a:cubicBezTo>
                    <a:pt x="660400" y="39158"/>
                    <a:pt x="656663" y="39184"/>
                    <a:pt x="654050" y="41275"/>
                  </a:cubicBezTo>
                  <a:cubicBezTo>
                    <a:pt x="644085" y="49247"/>
                    <a:pt x="645821" y="67258"/>
                    <a:pt x="641350" y="76200"/>
                  </a:cubicBezTo>
                  <a:cubicBezTo>
                    <a:pt x="633049" y="92803"/>
                    <a:pt x="636148" y="84308"/>
                    <a:pt x="631825" y="101600"/>
                  </a:cubicBezTo>
                  <a:cubicBezTo>
                    <a:pt x="630767" y="114300"/>
                    <a:pt x="629984" y="127026"/>
                    <a:pt x="628650" y="139700"/>
                  </a:cubicBezTo>
                  <a:cubicBezTo>
                    <a:pt x="626900" y="156328"/>
                    <a:pt x="625365" y="162475"/>
                    <a:pt x="622300" y="177800"/>
                  </a:cubicBezTo>
                  <a:cubicBezTo>
                    <a:pt x="615069" y="329655"/>
                    <a:pt x="622300" y="146394"/>
                    <a:pt x="622300" y="406400"/>
                  </a:cubicBezTo>
                  <a:cubicBezTo>
                    <a:pt x="622300" y="454920"/>
                    <a:pt x="629219" y="434690"/>
                    <a:pt x="609600" y="444500"/>
                  </a:cubicBezTo>
                  <a:cubicBezTo>
                    <a:pt x="606187" y="446207"/>
                    <a:pt x="603250" y="448733"/>
                    <a:pt x="600075" y="450850"/>
                  </a:cubicBezTo>
                  <a:cubicBezTo>
                    <a:pt x="583598" y="445358"/>
                    <a:pt x="588052" y="450025"/>
                    <a:pt x="587375" y="422275"/>
                  </a:cubicBezTo>
                  <a:cubicBezTo>
                    <a:pt x="586040" y="367547"/>
                    <a:pt x="585889" y="179625"/>
                    <a:pt x="581025" y="92075"/>
                  </a:cubicBezTo>
                  <a:cubicBezTo>
                    <a:pt x="580668" y="85647"/>
                    <a:pt x="579002" y="79359"/>
                    <a:pt x="577850" y="73025"/>
                  </a:cubicBezTo>
                  <a:cubicBezTo>
                    <a:pt x="575831" y="61919"/>
                    <a:pt x="576322" y="55622"/>
                    <a:pt x="568325" y="47625"/>
                  </a:cubicBezTo>
                  <a:cubicBezTo>
                    <a:pt x="565627" y="44927"/>
                    <a:pt x="561975" y="43392"/>
                    <a:pt x="558800" y="41275"/>
                  </a:cubicBezTo>
                  <a:cubicBezTo>
                    <a:pt x="555625" y="43392"/>
                    <a:pt x="551392" y="44450"/>
                    <a:pt x="549275" y="47625"/>
                  </a:cubicBezTo>
                  <a:cubicBezTo>
                    <a:pt x="546854" y="51256"/>
                    <a:pt x="547632" y="56239"/>
                    <a:pt x="546100" y="60325"/>
                  </a:cubicBezTo>
                  <a:cubicBezTo>
                    <a:pt x="533648" y="93531"/>
                    <a:pt x="544725" y="53126"/>
                    <a:pt x="536575" y="85725"/>
                  </a:cubicBezTo>
                  <a:cubicBezTo>
                    <a:pt x="537633" y="144992"/>
                    <a:pt x="538057" y="204273"/>
                    <a:pt x="539750" y="263525"/>
                  </a:cubicBezTo>
                  <a:cubicBezTo>
                    <a:pt x="540174" y="278373"/>
                    <a:pt x="541638" y="293176"/>
                    <a:pt x="542925" y="307975"/>
                  </a:cubicBezTo>
                  <a:cubicBezTo>
                    <a:pt x="544228" y="322963"/>
                    <a:pt x="546259" y="340521"/>
                    <a:pt x="549275" y="355600"/>
                  </a:cubicBezTo>
                  <a:cubicBezTo>
                    <a:pt x="550131" y="359879"/>
                    <a:pt x="551392" y="364067"/>
                    <a:pt x="552450" y="368300"/>
                  </a:cubicBezTo>
                  <a:cubicBezTo>
                    <a:pt x="550896" y="407145"/>
                    <a:pt x="570752" y="446866"/>
                    <a:pt x="530225" y="460375"/>
                  </a:cubicBezTo>
                  <a:lnTo>
                    <a:pt x="520700" y="463550"/>
                  </a:lnTo>
                  <a:cubicBezTo>
                    <a:pt x="514350" y="462492"/>
                    <a:pt x="507239" y="463569"/>
                    <a:pt x="501650" y="460375"/>
                  </a:cubicBezTo>
                  <a:cubicBezTo>
                    <a:pt x="498744" y="458715"/>
                    <a:pt x="499287" y="454097"/>
                    <a:pt x="498475" y="450850"/>
                  </a:cubicBezTo>
                  <a:cubicBezTo>
                    <a:pt x="497166" y="445615"/>
                    <a:pt x="496358" y="440267"/>
                    <a:pt x="495300" y="434975"/>
                  </a:cubicBezTo>
                  <a:cubicBezTo>
                    <a:pt x="496358" y="400050"/>
                    <a:pt x="498475" y="365141"/>
                    <a:pt x="498475" y="330200"/>
                  </a:cubicBezTo>
                  <a:cubicBezTo>
                    <a:pt x="498475" y="237061"/>
                    <a:pt x="498369" y="143889"/>
                    <a:pt x="495300" y="50800"/>
                  </a:cubicBezTo>
                  <a:cubicBezTo>
                    <a:pt x="494981" y="41119"/>
                    <a:pt x="485652" y="40176"/>
                    <a:pt x="479425" y="38100"/>
                  </a:cubicBezTo>
                  <a:cubicBezTo>
                    <a:pt x="474133" y="41275"/>
                    <a:pt x="467914" y="43261"/>
                    <a:pt x="463550" y="47625"/>
                  </a:cubicBezTo>
                  <a:cubicBezTo>
                    <a:pt x="461183" y="49992"/>
                    <a:pt x="461101" y="53883"/>
                    <a:pt x="460375" y="57150"/>
                  </a:cubicBezTo>
                  <a:cubicBezTo>
                    <a:pt x="458978" y="63434"/>
                    <a:pt x="458258" y="69850"/>
                    <a:pt x="457200" y="76200"/>
                  </a:cubicBezTo>
                  <a:cubicBezTo>
                    <a:pt x="458258" y="123825"/>
                    <a:pt x="458910" y="171461"/>
                    <a:pt x="460375" y="219075"/>
                  </a:cubicBezTo>
                  <a:cubicBezTo>
                    <a:pt x="461027" y="240258"/>
                    <a:pt x="463550" y="261382"/>
                    <a:pt x="463550" y="282575"/>
                  </a:cubicBezTo>
                  <a:cubicBezTo>
                    <a:pt x="463550" y="330212"/>
                    <a:pt x="462358" y="377855"/>
                    <a:pt x="460375" y="425450"/>
                  </a:cubicBezTo>
                  <a:cubicBezTo>
                    <a:pt x="460012" y="434156"/>
                    <a:pt x="454474" y="437252"/>
                    <a:pt x="450850" y="444500"/>
                  </a:cubicBezTo>
                  <a:cubicBezTo>
                    <a:pt x="449353" y="447493"/>
                    <a:pt x="449531" y="451240"/>
                    <a:pt x="447675" y="454025"/>
                  </a:cubicBezTo>
                  <a:cubicBezTo>
                    <a:pt x="440880" y="464218"/>
                    <a:pt x="438611" y="463396"/>
                    <a:pt x="428625" y="466725"/>
                  </a:cubicBezTo>
                  <a:cubicBezTo>
                    <a:pt x="422275" y="465667"/>
                    <a:pt x="415164" y="466744"/>
                    <a:pt x="409575" y="463550"/>
                  </a:cubicBezTo>
                  <a:cubicBezTo>
                    <a:pt x="406669" y="461890"/>
                    <a:pt x="407281" y="457254"/>
                    <a:pt x="406400" y="454025"/>
                  </a:cubicBezTo>
                  <a:cubicBezTo>
                    <a:pt x="404104" y="445605"/>
                    <a:pt x="400050" y="428625"/>
                    <a:pt x="400050" y="428625"/>
                  </a:cubicBezTo>
                  <a:cubicBezTo>
                    <a:pt x="398992" y="418042"/>
                    <a:pt x="396875" y="407511"/>
                    <a:pt x="396875" y="396875"/>
                  </a:cubicBezTo>
                  <a:cubicBezTo>
                    <a:pt x="396875" y="346000"/>
                    <a:pt x="398760" y="353221"/>
                    <a:pt x="403225" y="317500"/>
                  </a:cubicBezTo>
                  <a:cubicBezTo>
                    <a:pt x="405186" y="301813"/>
                    <a:pt x="407131" y="279410"/>
                    <a:pt x="409575" y="263525"/>
                  </a:cubicBezTo>
                  <a:cubicBezTo>
                    <a:pt x="410396" y="258191"/>
                    <a:pt x="411692" y="252942"/>
                    <a:pt x="412750" y="247650"/>
                  </a:cubicBezTo>
                  <a:cubicBezTo>
                    <a:pt x="413808" y="204258"/>
                    <a:pt x="414118" y="160842"/>
                    <a:pt x="415925" y="117475"/>
                  </a:cubicBezTo>
                  <a:cubicBezTo>
                    <a:pt x="416237" y="109998"/>
                    <a:pt x="419100" y="102734"/>
                    <a:pt x="419100" y="95250"/>
                  </a:cubicBezTo>
                  <a:cubicBezTo>
                    <a:pt x="419100" y="69953"/>
                    <a:pt x="418947" y="43838"/>
                    <a:pt x="412750" y="19050"/>
                  </a:cubicBezTo>
                  <a:cubicBezTo>
                    <a:pt x="411938" y="15803"/>
                    <a:pt x="411072" y="12518"/>
                    <a:pt x="409575" y="9525"/>
                  </a:cubicBezTo>
                  <a:cubicBezTo>
                    <a:pt x="407868" y="6112"/>
                    <a:pt x="405342" y="3175"/>
                    <a:pt x="403225" y="0"/>
                  </a:cubicBezTo>
                  <a:cubicBezTo>
                    <a:pt x="395817" y="1058"/>
                    <a:pt x="387693" y="-172"/>
                    <a:pt x="381000" y="3175"/>
                  </a:cubicBezTo>
                  <a:cubicBezTo>
                    <a:pt x="378007" y="4672"/>
                    <a:pt x="378706" y="9471"/>
                    <a:pt x="377825" y="12700"/>
                  </a:cubicBezTo>
                  <a:cubicBezTo>
                    <a:pt x="375529" y="21120"/>
                    <a:pt x="373592" y="29633"/>
                    <a:pt x="371475" y="38100"/>
                  </a:cubicBezTo>
                  <a:cubicBezTo>
                    <a:pt x="363220" y="153676"/>
                    <a:pt x="364581" y="117028"/>
                    <a:pt x="371475" y="323850"/>
                  </a:cubicBezTo>
                  <a:cubicBezTo>
                    <a:pt x="371974" y="338809"/>
                    <a:pt x="375708" y="353483"/>
                    <a:pt x="377825" y="368300"/>
                  </a:cubicBezTo>
                  <a:cubicBezTo>
                    <a:pt x="375708" y="391583"/>
                    <a:pt x="374261" y="414937"/>
                    <a:pt x="371475" y="438150"/>
                  </a:cubicBezTo>
                  <a:cubicBezTo>
                    <a:pt x="371076" y="441473"/>
                    <a:pt x="371601" y="447125"/>
                    <a:pt x="368300" y="447675"/>
                  </a:cubicBezTo>
                  <a:cubicBezTo>
                    <a:pt x="356769" y="449597"/>
                    <a:pt x="345017" y="445558"/>
                    <a:pt x="333375" y="444500"/>
                  </a:cubicBezTo>
                  <a:cubicBezTo>
                    <a:pt x="331258" y="436033"/>
                    <a:pt x="326646" y="427819"/>
                    <a:pt x="327025" y="419100"/>
                  </a:cubicBezTo>
                  <a:cubicBezTo>
                    <a:pt x="330390" y="341715"/>
                    <a:pt x="324291" y="369712"/>
                    <a:pt x="333375" y="333375"/>
                  </a:cubicBezTo>
                  <a:cubicBezTo>
                    <a:pt x="334433" y="264583"/>
                    <a:pt x="331849" y="195639"/>
                    <a:pt x="336550" y="127000"/>
                  </a:cubicBezTo>
                  <a:cubicBezTo>
                    <a:pt x="337197" y="117556"/>
                    <a:pt x="346257" y="110580"/>
                    <a:pt x="349250" y="101600"/>
                  </a:cubicBezTo>
                  <a:lnTo>
                    <a:pt x="352425" y="92075"/>
                  </a:lnTo>
                  <a:cubicBezTo>
                    <a:pt x="346693" y="-11102"/>
                    <a:pt x="359783" y="64180"/>
                    <a:pt x="339725" y="19050"/>
                  </a:cubicBezTo>
                  <a:cubicBezTo>
                    <a:pt x="332098" y="1890"/>
                    <a:pt x="343481" y="8660"/>
                    <a:pt x="327025" y="3175"/>
                  </a:cubicBezTo>
                  <a:cubicBezTo>
                    <a:pt x="321733" y="4233"/>
                    <a:pt x="315726" y="3490"/>
                    <a:pt x="311150" y="6350"/>
                  </a:cubicBezTo>
                  <a:cubicBezTo>
                    <a:pt x="306663" y="9155"/>
                    <a:pt x="303992" y="14317"/>
                    <a:pt x="301625" y="19050"/>
                  </a:cubicBezTo>
                  <a:cubicBezTo>
                    <a:pt x="290638" y="41024"/>
                    <a:pt x="298877" y="34559"/>
                    <a:pt x="292100" y="57150"/>
                  </a:cubicBezTo>
                  <a:cubicBezTo>
                    <a:pt x="290740" y="61683"/>
                    <a:pt x="287867" y="65617"/>
                    <a:pt x="285750" y="69850"/>
                  </a:cubicBezTo>
                  <a:cubicBezTo>
                    <a:pt x="287867" y="125942"/>
                    <a:pt x="289201" y="182068"/>
                    <a:pt x="292100" y="238125"/>
                  </a:cubicBezTo>
                  <a:cubicBezTo>
                    <a:pt x="292379" y="243514"/>
                    <a:pt x="294763" y="248628"/>
                    <a:pt x="295275" y="254000"/>
                  </a:cubicBezTo>
                  <a:cubicBezTo>
                    <a:pt x="296884" y="270890"/>
                    <a:pt x="297149" y="287884"/>
                    <a:pt x="298450" y="304800"/>
                  </a:cubicBezTo>
                  <a:cubicBezTo>
                    <a:pt x="299266" y="315405"/>
                    <a:pt x="300567" y="325967"/>
                    <a:pt x="301625" y="336550"/>
                  </a:cubicBezTo>
                  <a:cubicBezTo>
                    <a:pt x="300780" y="356838"/>
                    <a:pt x="309349" y="401302"/>
                    <a:pt x="292100" y="425450"/>
                  </a:cubicBezTo>
                  <a:cubicBezTo>
                    <a:pt x="289490" y="429104"/>
                    <a:pt x="286024" y="432100"/>
                    <a:pt x="282575" y="434975"/>
                  </a:cubicBezTo>
                  <a:cubicBezTo>
                    <a:pt x="279644" y="437418"/>
                    <a:pt x="276225" y="439208"/>
                    <a:pt x="273050" y="441325"/>
                  </a:cubicBezTo>
                  <a:cubicBezTo>
                    <a:pt x="267758" y="440267"/>
                    <a:pt x="260991" y="441966"/>
                    <a:pt x="257175" y="438150"/>
                  </a:cubicBezTo>
                  <a:cubicBezTo>
                    <a:pt x="252442" y="433417"/>
                    <a:pt x="250825" y="419100"/>
                    <a:pt x="250825" y="419100"/>
                  </a:cubicBezTo>
                  <a:cubicBezTo>
                    <a:pt x="249767" y="395817"/>
                    <a:pt x="249438" y="372489"/>
                    <a:pt x="247650" y="349250"/>
                  </a:cubicBezTo>
                  <a:cubicBezTo>
                    <a:pt x="247315" y="344899"/>
                    <a:pt x="245331" y="340829"/>
                    <a:pt x="244475" y="336550"/>
                  </a:cubicBezTo>
                  <a:cubicBezTo>
                    <a:pt x="243212" y="330237"/>
                    <a:pt x="242358" y="323850"/>
                    <a:pt x="241300" y="317500"/>
                  </a:cubicBezTo>
                  <a:cubicBezTo>
                    <a:pt x="240242" y="222250"/>
                    <a:pt x="242308" y="126914"/>
                    <a:pt x="238125" y="31750"/>
                  </a:cubicBezTo>
                  <a:cubicBezTo>
                    <a:pt x="237758" y="23406"/>
                    <a:pt x="219442" y="31628"/>
                    <a:pt x="219075" y="31750"/>
                  </a:cubicBezTo>
                  <a:cubicBezTo>
                    <a:pt x="211568" y="39257"/>
                    <a:pt x="205456" y="44471"/>
                    <a:pt x="200025" y="53975"/>
                  </a:cubicBezTo>
                  <a:cubicBezTo>
                    <a:pt x="198365" y="56881"/>
                    <a:pt x="197908" y="60325"/>
                    <a:pt x="196850" y="63500"/>
                  </a:cubicBezTo>
                  <a:cubicBezTo>
                    <a:pt x="197908" y="77258"/>
                    <a:pt x="197482" y="91212"/>
                    <a:pt x="200025" y="104775"/>
                  </a:cubicBezTo>
                  <a:cubicBezTo>
                    <a:pt x="200728" y="108526"/>
                    <a:pt x="205517" y="110582"/>
                    <a:pt x="206375" y="114300"/>
                  </a:cubicBezTo>
                  <a:cubicBezTo>
                    <a:pt x="208767" y="124664"/>
                    <a:pt x="208492" y="135467"/>
                    <a:pt x="209550" y="146050"/>
                  </a:cubicBezTo>
                  <a:cubicBezTo>
                    <a:pt x="210608" y="196850"/>
                    <a:pt x="211406" y="247656"/>
                    <a:pt x="212725" y="298450"/>
                  </a:cubicBezTo>
                  <a:cubicBezTo>
                    <a:pt x="213522" y="329150"/>
                    <a:pt x="216582" y="359823"/>
                    <a:pt x="215900" y="390525"/>
                  </a:cubicBezTo>
                  <a:cubicBezTo>
                    <a:pt x="215450" y="410760"/>
                    <a:pt x="218221" y="446680"/>
                    <a:pt x="193675" y="457200"/>
                  </a:cubicBezTo>
                  <a:cubicBezTo>
                    <a:pt x="189664" y="458919"/>
                    <a:pt x="185208" y="459317"/>
                    <a:pt x="180975" y="460375"/>
                  </a:cubicBezTo>
                  <a:cubicBezTo>
                    <a:pt x="177800" y="459317"/>
                    <a:pt x="173075" y="460126"/>
                    <a:pt x="171450" y="457200"/>
                  </a:cubicBezTo>
                  <a:cubicBezTo>
                    <a:pt x="167683" y="450419"/>
                    <a:pt x="163478" y="422068"/>
                    <a:pt x="161925" y="412750"/>
                  </a:cubicBezTo>
                  <a:cubicBezTo>
                    <a:pt x="162983" y="357717"/>
                    <a:pt x="163135" y="302658"/>
                    <a:pt x="165100" y="247650"/>
                  </a:cubicBezTo>
                  <a:cubicBezTo>
                    <a:pt x="165256" y="243289"/>
                    <a:pt x="167880" y="239296"/>
                    <a:pt x="168275" y="234950"/>
                  </a:cubicBezTo>
                  <a:cubicBezTo>
                    <a:pt x="170002" y="215949"/>
                    <a:pt x="169263" y="196754"/>
                    <a:pt x="171450" y="177800"/>
                  </a:cubicBezTo>
                  <a:cubicBezTo>
                    <a:pt x="172450" y="169130"/>
                    <a:pt x="175683" y="160867"/>
                    <a:pt x="177800" y="152400"/>
                  </a:cubicBezTo>
                  <a:lnTo>
                    <a:pt x="180975" y="139700"/>
                  </a:lnTo>
                  <a:cubicBezTo>
                    <a:pt x="176272" y="87964"/>
                    <a:pt x="183473" y="120129"/>
                    <a:pt x="171450" y="92075"/>
                  </a:cubicBezTo>
                  <a:cubicBezTo>
                    <a:pt x="168449" y="85073"/>
                    <a:pt x="168557" y="78331"/>
                    <a:pt x="161925" y="73025"/>
                  </a:cubicBezTo>
                  <a:cubicBezTo>
                    <a:pt x="159312" y="70934"/>
                    <a:pt x="155575" y="70908"/>
                    <a:pt x="152400" y="69850"/>
                  </a:cubicBezTo>
                  <a:cubicBezTo>
                    <a:pt x="148167" y="70908"/>
                    <a:pt x="143331" y="70604"/>
                    <a:pt x="139700" y="73025"/>
                  </a:cubicBezTo>
                  <a:cubicBezTo>
                    <a:pt x="130581" y="79105"/>
                    <a:pt x="131180" y="97741"/>
                    <a:pt x="130175" y="104775"/>
                  </a:cubicBezTo>
                  <a:cubicBezTo>
                    <a:pt x="129117" y="131233"/>
                    <a:pt x="127509" y="157675"/>
                    <a:pt x="127000" y="184150"/>
                  </a:cubicBezTo>
                  <a:cubicBezTo>
                    <a:pt x="125392" y="267750"/>
                    <a:pt x="126882" y="351416"/>
                    <a:pt x="123825" y="434975"/>
                  </a:cubicBezTo>
                  <a:cubicBezTo>
                    <a:pt x="123685" y="438788"/>
                    <a:pt x="120173" y="441802"/>
                    <a:pt x="117475" y="444500"/>
                  </a:cubicBezTo>
                  <a:cubicBezTo>
                    <a:pt x="114777" y="447198"/>
                    <a:pt x="111125" y="448733"/>
                    <a:pt x="107950" y="450850"/>
                  </a:cubicBezTo>
                  <a:cubicBezTo>
                    <a:pt x="104775" y="448733"/>
                    <a:pt x="100809" y="447480"/>
                    <a:pt x="98425" y="444500"/>
                  </a:cubicBezTo>
                  <a:cubicBezTo>
                    <a:pt x="96334" y="441887"/>
                    <a:pt x="95381" y="438319"/>
                    <a:pt x="95250" y="434975"/>
                  </a:cubicBezTo>
                  <a:cubicBezTo>
                    <a:pt x="93259" y="384203"/>
                    <a:pt x="94028" y="333348"/>
                    <a:pt x="92075" y="282575"/>
                  </a:cubicBezTo>
                  <a:cubicBezTo>
                    <a:pt x="91907" y="278215"/>
                    <a:pt x="89847" y="274135"/>
                    <a:pt x="88900" y="269875"/>
                  </a:cubicBezTo>
                  <a:cubicBezTo>
                    <a:pt x="87729" y="264607"/>
                    <a:pt x="86783" y="259292"/>
                    <a:pt x="85725" y="254000"/>
                  </a:cubicBezTo>
                  <a:cubicBezTo>
                    <a:pt x="83608" y="206375"/>
                    <a:pt x="82349" y="158704"/>
                    <a:pt x="79375" y="111125"/>
                  </a:cubicBezTo>
                  <a:cubicBezTo>
                    <a:pt x="79166" y="107785"/>
                    <a:pt x="77697" y="104593"/>
                    <a:pt x="76200" y="101600"/>
                  </a:cubicBezTo>
                  <a:cubicBezTo>
                    <a:pt x="72543" y="94286"/>
                    <a:pt x="69480" y="88900"/>
                    <a:pt x="60325" y="88900"/>
                  </a:cubicBezTo>
                  <a:cubicBezTo>
                    <a:pt x="57958" y="88900"/>
                    <a:pt x="68263" y="89429"/>
                    <a:pt x="66675" y="92075"/>
                  </a:cubicBezTo>
                  <a:close/>
                </a:path>
              </a:pathLst>
            </a:custGeom>
            <a:solidFill>
              <a:srgbClr val="FFFFFF"/>
            </a:solidFill>
            <a:ln w="63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800213" y="3068563"/>
              <a:ext cx="142957" cy="216552"/>
            </a:xfrm>
            <a:prstGeom prst="ellipse">
              <a:avLst/>
            </a:prstGeom>
            <a:solidFill>
              <a:srgbClr val="FFFFFF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4341" name="Grouper 15"/>
          <p:cNvGrpSpPr>
            <a:grpSpLocks/>
          </p:cNvGrpSpPr>
          <p:nvPr/>
        </p:nvGrpSpPr>
        <p:grpSpPr bwMode="auto">
          <a:xfrm rot="420000">
            <a:off x="1308101" y="3933825"/>
            <a:ext cx="383822" cy="863600"/>
            <a:chOff x="6079604" y="2636913"/>
            <a:chExt cx="432048" cy="720079"/>
          </a:xfrm>
        </p:grpSpPr>
        <p:sp>
          <p:nvSpPr>
            <p:cNvPr id="10" name="Forme libre 9"/>
            <p:cNvSpPr/>
            <p:nvPr/>
          </p:nvSpPr>
          <p:spPr>
            <a:xfrm>
              <a:off x="6079604" y="2636913"/>
              <a:ext cx="432048" cy="720079"/>
            </a:xfrm>
            <a:custGeom>
              <a:avLst/>
              <a:gdLst>
                <a:gd name="connsiteX0" fmla="*/ 47625 w 946150"/>
                <a:gd name="connsiteY0" fmla="*/ 66675 h 1387475"/>
                <a:gd name="connsiteX1" fmla="*/ 22225 w 946150"/>
                <a:gd name="connsiteY1" fmla="*/ 73025 h 1387475"/>
                <a:gd name="connsiteX2" fmla="*/ 15875 w 946150"/>
                <a:gd name="connsiteY2" fmla="*/ 82550 h 1387475"/>
                <a:gd name="connsiteX3" fmla="*/ 12700 w 946150"/>
                <a:gd name="connsiteY3" fmla="*/ 250825 h 1387475"/>
                <a:gd name="connsiteX4" fmla="*/ 22225 w 946150"/>
                <a:gd name="connsiteY4" fmla="*/ 495300 h 1387475"/>
                <a:gd name="connsiteX5" fmla="*/ 19050 w 946150"/>
                <a:gd name="connsiteY5" fmla="*/ 698500 h 1387475"/>
                <a:gd name="connsiteX6" fmla="*/ 15875 w 946150"/>
                <a:gd name="connsiteY6" fmla="*/ 752475 h 1387475"/>
                <a:gd name="connsiteX7" fmla="*/ 9525 w 946150"/>
                <a:gd name="connsiteY7" fmla="*/ 762000 h 1387475"/>
                <a:gd name="connsiteX8" fmla="*/ 0 w 946150"/>
                <a:gd name="connsiteY8" fmla="*/ 787400 h 1387475"/>
                <a:gd name="connsiteX9" fmla="*/ 3175 w 946150"/>
                <a:gd name="connsiteY9" fmla="*/ 968375 h 1387475"/>
                <a:gd name="connsiteX10" fmla="*/ 9525 w 946150"/>
                <a:gd name="connsiteY10" fmla="*/ 1016000 h 1387475"/>
                <a:gd name="connsiteX11" fmla="*/ 19050 w 946150"/>
                <a:gd name="connsiteY11" fmla="*/ 1060450 h 1387475"/>
                <a:gd name="connsiteX12" fmla="*/ 22225 w 946150"/>
                <a:gd name="connsiteY12" fmla="*/ 1069975 h 1387475"/>
                <a:gd name="connsiteX13" fmla="*/ 25400 w 946150"/>
                <a:gd name="connsiteY13" fmla="*/ 1079500 h 1387475"/>
                <a:gd name="connsiteX14" fmla="*/ 47625 w 946150"/>
                <a:gd name="connsiteY14" fmla="*/ 1108075 h 1387475"/>
                <a:gd name="connsiteX15" fmla="*/ 57150 w 946150"/>
                <a:gd name="connsiteY15" fmla="*/ 1127125 h 1387475"/>
                <a:gd name="connsiteX16" fmla="*/ 63500 w 946150"/>
                <a:gd name="connsiteY16" fmla="*/ 1203325 h 1387475"/>
                <a:gd name="connsiteX17" fmla="*/ 69850 w 946150"/>
                <a:gd name="connsiteY17" fmla="*/ 1228725 h 1387475"/>
                <a:gd name="connsiteX18" fmla="*/ 79375 w 946150"/>
                <a:gd name="connsiteY18" fmla="*/ 1260475 h 1387475"/>
                <a:gd name="connsiteX19" fmla="*/ 82550 w 946150"/>
                <a:gd name="connsiteY19" fmla="*/ 1270000 h 1387475"/>
                <a:gd name="connsiteX20" fmla="*/ 98425 w 946150"/>
                <a:gd name="connsiteY20" fmla="*/ 1311275 h 1387475"/>
                <a:gd name="connsiteX21" fmla="*/ 114300 w 946150"/>
                <a:gd name="connsiteY21" fmla="*/ 1330325 h 1387475"/>
                <a:gd name="connsiteX22" fmla="*/ 123825 w 946150"/>
                <a:gd name="connsiteY22" fmla="*/ 1333500 h 1387475"/>
                <a:gd name="connsiteX23" fmla="*/ 161925 w 946150"/>
                <a:gd name="connsiteY23" fmla="*/ 1336675 h 1387475"/>
                <a:gd name="connsiteX24" fmla="*/ 174625 w 946150"/>
                <a:gd name="connsiteY24" fmla="*/ 1346200 h 1387475"/>
                <a:gd name="connsiteX25" fmla="*/ 184150 w 946150"/>
                <a:gd name="connsiteY25" fmla="*/ 1349375 h 1387475"/>
                <a:gd name="connsiteX26" fmla="*/ 215900 w 946150"/>
                <a:gd name="connsiteY26" fmla="*/ 1362075 h 1387475"/>
                <a:gd name="connsiteX27" fmla="*/ 247650 w 946150"/>
                <a:gd name="connsiteY27" fmla="*/ 1371600 h 1387475"/>
                <a:gd name="connsiteX28" fmla="*/ 276225 w 946150"/>
                <a:gd name="connsiteY28" fmla="*/ 1374775 h 1387475"/>
                <a:gd name="connsiteX29" fmla="*/ 288925 w 946150"/>
                <a:gd name="connsiteY29" fmla="*/ 1377950 h 1387475"/>
                <a:gd name="connsiteX30" fmla="*/ 304800 w 946150"/>
                <a:gd name="connsiteY30" fmla="*/ 1381125 h 1387475"/>
                <a:gd name="connsiteX31" fmla="*/ 314325 w 946150"/>
                <a:gd name="connsiteY31" fmla="*/ 1384300 h 1387475"/>
                <a:gd name="connsiteX32" fmla="*/ 355600 w 946150"/>
                <a:gd name="connsiteY32" fmla="*/ 1387475 h 1387475"/>
                <a:gd name="connsiteX33" fmla="*/ 412750 w 946150"/>
                <a:gd name="connsiteY33" fmla="*/ 1384300 h 1387475"/>
                <a:gd name="connsiteX34" fmla="*/ 419100 w 946150"/>
                <a:gd name="connsiteY34" fmla="*/ 1374775 h 1387475"/>
                <a:gd name="connsiteX35" fmla="*/ 441325 w 946150"/>
                <a:gd name="connsiteY35" fmla="*/ 1371600 h 1387475"/>
                <a:gd name="connsiteX36" fmla="*/ 657225 w 946150"/>
                <a:gd name="connsiteY36" fmla="*/ 1368425 h 1387475"/>
                <a:gd name="connsiteX37" fmla="*/ 685800 w 946150"/>
                <a:gd name="connsiteY37" fmla="*/ 1362075 h 1387475"/>
                <a:gd name="connsiteX38" fmla="*/ 727075 w 946150"/>
                <a:gd name="connsiteY38" fmla="*/ 1358900 h 1387475"/>
                <a:gd name="connsiteX39" fmla="*/ 746125 w 946150"/>
                <a:gd name="connsiteY39" fmla="*/ 1355725 h 1387475"/>
                <a:gd name="connsiteX40" fmla="*/ 752475 w 946150"/>
                <a:gd name="connsiteY40" fmla="*/ 1333500 h 1387475"/>
                <a:gd name="connsiteX41" fmla="*/ 787400 w 946150"/>
                <a:gd name="connsiteY41" fmla="*/ 1330325 h 1387475"/>
                <a:gd name="connsiteX42" fmla="*/ 809625 w 946150"/>
                <a:gd name="connsiteY42" fmla="*/ 1320800 h 1387475"/>
                <a:gd name="connsiteX43" fmla="*/ 822325 w 946150"/>
                <a:gd name="connsiteY43" fmla="*/ 1317625 h 1387475"/>
                <a:gd name="connsiteX44" fmla="*/ 831850 w 946150"/>
                <a:gd name="connsiteY44" fmla="*/ 1314450 h 1387475"/>
                <a:gd name="connsiteX45" fmla="*/ 844550 w 946150"/>
                <a:gd name="connsiteY45" fmla="*/ 1304925 h 1387475"/>
                <a:gd name="connsiteX46" fmla="*/ 854075 w 946150"/>
                <a:gd name="connsiteY46" fmla="*/ 1301750 h 1387475"/>
                <a:gd name="connsiteX47" fmla="*/ 866775 w 946150"/>
                <a:gd name="connsiteY47" fmla="*/ 1282700 h 1387475"/>
                <a:gd name="connsiteX48" fmla="*/ 869950 w 946150"/>
                <a:gd name="connsiteY48" fmla="*/ 1273175 h 1387475"/>
                <a:gd name="connsiteX49" fmla="*/ 879475 w 946150"/>
                <a:gd name="connsiteY49" fmla="*/ 1266825 h 1387475"/>
                <a:gd name="connsiteX50" fmla="*/ 892175 w 946150"/>
                <a:gd name="connsiteY50" fmla="*/ 1225550 h 1387475"/>
                <a:gd name="connsiteX51" fmla="*/ 895350 w 946150"/>
                <a:gd name="connsiteY51" fmla="*/ 1206500 h 1387475"/>
                <a:gd name="connsiteX52" fmla="*/ 901700 w 946150"/>
                <a:gd name="connsiteY52" fmla="*/ 1196975 h 1387475"/>
                <a:gd name="connsiteX53" fmla="*/ 904875 w 946150"/>
                <a:gd name="connsiteY53" fmla="*/ 1184275 h 1387475"/>
                <a:gd name="connsiteX54" fmla="*/ 911225 w 946150"/>
                <a:gd name="connsiteY54" fmla="*/ 1165225 h 1387475"/>
                <a:gd name="connsiteX55" fmla="*/ 917575 w 946150"/>
                <a:gd name="connsiteY55" fmla="*/ 1003300 h 1387475"/>
                <a:gd name="connsiteX56" fmla="*/ 920750 w 946150"/>
                <a:gd name="connsiteY56" fmla="*/ 987425 h 1387475"/>
                <a:gd name="connsiteX57" fmla="*/ 923925 w 946150"/>
                <a:gd name="connsiteY57" fmla="*/ 958850 h 1387475"/>
                <a:gd name="connsiteX58" fmla="*/ 927100 w 946150"/>
                <a:gd name="connsiteY58" fmla="*/ 885825 h 1387475"/>
                <a:gd name="connsiteX59" fmla="*/ 930275 w 946150"/>
                <a:gd name="connsiteY59" fmla="*/ 876300 h 1387475"/>
                <a:gd name="connsiteX60" fmla="*/ 923925 w 946150"/>
                <a:gd name="connsiteY60" fmla="*/ 733425 h 1387475"/>
                <a:gd name="connsiteX61" fmla="*/ 920750 w 946150"/>
                <a:gd name="connsiteY61" fmla="*/ 635000 h 1387475"/>
                <a:gd name="connsiteX62" fmla="*/ 914400 w 946150"/>
                <a:gd name="connsiteY62" fmla="*/ 565150 h 1387475"/>
                <a:gd name="connsiteX63" fmla="*/ 917575 w 946150"/>
                <a:gd name="connsiteY63" fmla="*/ 339725 h 1387475"/>
                <a:gd name="connsiteX64" fmla="*/ 920750 w 946150"/>
                <a:gd name="connsiteY64" fmla="*/ 330200 h 1387475"/>
                <a:gd name="connsiteX65" fmla="*/ 923925 w 946150"/>
                <a:gd name="connsiteY65" fmla="*/ 317500 h 1387475"/>
                <a:gd name="connsiteX66" fmla="*/ 936625 w 946150"/>
                <a:gd name="connsiteY66" fmla="*/ 298450 h 1387475"/>
                <a:gd name="connsiteX67" fmla="*/ 939800 w 946150"/>
                <a:gd name="connsiteY67" fmla="*/ 288925 h 1387475"/>
                <a:gd name="connsiteX68" fmla="*/ 946150 w 946150"/>
                <a:gd name="connsiteY68" fmla="*/ 260350 h 1387475"/>
                <a:gd name="connsiteX69" fmla="*/ 942975 w 946150"/>
                <a:gd name="connsiteY69" fmla="*/ 171450 h 1387475"/>
                <a:gd name="connsiteX70" fmla="*/ 939800 w 946150"/>
                <a:gd name="connsiteY70" fmla="*/ 158750 h 1387475"/>
                <a:gd name="connsiteX71" fmla="*/ 933450 w 946150"/>
                <a:gd name="connsiteY71" fmla="*/ 111125 h 1387475"/>
                <a:gd name="connsiteX72" fmla="*/ 923925 w 946150"/>
                <a:gd name="connsiteY72" fmla="*/ 82550 h 1387475"/>
                <a:gd name="connsiteX73" fmla="*/ 920750 w 946150"/>
                <a:gd name="connsiteY73" fmla="*/ 73025 h 1387475"/>
                <a:gd name="connsiteX74" fmla="*/ 901700 w 946150"/>
                <a:gd name="connsiteY74" fmla="*/ 63500 h 1387475"/>
                <a:gd name="connsiteX75" fmla="*/ 892175 w 946150"/>
                <a:gd name="connsiteY75" fmla="*/ 66675 h 1387475"/>
                <a:gd name="connsiteX76" fmla="*/ 885825 w 946150"/>
                <a:gd name="connsiteY76" fmla="*/ 177800 h 1387475"/>
                <a:gd name="connsiteX77" fmla="*/ 876300 w 946150"/>
                <a:gd name="connsiteY77" fmla="*/ 200025 h 1387475"/>
                <a:gd name="connsiteX78" fmla="*/ 873125 w 946150"/>
                <a:gd name="connsiteY78" fmla="*/ 209550 h 1387475"/>
                <a:gd name="connsiteX79" fmla="*/ 869950 w 946150"/>
                <a:gd name="connsiteY79" fmla="*/ 276225 h 1387475"/>
                <a:gd name="connsiteX80" fmla="*/ 854075 w 946150"/>
                <a:gd name="connsiteY80" fmla="*/ 307975 h 1387475"/>
                <a:gd name="connsiteX81" fmla="*/ 844550 w 946150"/>
                <a:gd name="connsiteY81" fmla="*/ 311150 h 1387475"/>
                <a:gd name="connsiteX82" fmla="*/ 825500 w 946150"/>
                <a:gd name="connsiteY82" fmla="*/ 307975 h 1387475"/>
                <a:gd name="connsiteX83" fmla="*/ 822325 w 946150"/>
                <a:gd name="connsiteY83" fmla="*/ 298450 h 1387475"/>
                <a:gd name="connsiteX84" fmla="*/ 825500 w 946150"/>
                <a:gd name="connsiteY84" fmla="*/ 250825 h 1387475"/>
                <a:gd name="connsiteX85" fmla="*/ 825500 w 946150"/>
                <a:gd name="connsiteY85" fmla="*/ 50800 h 1387475"/>
                <a:gd name="connsiteX86" fmla="*/ 812800 w 946150"/>
                <a:gd name="connsiteY86" fmla="*/ 34925 h 1387475"/>
                <a:gd name="connsiteX87" fmla="*/ 784225 w 946150"/>
                <a:gd name="connsiteY87" fmla="*/ 41275 h 1387475"/>
                <a:gd name="connsiteX88" fmla="*/ 781050 w 946150"/>
                <a:gd name="connsiteY88" fmla="*/ 50800 h 1387475"/>
                <a:gd name="connsiteX89" fmla="*/ 787400 w 946150"/>
                <a:gd name="connsiteY89" fmla="*/ 133350 h 1387475"/>
                <a:gd name="connsiteX90" fmla="*/ 784225 w 946150"/>
                <a:gd name="connsiteY90" fmla="*/ 361950 h 1387475"/>
                <a:gd name="connsiteX91" fmla="*/ 749300 w 946150"/>
                <a:gd name="connsiteY91" fmla="*/ 381000 h 1387475"/>
                <a:gd name="connsiteX92" fmla="*/ 739775 w 946150"/>
                <a:gd name="connsiteY92" fmla="*/ 384175 h 1387475"/>
                <a:gd name="connsiteX93" fmla="*/ 730250 w 946150"/>
                <a:gd name="connsiteY93" fmla="*/ 377825 h 1387475"/>
                <a:gd name="connsiteX94" fmla="*/ 720725 w 946150"/>
                <a:gd name="connsiteY94" fmla="*/ 339725 h 1387475"/>
                <a:gd name="connsiteX95" fmla="*/ 717550 w 946150"/>
                <a:gd name="connsiteY95" fmla="*/ 327025 h 1387475"/>
                <a:gd name="connsiteX96" fmla="*/ 711200 w 946150"/>
                <a:gd name="connsiteY96" fmla="*/ 317500 h 1387475"/>
                <a:gd name="connsiteX97" fmla="*/ 717550 w 946150"/>
                <a:gd name="connsiteY97" fmla="*/ 238125 h 1387475"/>
                <a:gd name="connsiteX98" fmla="*/ 723900 w 946150"/>
                <a:gd name="connsiteY98" fmla="*/ 212725 h 1387475"/>
                <a:gd name="connsiteX99" fmla="*/ 723900 w 946150"/>
                <a:gd name="connsiteY99" fmla="*/ 92075 h 1387475"/>
                <a:gd name="connsiteX100" fmla="*/ 720725 w 946150"/>
                <a:gd name="connsiteY100" fmla="*/ 79375 h 1387475"/>
                <a:gd name="connsiteX101" fmla="*/ 717550 w 946150"/>
                <a:gd name="connsiteY101" fmla="*/ 53975 h 1387475"/>
                <a:gd name="connsiteX102" fmla="*/ 704850 w 946150"/>
                <a:gd name="connsiteY102" fmla="*/ 31750 h 1387475"/>
                <a:gd name="connsiteX103" fmla="*/ 685800 w 946150"/>
                <a:gd name="connsiteY103" fmla="*/ 25400 h 1387475"/>
                <a:gd name="connsiteX104" fmla="*/ 669925 w 946150"/>
                <a:gd name="connsiteY104" fmla="*/ 31750 h 1387475"/>
                <a:gd name="connsiteX105" fmla="*/ 666750 w 946150"/>
                <a:gd name="connsiteY105" fmla="*/ 47625 h 1387475"/>
                <a:gd name="connsiteX106" fmla="*/ 660400 w 946150"/>
                <a:gd name="connsiteY106" fmla="*/ 107950 h 1387475"/>
                <a:gd name="connsiteX107" fmla="*/ 657225 w 946150"/>
                <a:gd name="connsiteY107" fmla="*/ 155575 h 1387475"/>
                <a:gd name="connsiteX108" fmla="*/ 654050 w 946150"/>
                <a:gd name="connsiteY108" fmla="*/ 168275 h 1387475"/>
                <a:gd name="connsiteX109" fmla="*/ 650875 w 946150"/>
                <a:gd name="connsiteY109" fmla="*/ 184150 h 1387475"/>
                <a:gd name="connsiteX110" fmla="*/ 647700 w 946150"/>
                <a:gd name="connsiteY110" fmla="*/ 209550 h 1387475"/>
                <a:gd name="connsiteX111" fmla="*/ 644525 w 946150"/>
                <a:gd name="connsiteY111" fmla="*/ 219075 h 1387475"/>
                <a:gd name="connsiteX112" fmla="*/ 641350 w 946150"/>
                <a:gd name="connsiteY112" fmla="*/ 238125 h 1387475"/>
                <a:gd name="connsiteX113" fmla="*/ 644525 w 946150"/>
                <a:gd name="connsiteY113" fmla="*/ 365125 h 1387475"/>
                <a:gd name="connsiteX114" fmla="*/ 635000 w 946150"/>
                <a:gd name="connsiteY114" fmla="*/ 409575 h 1387475"/>
                <a:gd name="connsiteX115" fmla="*/ 625475 w 946150"/>
                <a:gd name="connsiteY115" fmla="*/ 412750 h 1387475"/>
                <a:gd name="connsiteX116" fmla="*/ 606425 w 946150"/>
                <a:gd name="connsiteY116" fmla="*/ 409575 h 1387475"/>
                <a:gd name="connsiteX117" fmla="*/ 590550 w 946150"/>
                <a:gd name="connsiteY117" fmla="*/ 393700 h 1387475"/>
                <a:gd name="connsiteX118" fmla="*/ 587375 w 946150"/>
                <a:gd name="connsiteY118" fmla="*/ 384175 h 1387475"/>
                <a:gd name="connsiteX119" fmla="*/ 577850 w 946150"/>
                <a:gd name="connsiteY119" fmla="*/ 365125 h 1387475"/>
                <a:gd name="connsiteX120" fmla="*/ 581025 w 946150"/>
                <a:gd name="connsiteY120" fmla="*/ 203200 h 1387475"/>
                <a:gd name="connsiteX121" fmla="*/ 584200 w 946150"/>
                <a:gd name="connsiteY121" fmla="*/ 174625 h 1387475"/>
                <a:gd name="connsiteX122" fmla="*/ 587375 w 946150"/>
                <a:gd name="connsiteY122" fmla="*/ 165100 h 1387475"/>
                <a:gd name="connsiteX123" fmla="*/ 584200 w 946150"/>
                <a:gd name="connsiteY123" fmla="*/ 53975 h 1387475"/>
                <a:gd name="connsiteX124" fmla="*/ 571500 w 946150"/>
                <a:gd name="connsiteY124" fmla="*/ 22225 h 1387475"/>
                <a:gd name="connsiteX125" fmla="*/ 561975 w 946150"/>
                <a:gd name="connsiteY125" fmla="*/ 19050 h 1387475"/>
                <a:gd name="connsiteX126" fmla="*/ 546100 w 946150"/>
                <a:gd name="connsiteY126" fmla="*/ 22225 h 1387475"/>
                <a:gd name="connsiteX127" fmla="*/ 542925 w 946150"/>
                <a:gd name="connsiteY127" fmla="*/ 31750 h 1387475"/>
                <a:gd name="connsiteX128" fmla="*/ 539750 w 946150"/>
                <a:gd name="connsiteY128" fmla="*/ 44450 h 1387475"/>
                <a:gd name="connsiteX129" fmla="*/ 536575 w 946150"/>
                <a:gd name="connsiteY129" fmla="*/ 168275 h 1387475"/>
                <a:gd name="connsiteX130" fmla="*/ 533400 w 946150"/>
                <a:gd name="connsiteY130" fmla="*/ 177800 h 1387475"/>
                <a:gd name="connsiteX131" fmla="*/ 530225 w 946150"/>
                <a:gd name="connsiteY131" fmla="*/ 193675 h 1387475"/>
                <a:gd name="connsiteX132" fmla="*/ 527050 w 946150"/>
                <a:gd name="connsiteY132" fmla="*/ 222250 h 1387475"/>
                <a:gd name="connsiteX133" fmla="*/ 520700 w 946150"/>
                <a:gd name="connsiteY133" fmla="*/ 247650 h 1387475"/>
                <a:gd name="connsiteX134" fmla="*/ 514350 w 946150"/>
                <a:gd name="connsiteY134" fmla="*/ 273050 h 1387475"/>
                <a:gd name="connsiteX135" fmla="*/ 495300 w 946150"/>
                <a:gd name="connsiteY135" fmla="*/ 415925 h 1387475"/>
                <a:gd name="connsiteX136" fmla="*/ 485775 w 946150"/>
                <a:gd name="connsiteY136" fmla="*/ 419100 h 1387475"/>
                <a:gd name="connsiteX137" fmla="*/ 460375 w 946150"/>
                <a:gd name="connsiteY137" fmla="*/ 415925 h 1387475"/>
                <a:gd name="connsiteX138" fmla="*/ 454025 w 946150"/>
                <a:gd name="connsiteY138" fmla="*/ 400050 h 1387475"/>
                <a:gd name="connsiteX139" fmla="*/ 460375 w 946150"/>
                <a:gd name="connsiteY139" fmla="*/ 250825 h 1387475"/>
                <a:gd name="connsiteX140" fmla="*/ 466725 w 946150"/>
                <a:gd name="connsiteY140" fmla="*/ 225425 h 1387475"/>
                <a:gd name="connsiteX141" fmla="*/ 473075 w 946150"/>
                <a:gd name="connsiteY141" fmla="*/ 190500 h 1387475"/>
                <a:gd name="connsiteX142" fmla="*/ 479425 w 946150"/>
                <a:gd name="connsiteY142" fmla="*/ 158750 h 1387475"/>
                <a:gd name="connsiteX143" fmla="*/ 476250 w 946150"/>
                <a:gd name="connsiteY143" fmla="*/ 69850 h 1387475"/>
                <a:gd name="connsiteX144" fmla="*/ 469900 w 946150"/>
                <a:gd name="connsiteY144" fmla="*/ 50800 h 1387475"/>
                <a:gd name="connsiteX145" fmla="*/ 463550 w 946150"/>
                <a:gd name="connsiteY145" fmla="*/ 41275 h 1387475"/>
                <a:gd name="connsiteX146" fmla="*/ 457200 w 946150"/>
                <a:gd name="connsiteY146" fmla="*/ 22225 h 1387475"/>
                <a:gd name="connsiteX147" fmla="*/ 428625 w 946150"/>
                <a:gd name="connsiteY147" fmla="*/ 6350 h 1387475"/>
                <a:gd name="connsiteX148" fmla="*/ 415925 w 946150"/>
                <a:gd name="connsiteY148" fmla="*/ 9525 h 1387475"/>
                <a:gd name="connsiteX149" fmla="*/ 412750 w 946150"/>
                <a:gd name="connsiteY149" fmla="*/ 19050 h 1387475"/>
                <a:gd name="connsiteX150" fmla="*/ 406400 w 946150"/>
                <a:gd name="connsiteY150" fmla="*/ 53975 h 1387475"/>
                <a:gd name="connsiteX151" fmla="*/ 400050 w 946150"/>
                <a:gd name="connsiteY151" fmla="*/ 155575 h 1387475"/>
                <a:gd name="connsiteX152" fmla="*/ 396875 w 946150"/>
                <a:gd name="connsiteY152" fmla="*/ 190500 h 1387475"/>
                <a:gd name="connsiteX153" fmla="*/ 393700 w 946150"/>
                <a:gd name="connsiteY153" fmla="*/ 200025 h 1387475"/>
                <a:gd name="connsiteX154" fmla="*/ 390525 w 946150"/>
                <a:gd name="connsiteY154" fmla="*/ 273050 h 1387475"/>
                <a:gd name="connsiteX155" fmla="*/ 381000 w 946150"/>
                <a:gd name="connsiteY155" fmla="*/ 371475 h 1387475"/>
                <a:gd name="connsiteX156" fmla="*/ 368300 w 946150"/>
                <a:gd name="connsiteY156" fmla="*/ 431800 h 1387475"/>
                <a:gd name="connsiteX157" fmla="*/ 320675 w 946150"/>
                <a:gd name="connsiteY157" fmla="*/ 428625 h 1387475"/>
                <a:gd name="connsiteX158" fmla="*/ 314325 w 946150"/>
                <a:gd name="connsiteY158" fmla="*/ 419100 h 1387475"/>
                <a:gd name="connsiteX159" fmla="*/ 317500 w 946150"/>
                <a:gd name="connsiteY159" fmla="*/ 139700 h 1387475"/>
                <a:gd name="connsiteX160" fmla="*/ 320675 w 946150"/>
                <a:gd name="connsiteY160" fmla="*/ 120650 h 1387475"/>
                <a:gd name="connsiteX161" fmla="*/ 327025 w 946150"/>
                <a:gd name="connsiteY161" fmla="*/ 104775 h 1387475"/>
                <a:gd name="connsiteX162" fmla="*/ 330200 w 946150"/>
                <a:gd name="connsiteY162" fmla="*/ 88900 h 1387475"/>
                <a:gd name="connsiteX163" fmla="*/ 333375 w 946150"/>
                <a:gd name="connsiteY163" fmla="*/ 76200 h 1387475"/>
                <a:gd name="connsiteX164" fmla="*/ 323850 w 946150"/>
                <a:gd name="connsiteY164" fmla="*/ 31750 h 1387475"/>
                <a:gd name="connsiteX165" fmla="*/ 314325 w 946150"/>
                <a:gd name="connsiteY165" fmla="*/ 12700 h 1387475"/>
                <a:gd name="connsiteX166" fmla="*/ 304800 w 946150"/>
                <a:gd name="connsiteY166" fmla="*/ 6350 h 1387475"/>
                <a:gd name="connsiteX167" fmla="*/ 273050 w 946150"/>
                <a:gd name="connsiteY167" fmla="*/ 9525 h 1387475"/>
                <a:gd name="connsiteX168" fmla="*/ 269875 w 946150"/>
                <a:gd name="connsiteY168" fmla="*/ 19050 h 1387475"/>
                <a:gd name="connsiteX169" fmla="*/ 266700 w 946150"/>
                <a:gd name="connsiteY169" fmla="*/ 31750 h 1387475"/>
                <a:gd name="connsiteX170" fmla="*/ 266700 w 946150"/>
                <a:gd name="connsiteY170" fmla="*/ 254000 h 1387475"/>
                <a:gd name="connsiteX171" fmla="*/ 273050 w 946150"/>
                <a:gd name="connsiteY171" fmla="*/ 263525 h 1387475"/>
                <a:gd name="connsiteX172" fmla="*/ 282575 w 946150"/>
                <a:gd name="connsiteY172" fmla="*/ 282575 h 1387475"/>
                <a:gd name="connsiteX173" fmla="*/ 295275 w 946150"/>
                <a:gd name="connsiteY173" fmla="*/ 295275 h 1387475"/>
                <a:gd name="connsiteX174" fmla="*/ 288925 w 946150"/>
                <a:gd name="connsiteY174" fmla="*/ 368300 h 1387475"/>
                <a:gd name="connsiteX175" fmla="*/ 282575 w 946150"/>
                <a:gd name="connsiteY175" fmla="*/ 377825 h 1387475"/>
                <a:gd name="connsiteX176" fmla="*/ 279400 w 946150"/>
                <a:gd name="connsiteY176" fmla="*/ 387350 h 1387475"/>
                <a:gd name="connsiteX177" fmla="*/ 250825 w 946150"/>
                <a:gd name="connsiteY177" fmla="*/ 403225 h 1387475"/>
                <a:gd name="connsiteX178" fmla="*/ 219075 w 946150"/>
                <a:gd name="connsiteY178" fmla="*/ 393700 h 1387475"/>
                <a:gd name="connsiteX179" fmla="*/ 215900 w 946150"/>
                <a:gd name="connsiteY179" fmla="*/ 381000 h 1387475"/>
                <a:gd name="connsiteX180" fmla="*/ 209550 w 946150"/>
                <a:gd name="connsiteY180" fmla="*/ 358775 h 1387475"/>
                <a:gd name="connsiteX181" fmla="*/ 206375 w 946150"/>
                <a:gd name="connsiteY181" fmla="*/ 333375 h 1387475"/>
                <a:gd name="connsiteX182" fmla="*/ 209550 w 946150"/>
                <a:gd name="connsiteY182" fmla="*/ 158750 h 1387475"/>
                <a:gd name="connsiteX183" fmla="*/ 215900 w 946150"/>
                <a:gd name="connsiteY183" fmla="*/ 136525 h 1387475"/>
                <a:gd name="connsiteX184" fmla="*/ 225425 w 946150"/>
                <a:gd name="connsiteY184" fmla="*/ 92075 h 1387475"/>
                <a:gd name="connsiteX185" fmla="*/ 219075 w 946150"/>
                <a:gd name="connsiteY185" fmla="*/ 25400 h 1387475"/>
                <a:gd name="connsiteX186" fmla="*/ 215900 w 946150"/>
                <a:gd name="connsiteY186" fmla="*/ 12700 h 1387475"/>
                <a:gd name="connsiteX187" fmla="*/ 212725 w 946150"/>
                <a:gd name="connsiteY187" fmla="*/ 3175 h 1387475"/>
                <a:gd name="connsiteX188" fmla="*/ 196850 w 946150"/>
                <a:gd name="connsiteY188" fmla="*/ 0 h 1387475"/>
                <a:gd name="connsiteX189" fmla="*/ 174625 w 946150"/>
                <a:gd name="connsiteY189" fmla="*/ 3175 h 1387475"/>
                <a:gd name="connsiteX190" fmla="*/ 168275 w 946150"/>
                <a:gd name="connsiteY190" fmla="*/ 22225 h 1387475"/>
                <a:gd name="connsiteX191" fmla="*/ 168275 w 946150"/>
                <a:gd name="connsiteY191" fmla="*/ 361950 h 1387475"/>
                <a:gd name="connsiteX192" fmla="*/ 152400 w 946150"/>
                <a:gd name="connsiteY192" fmla="*/ 374650 h 1387475"/>
                <a:gd name="connsiteX193" fmla="*/ 117475 w 946150"/>
                <a:gd name="connsiteY193" fmla="*/ 358775 h 1387475"/>
                <a:gd name="connsiteX194" fmla="*/ 114300 w 946150"/>
                <a:gd name="connsiteY194" fmla="*/ 349250 h 1387475"/>
                <a:gd name="connsiteX195" fmla="*/ 107950 w 946150"/>
                <a:gd name="connsiteY195" fmla="*/ 279400 h 1387475"/>
                <a:gd name="connsiteX196" fmla="*/ 111125 w 946150"/>
                <a:gd name="connsiteY196" fmla="*/ 139700 h 1387475"/>
                <a:gd name="connsiteX197" fmla="*/ 95250 w 946150"/>
                <a:gd name="connsiteY197" fmla="*/ 53975 h 1387475"/>
                <a:gd name="connsiteX198" fmla="*/ 82550 w 946150"/>
                <a:gd name="connsiteY198" fmla="*/ 50800 h 1387475"/>
                <a:gd name="connsiteX199" fmla="*/ 76200 w 946150"/>
                <a:gd name="connsiteY199" fmla="*/ 66675 h 1387475"/>
                <a:gd name="connsiteX200" fmla="*/ 76200 w 946150"/>
                <a:gd name="connsiteY200" fmla="*/ 158750 h 1387475"/>
                <a:gd name="connsiteX201" fmla="*/ 73025 w 946150"/>
                <a:gd name="connsiteY201" fmla="*/ 349250 h 1387475"/>
                <a:gd name="connsiteX202" fmla="*/ 60325 w 946150"/>
                <a:gd name="connsiteY202" fmla="*/ 368300 h 1387475"/>
                <a:gd name="connsiteX203" fmla="*/ 50800 w 946150"/>
                <a:gd name="connsiteY203" fmla="*/ 365125 h 1387475"/>
                <a:gd name="connsiteX204" fmla="*/ 44450 w 946150"/>
                <a:gd name="connsiteY204" fmla="*/ 352425 h 1387475"/>
                <a:gd name="connsiteX205" fmla="*/ 41275 w 946150"/>
                <a:gd name="connsiteY205" fmla="*/ 339725 h 1387475"/>
                <a:gd name="connsiteX206" fmla="*/ 38100 w 946150"/>
                <a:gd name="connsiteY206" fmla="*/ 330200 h 1387475"/>
                <a:gd name="connsiteX207" fmla="*/ 44450 w 946150"/>
                <a:gd name="connsiteY207" fmla="*/ 273050 h 1387475"/>
                <a:gd name="connsiteX208" fmla="*/ 50800 w 946150"/>
                <a:gd name="connsiteY208" fmla="*/ 247650 h 1387475"/>
                <a:gd name="connsiteX209" fmla="*/ 50800 w 946150"/>
                <a:gd name="connsiteY209" fmla="*/ 66675 h 1387475"/>
                <a:gd name="connsiteX210" fmla="*/ 31750 w 946150"/>
                <a:gd name="connsiteY210" fmla="*/ 60325 h 1387475"/>
                <a:gd name="connsiteX211" fmla="*/ 47625 w 946150"/>
                <a:gd name="connsiteY211" fmla="*/ 66675 h 138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946150" h="1387475">
                  <a:moveTo>
                    <a:pt x="47625" y="66675"/>
                  </a:moveTo>
                  <a:cubicBezTo>
                    <a:pt x="46834" y="66833"/>
                    <a:pt x="25479" y="70422"/>
                    <a:pt x="22225" y="73025"/>
                  </a:cubicBezTo>
                  <a:cubicBezTo>
                    <a:pt x="19245" y="75409"/>
                    <a:pt x="17992" y="79375"/>
                    <a:pt x="15875" y="82550"/>
                  </a:cubicBezTo>
                  <a:cubicBezTo>
                    <a:pt x="14817" y="138642"/>
                    <a:pt x="12700" y="194723"/>
                    <a:pt x="12700" y="250825"/>
                  </a:cubicBezTo>
                  <a:cubicBezTo>
                    <a:pt x="12700" y="332293"/>
                    <a:pt x="16420" y="414028"/>
                    <a:pt x="22225" y="495300"/>
                  </a:cubicBezTo>
                  <a:cubicBezTo>
                    <a:pt x="21167" y="563033"/>
                    <a:pt x="20722" y="630779"/>
                    <a:pt x="19050" y="698500"/>
                  </a:cubicBezTo>
                  <a:cubicBezTo>
                    <a:pt x="18605" y="716517"/>
                    <a:pt x="18549" y="734652"/>
                    <a:pt x="15875" y="752475"/>
                  </a:cubicBezTo>
                  <a:cubicBezTo>
                    <a:pt x="15309" y="756249"/>
                    <a:pt x="11418" y="758687"/>
                    <a:pt x="9525" y="762000"/>
                  </a:cubicBezTo>
                  <a:cubicBezTo>
                    <a:pt x="2146" y="774913"/>
                    <a:pt x="3473" y="773510"/>
                    <a:pt x="0" y="787400"/>
                  </a:cubicBezTo>
                  <a:cubicBezTo>
                    <a:pt x="1058" y="847725"/>
                    <a:pt x="1401" y="908067"/>
                    <a:pt x="3175" y="968375"/>
                  </a:cubicBezTo>
                  <a:cubicBezTo>
                    <a:pt x="4963" y="1029152"/>
                    <a:pt x="4180" y="983931"/>
                    <a:pt x="9525" y="1016000"/>
                  </a:cubicBezTo>
                  <a:cubicBezTo>
                    <a:pt x="16200" y="1056052"/>
                    <a:pt x="7907" y="1027021"/>
                    <a:pt x="19050" y="1060450"/>
                  </a:cubicBezTo>
                  <a:lnTo>
                    <a:pt x="22225" y="1069975"/>
                  </a:lnTo>
                  <a:cubicBezTo>
                    <a:pt x="23283" y="1073150"/>
                    <a:pt x="23033" y="1077133"/>
                    <a:pt x="25400" y="1079500"/>
                  </a:cubicBezTo>
                  <a:cubicBezTo>
                    <a:pt x="33618" y="1087718"/>
                    <a:pt x="43827" y="1096682"/>
                    <a:pt x="47625" y="1108075"/>
                  </a:cubicBezTo>
                  <a:cubicBezTo>
                    <a:pt x="52007" y="1121220"/>
                    <a:pt x="48944" y="1114815"/>
                    <a:pt x="57150" y="1127125"/>
                  </a:cubicBezTo>
                  <a:cubicBezTo>
                    <a:pt x="66862" y="1165974"/>
                    <a:pt x="53321" y="1108324"/>
                    <a:pt x="63500" y="1203325"/>
                  </a:cubicBezTo>
                  <a:cubicBezTo>
                    <a:pt x="64430" y="1212003"/>
                    <a:pt x="67733" y="1220258"/>
                    <a:pt x="69850" y="1228725"/>
                  </a:cubicBezTo>
                  <a:cubicBezTo>
                    <a:pt x="74648" y="1247919"/>
                    <a:pt x="71645" y="1237285"/>
                    <a:pt x="79375" y="1260475"/>
                  </a:cubicBezTo>
                  <a:cubicBezTo>
                    <a:pt x="80433" y="1263650"/>
                    <a:pt x="81894" y="1266718"/>
                    <a:pt x="82550" y="1270000"/>
                  </a:cubicBezTo>
                  <a:cubicBezTo>
                    <a:pt x="86351" y="1289003"/>
                    <a:pt x="85471" y="1291844"/>
                    <a:pt x="98425" y="1311275"/>
                  </a:cubicBezTo>
                  <a:cubicBezTo>
                    <a:pt x="103111" y="1318303"/>
                    <a:pt x="106966" y="1325436"/>
                    <a:pt x="114300" y="1330325"/>
                  </a:cubicBezTo>
                  <a:cubicBezTo>
                    <a:pt x="117085" y="1332181"/>
                    <a:pt x="120508" y="1333058"/>
                    <a:pt x="123825" y="1333500"/>
                  </a:cubicBezTo>
                  <a:cubicBezTo>
                    <a:pt x="136457" y="1335184"/>
                    <a:pt x="149225" y="1335617"/>
                    <a:pt x="161925" y="1336675"/>
                  </a:cubicBezTo>
                  <a:cubicBezTo>
                    <a:pt x="166158" y="1339850"/>
                    <a:pt x="170031" y="1343575"/>
                    <a:pt x="174625" y="1346200"/>
                  </a:cubicBezTo>
                  <a:cubicBezTo>
                    <a:pt x="177531" y="1347860"/>
                    <a:pt x="181026" y="1348174"/>
                    <a:pt x="184150" y="1349375"/>
                  </a:cubicBezTo>
                  <a:cubicBezTo>
                    <a:pt x="194789" y="1353467"/>
                    <a:pt x="205086" y="1358470"/>
                    <a:pt x="215900" y="1362075"/>
                  </a:cubicBezTo>
                  <a:cubicBezTo>
                    <a:pt x="223317" y="1364547"/>
                    <a:pt x="238739" y="1370229"/>
                    <a:pt x="247650" y="1371600"/>
                  </a:cubicBezTo>
                  <a:cubicBezTo>
                    <a:pt x="257122" y="1373057"/>
                    <a:pt x="266700" y="1373717"/>
                    <a:pt x="276225" y="1374775"/>
                  </a:cubicBezTo>
                  <a:cubicBezTo>
                    <a:pt x="280458" y="1375833"/>
                    <a:pt x="284665" y="1377003"/>
                    <a:pt x="288925" y="1377950"/>
                  </a:cubicBezTo>
                  <a:cubicBezTo>
                    <a:pt x="294193" y="1379121"/>
                    <a:pt x="299565" y="1379816"/>
                    <a:pt x="304800" y="1381125"/>
                  </a:cubicBezTo>
                  <a:cubicBezTo>
                    <a:pt x="308047" y="1381937"/>
                    <a:pt x="311004" y="1383885"/>
                    <a:pt x="314325" y="1384300"/>
                  </a:cubicBezTo>
                  <a:cubicBezTo>
                    <a:pt x="328017" y="1386012"/>
                    <a:pt x="341842" y="1386417"/>
                    <a:pt x="355600" y="1387475"/>
                  </a:cubicBezTo>
                  <a:cubicBezTo>
                    <a:pt x="374650" y="1386417"/>
                    <a:pt x="394041" y="1388042"/>
                    <a:pt x="412750" y="1384300"/>
                  </a:cubicBezTo>
                  <a:cubicBezTo>
                    <a:pt x="416492" y="1383552"/>
                    <a:pt x="415613" y="1376325"/>
                    <a:pt x="419100" y="1374775"/>
                  </a:cubicBezTo>
                  <a:cubicBezTo>
                    <a:pt x="425939" y="1371736"/>
                    <a:pt x="433844" y="1371799"/>
                    <a:pt x="441325" y="1371600"/>
                  </a:cubicBezTo>
                  <a:cubicBezTo>
                    <a:pt x="513274" y="1369681"/>
                    <a:pt x="585258" y="1369483"/>
                    <a:pt x="657225" y="1368425"/>
                  </a:cubicBezTo>
                  <a:cubicBezTo>
                    <a:pt x="664731" y="1366549"/>
                    <a:pt x="678545" y="1362881"/>
                    <a:pt x="685800" y="1362075"/>
                  </a:cubicBezTo>
                  <a:cubicBezTo>
                    <a:pt x="699515" y="1360551"/>
                    <a:pt x="713317" y="1359958"/>
                    <a:pt x="727075" y="1358900"/>
                  </a:cubicBezTo>
                  <a:cubicBezTo>
                    <a:pt x="733425" y="1357842"/>
                    <a:pt x="741573" y="1360277"/>
                    <a:pt x="746125" y="1355725"/>
                  </a:cubicBezTo>
                  <a:cubicBezTo>
                    <a:pt x="751573" y="1350277"/>
                    <a:pt x="745913" y="1337538"/>
                    <a:pt x="752475" y="1333500"/>
                  </a:cubicBezTo>
                  <a:cubicBezTo>
                    <a:pt x="762431" y="1327373"/>
                    <a:pt x="775758" y="1331383"/>
                    <a:pt x="787400" y="1330325"/>
                  </a:cubicBezTo>
                  <a:cubicBezTo>
                    <a:pt x="823861" y="1321210"/>
                    <a:pt x="778928" y="1333956"/>
                    <a:pt x="809625" y="1320800"/>
                  </a:cubicBezTo>
                  <a:cubicBezTo>
                    <a:pt x="813636" y="1319081"/>
                    <a:pt x="818129" y="1318824"/>
                    <a:pt x="822325" y="1317625"/>
                  </a:cubicBezTo>
                  <a:cubicBezTo>
                    <a:pt x="825543" y="1316706"/>
                    <a:pt x="828675" y="1315508"/>
                    <a:pt x="831850" y="1314450"/>
                  </a:cubicBezTo>
                  <a:cubicBezTo>
                    <a:pt x="836083" y="1311275"/>
                    <a:pt x="839956" y="1307550"/>
                    <a:pt x="844550" y="1304925"/>
                  </a:cubicBezTo>
                  <a:cubicBezTo>
                    <a:pt x="847456" y="1303265"/>
                    <a:pt x="851708" y="1304117"/>
                    <a:pt x="854075" y="1301750"/>
                  </a:cubicBezTo>
                  <a:cubicBezTo>
                    <a:pt x="859471" y="1296354"/>
                    <a:pt x="862542" y="1289050"/>
                    <a:pt x="866775" y="1282700"/>
                  </a:cubicBezTo>
                  <a:cubicBezTo>
                    <a:pt x="868631" y="1279915"/>
                    <a:pt x="867859" y="1275788"/>
                    <a:pt x="869950" y="1273175"/>
                  </a:cubicBezTo>
                  <a:cubicBezTo>
                    <a:pt x="872334" y="1270195"/>
                    <a:pt x="876300" y="1268942"/>
                    <a:pt x="879475" y="1266825"/>
                  </a:cubicBezTo>
                  <a:cubicBezTo>
                    <a:pt x="887207" y="1235896"/>
                    <a:pt x="882584" y="1249528"/>
                    <a:pt x="892175" y="1225550"/>
                  </a:cubicBezTo>
                  <a:cubicBezTo>
                    <a:pt x="893233" y="1219200"/>
                    <a:pt x="893314" y="1212607"/>
                    <a:pt x="895350" y="1206500"/>
                  </a:cubicBezTo>
                  <a:cubicBezTo>
                    <a:pt x="896557" y="1202880"/>
                    <a:pt x="900197" y="1200482"/>
                    <a:pt x="901700" y="1196975"/>
                  </a:cubicBezTo>
                  <a:cubicBezTo>
                    <a:pt x="903419" y="1192964"/>
                    <a:pt x="903621" y="1188455"/>
                    <a:pt x="904875" y="1184275"/>
                  </a:cubicBezTo>
                  <a:cubicBezTo>
                    <a:pt x="906798" y="1177864"/>
                    <a:pt x="911225" y="1165225"/>
                    <a:pt x="911225" y="1165225"/>
                  </a:cubicBezTo>
                  <a:cubicBezTo>
                    <a:pt x="912194" y="1131295"/>
                    <a:pt x="913320" y="1047976"/>
                    <a:pt x="917575" y="1003300"/>
                  </a:cubicBezTo>
                  <a:cubicBezTo>
                    <a:pt x="918087" y="997928"/>
                    <a:pt x="919987" y="992767"/>
                    <a:pt x="920750" y="987425"/>
                  </a:cubicBezTo>
                  <a:cubicBezTo>
                    <a:pt x="922105" y="977938"/>
                    <a:pt x="922867" y="968375"/>
                    <a:pt x="923925" y="958850"/>
                  </a:cubicBezTo>
                  <a:cubicBezTo>
                    <a:pt x="924983" y="934508"/>
                    <a:pt x="925231" y="910118"/>
                    <a:pt x="927100" y="885825"/>
                  </a:cubicBezTo>
                  <a:cubicBezTo>
                    <a:pt x="927357" y="882488"/>
                    <a:pt x="930275" y="879647"/>
                    <a:pt x="930275" y="876300"/>
                  </a:cubicBezTo>
                  <a:cubicBezTo>
                    <a:pt x="930275" y="760455"/>
                    <a:pt x="934983" y="788715"/>
                    <a:pt x="923925" y="733425"/>
                  </a:cubicBezTo>
                  <a:cubicBezTo>
                    <a:pt x="922867" y="700617"/>
                    <a:pt x="922605" y="667773"/>
                    <a:pt x="920750" y="635000"/>
                  </a:cubicBezTo>
                  <a:cubicBezTo>
                    <a:pt x="919429" y="611658"/>
                    <a:pt x="914400" y="565150"/>
                    <a:pt x="914400" y="565150"/>
                  </a:cubicBezTo>
                  <a:cubicBezTo>
                    <a:pt x="915458" y="490008"/>
                    <a:pt x="915545" y="414847"/>
                    <a:pt x="917575" y="339725"/>
                  </a:cubicBezTo>
                  <a:cubicBezTo>
                    <a:pt x="917665" y="336379"/>
                    <a:pt x="919831" y="333418"/>
                    <a:pt x="920750" y="330200"/>
                  </a:cubicBezTo>
                  <a:cubicBezTo>
                    <a:pt x="921949" y="326004"/>
                    <a:pt x="921974" y="321403"/>
                    <a:pt x="923925" y="317500"/>
                  </a:cubicBezTo>
                  <a:cubicBezTo>
                    <a:pt x="927338" y="310674"/>
                    <a:pt x="934212" y="305690"/>
                    <a:pt x="936625" y="298450"/>
                  </a:cubicBezTo>
                  <a:cubicBezTo>
                    <a:pt x="937683" y="295275"/>
                    <a:pt x="938881" y="292143"/>
                    <a:pt x="939800" y="288925"/>
                  </a:cubicBezTo>
                  <a:cubicBezTo>
                    <a:pt x="942789" y="278463"/>
                    <a:pt x="943968" y="271262"/>
                    <a:pt x="946150" y="260350"/>
                  </a:cubicBezTo>
                  <a:cubicBezTo>
                    <a:pt x="945092" y="230717"/>
                    <a:pt x="944825" y="201044"/>
                    <a:pt x="942975" y="171450"/>
                  </a:cubicBezTo>
                  <a:cubicBezTo>
                    <a:pt x="942703" y="167095"/>
                    <a:pt x="940464" y="163063"/>
                    <a:pt x="939800" y="158750"/>
                  </a:cubicBezTo>
                  <a:cubicBezTo>
                    <a:pt x="937686" y="145008"/>
                    <a:pt x="937010" y="125367"/>
                    <a:pt x="933450" y="111125"/>
                  </a:cubicBezTo>
                  <a:lnTo>
                    <a:pt x="923925" y="82550"/>
                  </a:lnTo>
                  <a:cubicBezTo>
                    <a:pt x="922867" y="79375"/>
                    <a:pt x="923535" y="74881"/>
                    <a:pt x="920750" y="73025"/>
                  </a:cubicBezTo>
                  <a:cubicBezTo>
                    <a:pt x="908440" y="64819"/>
                    <a:pt x="914845" y="67882"/>
                    <a:pt x="901700" y="63500"/>
                  </a:cubicBezTo>
                  <a:cubicBezTo>
                    <a:pt x="898525" y="64558"/>
                    <a:pt x="892632" y="63360"/>
                    <a:pt x="892175" y="66675"/>
                  </a:cubicBezTo>
                  <a:cubicBezTo>
                    <a:pt x="882941" y="133619"/>
                    <a:pt x="894655" y="133649"/>
                    <a:pt x="885825" y="177800"/>
                  </a:cubicBezTo>
                  <a:cubicBezTo>
                    <a:pt x="883964" y="187107"/>
                    <a:pt x="880172" y="190989"/>
                    <a:pt x="876300" y="200025"/>
                  </a:cubicBezTo>
                  <a:cubicBezTo>
                    <a:pt x="874982" y="203101"/>
                    <a:pt x="874183" y="206375"/>
                    <a:pt x="873125" y="209550"/>
                  </a:cubicBezTo>
                  <a:cubicBezTo>
                    <a:pt x="872067" y="231775"/>
                    <a:pt x="871724" y="254046"/>
                    <a:pt x="869950" y="276225"/>
                  </a:cubicBezTo>
                  <a:cubicBezTo>
                    <a:pt x="869264" y="284796"/>
                    <a:pt x="861605" y="305465"/>
                    <a:pt x="854075" y="307975"/>
                  </a:cubicBezTo>
                  <a:lnTo>
                    <a:pt x="844550" y="311150"/>
                  </a:lnTo>
                  <a:cubicBezTo>
                    <a:pt x="838200" y="310092"/>
                    <a:pt x="831089" y="311169"/>
                    <a:pt x="825500" y="307975"/>
                  </a:cubicBezTo>
                  <a:cubicBezTo>
                    <a:pt x="822594" y="306315"/>
                    <a:pt x="822325" y="301797"/>
                    <a:pt x="822325" y="298450"/>
                  </a:cubicBezTo>
                  <a:cubicBezTo>
                    <a:pt x="822325" y="282540"/>
                    <a:pt x="824442" y="266700"/>
                    <a:pt x="825500" y="250825"/>
                  </a:cubicBezTo>
                  <a:cubicBezTo>
                    <a:pt x="828232" y="157935"/>
                    <a:pt x="831064" y="139819"/>
                    <a:pt x="825500" y="50800"/>
                  </a:cubicBezTo>
                  <a:cubicBezTo>
                    <a:pt x="824833" y="40132"/>
                    <a:pt x="820874" y="40308"/>
                    <a:pt x="812800" y="34925"/>
                  </a:cubicBezTo>
                  <a:cubicBezTo>
                    <a:pt x="803275" y="37042"/>
                    <a:pt x="792952" y="36911"/>
                    <a:pt x="784225" y="41275"/>
                  </a:cubicBezTo>
                  <a:cubicBezTo>
                    <a:pt x="781232" y="42772"/>
                    <a:pt x="781050" y="47453"/>
                    <a:pt x="781050" y="50800"/>
                  </a:cubicBezTo>
                  <a:cubicBezTo>
                    <a:pt x="781050" y="93620"/>
                    <a:pt x="782703" y="100474"/>
                    <a:pt x="787400" y="133350"/>
                  </a:cubicBezTo>
                  <a:cubicBezTo>
                    <a:pt x="786342" y="209550"/>
                    <a:pt x="791215" y="286064"/>
                    <a:pt x="784225" y="361950"/>
                  </a:cubicBezTo>
                  <a:cubicBezTo>
                    <a:pt x="783636" y="368341"/>
                    <a:pt x="754933" y="378888"/>
                    <a:pt x="749300" y="381000"/>
                  </a:cubicBezTo>
                  <a:cubicBezTo>
                    <a:pt x="746166" y="382175"/>
                    <a:pt x="742950" y="383117"/>
                    <a:pt x="739775" y="384175"/>
                  </a:cubicBezTo>
                  <a:cubicBezTo>
                    <a:pt x="736600" y="382058"/>
                    <a:pt x="732272" y="381061"/>
                    <a:pt x="730250" y="377825"/>
                  </a:cubicBezTo>
                  <a:cubicBezTo>
                    <a:pt x="724010" y="367841"/>
                    <a:pt x="722937" y="350785"/>
                    <a:pt x="720725" y="339725"/>
                  </a:cubicBezTo>
                  <a:cubicBezTo>
                    <a:pt x="719869" y="335446"/>
                    <a:pt x="719269" y="331036"/>
                    <a:pt x="717550" y="327025"/>
                  </a:cubicBezTo>
                  <a:cubicBezTo>
                    <a:pt x="716047" y="323518"/>
                    <a:pt x="713317" y="320675"/>
                    <a:pt x="711200" y="317500"/>
                  </a:cubicBezTo>
                  <a:cubicBezTo>
                    <a:pt x="712486" y="294344"/>
                    <a:pt x="712580" y="262973"/>
                    <a:pt x="717550" y="238125"/>
                  </a:cubicBezTo>
                  <a:cubicBezTo>
                    <a:pt x="719262" y="229567"/>
                    <a:pt x="723900" y="212725"/>
                    <a:pt x="723900" y="212725"/>
                  </a:cubicBezTo>
                  <a:cubicBezTo>
                    <a:pt x="729437" y="157355"/>
                    <a:pt x="729095" y="175198"/>
                    <a:pt x="723900" y="92075"/>
                  </a:cubicBezTo>
                  <a:cubicBezTo>
                    <a:pt x="723628" y="87720"/>
                    <a:pt x="721442" y="83679"/>
                    <a:pt x="720725" y="79375"/>
                  </a:cubicBezTo>
                  <a:cubicBezTo>
                    <a:pt x="719322" y="70959"/>
                    <a:pt x="718953" y="62391"/>
                    <a:pt x="717550" y="53975"/>
                  </a:cubicBezTo>
                  <a:cubicBezTo>
                    <a:pt x="715853" y="43792"/>
                    <a:pt x="714819" y="37289"/>
                    <a:pt x="704850" y="31750"/>
                  </a:cubicBezTo>
                  <a:cubicBezTo>
                    <a:pt x="698999" y="28499"/>
                    <a:pt x="685800" y="25400"/>
                    <a:pt x="685800" y="25400"/>
                  </a:cubicBezTo>
                  <a:cubicBezTo>
                    <a:pt x="680508" y="27517"/>
                    <a:pt x="673634" y="27423"/>
                    <a:pt x="669925" y="31750"/>
                  </a:cubicBezTo>
                  <a:cubicBezTo>
                    <a:pt x="666413" y="35847"/>
                    <a:pt x="667419" y="42270"/>
                    <a:pt x="666750" y="47625"/>
                  </a:cubicBezTo>
                  <a:cubicBezTo>
                    <a:pt x="664242" y="67688"/>
                    <a:pt x="661745" y="87775"/>
                    <a:pt x="660400" y="107950"/>
                  </a:cubicBezTo>
                  <a:cubicBezTo>
                    <a:pt x="659342" y="123825"/>
                    <a:pt x="658891" y="139752"/>
                    <a:pt x="657225" y="155575"/>
                  </a:cubicBezTo>
                  <a:cubicBezTo>
                    <a:pt x="656768" y="159915"/>
                    <a:pt x="654997" y="164015"/>
                    <a:pt x="654050" y="168275"/>
                  </a:cubicBezTo>
                  <a:cubicBezTo>
                    <a:pt x="652879" y="173543"/>
                    <a:pt x="651696" y="178816"/>
                    <a:pt x="650875" y="184150"/>
                  </a:cubicBezTo>
                  <a:cubicBezTo>
                    <a:pt x="649578" y="192583"/>
                    <a:pt x="649226" y="201155"/>
                    <a:pt x="647700" y="209550"/>
                  </a:cubicBezTo>
                  <a:cubicBezTo>
                    <a:pt x="647101" y="212843"/>
                    <a:pt x="645251" y="215808"/>
                    <a:pt x="644525" y="219075"/>
                  </a:cubicBezTo>
                  <a:cubicBezTo>
                    <a:pt x="643128" y="225359"/>
                    <a:pt x="642408" y="231775"/>
                    <a:pt x="641350" y="238125"/>
                  </a:cubicBezTo>
                  <a:cubicBezTo>
                    <a:pt x="642408" y="280458"/>
                    <a:pt x="644525" y="322778"/>
                    <a:pt x="644525" y="365125"/>
                  </a:cubicBezTo>
                  <a:cubicBezTo>
                    <a:pt x="644525" y="373512"/>
                    <a:pt x="646685" y="400227"/>
                    <a:pt x="635000" y="409575"/>
                  </a:cubicBezTo>
                  <a:cubicBezTo>
                    <a:pt x="632387" y="411666"/>
                    <a:pt x="628650" y="411692"/>
                    <a:pt x="625475" y="412750"/>
                  </a:cubicBezTo>
                  <a:cubicBezTo>
                    <a:pt x="619125" y="411692"/>
                    <a:pt x="612532" y="411611"/>
                    <a:pt x="606425" y="409575"/>
                  </a:cubicBezTo>
                  <a:cubicBezTo>
                    <a:pt x="598805" y="407035"/>
                    <a:pt x="593937" y="400473"/>
                    <a:pt x="590550" y="393700"/>
                  </a:cubicBezTo>
                  <a:cubicBezTo>
                    <a:pt x="589053" y="390707"/>
                    <a:pt x="588872" y="387168"/>
                    <a:pt x="587375" y="384175"/>
                  </a:cubicBezTo>
                  <a:cubicBezTo>
                    <a:pt x="575065" y="359556"/>
                    <a:pt x="585830" y="389066"/>
                    <a:pt x="577850" y="365125"/>
                  </a:cubicBezTo>
                  <a:cubicBezTo>
                    <a:pt x="578908" y="311150"/>
                    <a:pt x="579226" y="257155"/>
                    <a:pt x="581025" y="203200"/>
                  </a:cubicBezTo>
                  <a:cubicBezTo>
                    <a:pt x="581344" y="193622"/>
                    <a:pt x="582624" y="184078"/>
                    <a:pt x="584200" y="174625"/>
                  </a:cubicBezTo>
                  <a:cubicBezTo>
                    <a:pt x="584750" y="171324"/>
                    <a:pt x="586317" y="168275"/>
                    <a:pt x="587375" y="165100"/>
                  </a:cubicBezTo>
                  <a:cubicBezTo>
                    <a:pt x="586317" y="128058"/>
                    <a:pt x="586904" y="90933"/>
                    <a:pt x="584200" y="53975"/>
                  </a:cubicBezTo>
                  <a:cubicBezTo>
                    <a:pt x="584004" y="51299"/>
                    <a:pt x="575433" y="26158"/>
                    <a:pt x="571500" y="22225"/>
                  </a:cubicBezTo>
                  <a:cubicBezTo>
                    <a:pt x="569133" y="19858"/>
                    <a:pt x="565150" y="20108"/>
                    <a:pt x="561975" y="19050"/>
                  </a:cubicBezTo>
                  <a:cubicBezTo>
                    <a:pt x="556683" y="20108"/>
                    <a:pt x="550590" y="19232"/>
                    <a:pt x="546100" y="22225"/>
                  </a:cubicBezTo>
                  <a:cubicBezTo>
                    <a:pt x="543315" y="24081"/>
                    <a:pt x="543844" y="28532"/>
                    <a:pt x="542925" y="31750"/>
                  </a:cubicBezTo>
                  <a:cubicBezTo>
                    <a:pt x="541726" y="35946"/>
                    <a:pt x="540808" y="40217"/>
                    <a:pt x="539750" y="44450"/>
                  </a:cubicBezTo>
                  <a:cubicBezTo>
                    <a:pt x="538692" y="85725"/>
                    <a:pt x="538539" y="127033"/>
                    <a:pt x="536575" y="168275"/>
                  </a:cubicBezTo>
                  <a:cubicBezTo>
                    <a:pt x="536416" y="171618"/>
                    <a:pt x="534212" y="174553"/>
                    <a:pt x="533400" y="177800"/>
                  </a:cubicBezTo>
                  <a:cubicBezTo>
                    <a:pt x="532091" y="183035"/>
                    <a:pt x="530988" y="188333"/>
                    <a:pt x="530225" y="193675"/>
                  </a:cubicBezTo>
                  <a:cubicBezTo>
                    <a:pt x="528870" y="203162"/>
                    <a:pt x="528405" y="212763"/>
                    <a:pt x="527050" y="222250"/>
                  </a:cubicBezTo>
                  <a:cubicBezTo>
                    <a:pt x="523943" y="243997"/>
                    <a:pt x="525132" y="231399"/>
                    <a:pt x="520700" y="247650"/>
                  </a:cubicBezTo>
                  <a:cubicBezTo>
                    <a:pt x="518404" y="256070"/>
                    <a:pt x="514350" y="273050"/>
                    <a:pt x="514350" y="273050"/>
                  </a:cubicBezTo>
                  <a:cubicBezTo>
                    <a:pt x="511315" y="403561"/>
                    <a:pt x="553406" y="394135"/>
                    <a:pt x="495300" y="415925"/>
                  </a:cubicBezTo>
                  <a:cubicBezTo>
                    <a:pt x="492166" y="417100"/>
                    <a:pt x="488950" y="418042"/>
                    <a:pt x="485775" y="419100"/>
                  </a:cubicBezTo>
                  <a:cubicBezTo>
                    <a:pt x="477308" y="418042"/>
                    <a:pt x="467692" y="420315"/>
                    <a:pt x="460375" y="415925"/>
                  </a:cubicBezTo>
                  <a:cubicBezTo>
                    <a:pt x="455488" y="412993"/>
                    <a:pt x="454149" y="405748"/>
                    <a:pt x="454025" y="400050"/>
                  </a:cubicBezTo>
                  <a:cubicBezTo>
                    <a:pt x="453465" y="374293"/>
                    <a:pt x="450642" y="296248"/>
                    <a:pt x="460375" y="250825"/>
                  </a:cubicBezTo>
                  <a:cubicBezTo>
                    <a:pt x="462204" y="242291"/>
                    <a:pt x="465013" y="233983"/>
                    <a:pt x="466725" y="225425"/>
                  </a:cubicBezTo>
                  <a:cubicBezTo>
                    <a:pt x="477973" y="169185"/>
                    <a:pt x="460888" y="255495"/>
                    <a:pt x="473075" y="190500"/>
                  </a:cubicBezTo>
                  <a:cubicBezTo>
                    <a:pt x="475064" y="179892"/>
                    <a:pt x="479425" y="158750"/>
                    <a:pt x="479425" y="158750"/>
                  </a:cubicBezTo>
                  <a:cubicBezTo>
                    <a:pt x="478367" y="129117"/>
                    <a:pt x="478856" y="99387"/>
                    <a:pt x="476250" y="69850"/>
                  </a:cubicBezTo>
                  <a:cubicBezTo>
                    <a:pt x="475662" y="63182"/>
                    <a:pt x="473613" y="56369"/>
                    <a:pt x="469900" y="50800"/>
                  </a:cubicBezTo>
                  <a:cubicBezTo>
                    <a:pt x="467783" y="47625"/>
                    <a:pt x="465100" y="44762"/>
                    <a:pt x="463550" y="41275"/>
                  </a:cubicBezTo>
                  <a:cubicBezTo>
                    <a:pt x="460832" y="35158"/>
                    <a:pt x="462769" y="25938"/>
                    <a:pt x="457200" y="22225"/>
                  </a:cubicBezTo>
                  <a:cubicBezTo>
                    <a:pt x="435365" y="7669"/>
                    <a:pt x="445390" y="11938"/>
                    <a:pt x="428625" y="6350"/>
                  </a:cubicBezTo>
                  <a:cubicBezTo>
                    <a:pt x="424392" y="7408"/>
                    <a:pt x="419332" y="6799"/>
                    <a:pt x="415925" y="9525"/>
                  </a:cubicBezTo>
                  <a:cubicBezTo>
                    <a:pt x="413312" y="11616"/>
                    <a:pt x="413349" y="15757"/>
                    <a:pt x="412750" y="19050"/>
                  </a:cubicBezTo>
                  <a:cubicBezTo>
                    <a:pt x="405570" y="58541"/>
                    <a:pt x="413681" y="32131"/>
                    <a:pt x="406400" y="53975"/>
                  </a:cubicBezTo>
                  <a:cubicBezTo>
                    <a:pt x="404283" y="87842"/>
                    <a:pt x="403122" y="121782"/>
                    <a:pt x="400050" y="155575"/>
                  </a:cubicBezTo>
                  <a:cubicBezTo>
                    <a:pt x="398992" y="167217"/>
                    <a:pt x="398528" y="178928"/>
                    <a:pt x="396875" y="190500"/>
                  </a:cubicBezTo>
                  <a:cubicBezTo>
                    <a:pt x="396402" y="193813"/>
                    <a:pt x="394758" y="196850"/>
                    <a:pt x="393700" y="200025"/>
                  </a:cubicBezTo>
                  <a:cubicBezTo>
                    <a:pt x="392642" y="224367"/>
                    <a:pt x="392325" y="248752"/>
                    <a:pt x="390525" y="273050"/>
                  </a:cubicBezTo>
                  <a:cubicBezTo>
                    <a:pt x="388090" y="305922"/>
                    <a:pt x="382936" y="338570"/>
                    <a:pt x="381000" y="371475"/>
                  </a:cubicBezTo>
                  <a:cubicBezTo>
                    <a:pt x="377601" y="429259"/>
                    <a:pt x="392821" y="415453"/>
                    <a:pt x="368300" y="431800"/>
                  </a:cubicBezTo>
                  <a:cubicBezTo>
                    <a:pt x="352425" y="430742"/>
                    <a:pt x="336162" y="432269"/>
                    <a:pt x="320675" y="428625"/>
                  </a:cubicBezTo>
                  <a:cubicBezTo>
                    <a:pt x="316961" y="427751"/>
                    <a:pt x="314367" y="422916"/>
                    <a:pt x="314325" y="419100"/>
                  </a:cubicBezTo>
                  <a:cubicBezTo>
                    <a:pt x="313302" y="325966"/>
                    <a:pt x="315519" y="232818"/>
                    <a:pt x="317500" y="139700"/>
                  </a:cubicBezTo>
                  <a:cubicBezTo>
                    <a:pt x="317637" y="133264"/>
                    <a:pt x="318981" y="126861"/>
                    <a:pt x="320675" y="120650"/>
                  </a:cubicBezTo>
                  <a:cubicBezTo>
                    <a:pt x="322175" y="115152"/>
                    <a:pt x="325387" y="110234"/>
                    <a:pt x="327025" y="104775"/>
                  </a:cubicBezTo>
                  <a:cubicBezTo>
                    <a:pt x="328576" y="99606"/>
                    <a:pt x="329029" y="94168"/>
                    <a:pt x="330200" y="88900"/>
                  </a:cubicBezTo>
                  <a:cubicBezTo>
                    <a:pt x="331147" y="84640"/>
                    <a:pt x="332317" y="80433"/>
                    <a:pt x="333375" y="76200"/>
                  </a:cubicBezTo>
                  <a:cubicBezTo>
                    <a:pt x="329370" y="44158"/>
                    <a:pt x="332898" y="58895"/>
                    <a:pt x="323850" y="31750"/>
                  </a:cubicBezTo>
                  <a:cubicBezTo>
                    <a:pt x="321268" y="24003"/>
                    <a:pt x="320480" y="18855"/>
                    <a:pt x="314325" y="12700"/>
                  </a:cubicBezTo>
                  <a:cubicBezTo>
                    <a:pt x="311627" y="10002"/>
                    <a:pt x="307975" y="8467"/>
                    <a:pt x="304800" y="6350"/>
                  </a:cubicBezTo>
                  <a:cubicBezTo>
                    <a:pt x="294217" y="7408"/>
                    <a:pt x="283046" y="5890"/>
                    <a:pt x="273050" y="9525"/>
                  </a:cubicBezTo>
                  <a:cubicBezTo>
                    <a:pt x="269905" y="10669"/>
                    <a:pt x="270794" y="15832"/>
                    <a:pt x="269875" y="19050"/>
                  </a:cubicBezTo>
                  <a:cubicBezTo>
                    <a:pt x="268676" y="23246"/>
                    <a:pt x="267758" y="27517"/>
                    <a:pt x="266700" y="31750"/>
                  </a:cubicBezTo>
                  <a:cubicBezTo>
                    <a:pt x="257042" y="118676"/>
                    <a:pt x="259011" y="89959"/>
                    <a:pt x="266700" y="254000"/>
                  </a:cubicBezTo>
                  <a:cubicBezTo>
                    <a:pt x="266879" y="257812"/>
                    <a:pt x="271343" y="260112"/>
                    <a:pt x="273050" y="263525"/>
                  </a:cubicBezTo>
                  <a:cubicBezTo>
                    <a:pt x="279811" y="277046"/>
                    <a:pt x="271656" y="269836"/>
                    <a:pt x="282575" y="282575"/>
                  </a:cubicBezTo>
                  <a:cubicBezTo>
                    <a:pt x="286471" y="287121"/>
                    <a:pt x="291042" y="291042"/>
                    <a:pt x="295275" y="295275"/>
                  </a:cubicBezTo>
                  <a:cubicBezTo>
                    <a:pt x="293158" y="319617"/>
                    <a:pt x="292640" y="344151"/>
                    <a:pt x="288925" y="368300"/>
                  </a:cubicBezTo>
                  <a:cubicBezTo>
                    <a:pt x="288345" y="372072"/>
                    <a:pt x="284282" y="374412"/>
                    <a:pt x="282575" y="377825"/>
                  </a:cubicBezTo>
                  <a:cubicBezTo>
                    <a:pt x="281078" y="380818"/>
                    <a:pt x="281767" y="384983"/>
                    <a:pt x="279400" y="387350"/>
                  </a:cubicBezTo>
                  <a:cubicBezTo>
                    <a:pt x="268483" y="398267"/>
                    <a:pt x="262803" y="399232"/>
                    <a:pt x="250825" y="403225"/>
                  </a:cubicBezTo>
                  <a:cubicBezTo>
                    <a:pt x="243791" y="402220"/>
                    <a:pt x="225155" y="402819"/>
                    <a:pt x="219075" y="393700"/>
                  </a:cubicBezTo>
                  <a:cubicBezTo>
                    <a:pt x="216654" y="390069"/>
                    <a:pt x="217099" y="385196"/>
                    <a:pt x="215900" y="381000"/>
                  </a:cubicBezTo>
                  <a:cubicBezTo>
                    <a:pt x="212880" y="370431"/>
                    <a:pt x="211535" y="370686"/>
                    <a:pt x="209550" y="358775"/>
                  </a:cubicBezTo>
                  <a:cubicBezTo>
                    <a:pt x="208147" y="350359"/>
                    <a:pt x="207433" y="341842"/>
                    <a:pt x="206375" y="333375"/>
                  </a:cubicBezTo>
                  <a:cubicBezTo>
                    <a:pt x="207433" y="275167"/>
                    <a:pt x="207578" y="216935"/>
                    <a:pt x="209550" y="158750"/>
                  </a:cubicBezTo>
                  <a:cubicBezTo>
                    <a:pt x="209755" y="152711"/>
                    <a:pt x="214246" y="142591"/>
                    <a:pt x="215900" y="136525"/>
                  </a:cubicBezTo>
                  <a:cubicBezTo>
                    <a:pt x="222681" y="111661"/>
                    <a:pt x="221649" y="114731"/>
                    <a:pt x="225425" y="92075"/>
                  </a:cubicBezTo>
                  <a:cubicBezTo>
                    <a:pt x="223308" y="69850"/>
                    <a:pt x="221735" y="47567"/>
                    <a:pt x="219075" y="25400"/>
                  </a:cubicBezTo>
                  <a:cubicBezTo>
                    <a:pt x="218555" y="21067"/>
                    <a:pt x="217099" y="16896"/>
                    <a:pt x="215900" y="12700"/>
                  </a:cubicBezTo>
                  <a:cubicBezTo>
                    <a:pt x="214981" y="9482"/>
                    <a:pt x="215510" y="5031"/>
                    <a:pt x="212725" y="3175"/>
                  </a:cubicBezTo>
                  <a:cubicBezTo>
                    <a:pt x="208235" y="182"/>
                    <a:pt x="202142" y="1058"/>
                    <a:pt x="196850" y="0"/>
                  </a:cubicBezTo>
                  <a:cubicBezTo>
                    <a:pt x="189442" y="1058"/>
                    <a:pt x="180532" y="-1419"/>
                    <a:pt x="174625" y="3175"/>
                  </a:cubicBezTo>
                  <a:cubicBezTo>
                    <a:pt x="169341" y="7284"/>
                    <a:pt x="168275" y="22225"/>
                    <a:pt x="168275" y="22225"/>
                  </a:cubicBezTo>
                  <a:cubicBezTo>
                    <a:pt x="170290" y="135078"/>
                    <a:pt x="174546" y="249069"/>
                    <a:pt x="168275" y="361950"/>
                  </a:cubicBezTo>
                  <a:cubicBezTo>
                    <a:pt x="167733" y="371705"/>
                    <a:pt x="158823" y="372509"/>
                    <a:pt x="152400" y="374650"/>
                  </a:cubicBezTo>
                  <a:cubicBezTo>
                    <a:pt x="114245" y="370835"/>
                    <a:pt x="124076" y="381878"/>
                    <a:pt x="117475" y="358775"/>
                  </a:cubicBezTo>
                  <a:cubicBezTo>
                    <a:pt x="116556" y="355557"/>
                    <a:pt x="115358" y="352425"/>
                    <a:pt x="114300" y="349250"/>
                  </a:cubicBezTo>
                  <a:cubicBezTo>
                    <a:pt x="113244" y="338690"/>
                    <a:pt x="107950" y="287517"/>
                    <a:pt x="107950" y="279400"/>
                  </a:cubicBezTo>
                  <a:cubicBezTo>
                    <a:pt x="107950" y="232821"/>
                    <a:pt x="110067" y="186267"/>
                    <a:pt x="111125" y="139700"/>
                  </a:cubicBezTo>
                  <a:cubicBezTo>
                    <a:pt x="108794" y="81428"/>
                    <a:pt x="131449" y="67550"/>
                    <a:pt x="95250" y="53975"/>
                  </a:cubicBezTo>
                  <a:cubicBezTo>
                    <a:pt x="91164" y="52443"/>
                    <a:pt x="86783" y="51858"/>
                    <a:pt x="82550" y="50800"/>
                  </a:cubicBezTo>
                  <a:cubicBezTo>
                    <a:pt x="80433" y="56092"/>
                    <a:pt x="78002" y="61268"/>
                    <a:pt x="76200" y="66675"/>
                  </a:cubicBezTo>
                  <a:cubicBezTo>
                    <a:pt x="66260" y="96495"/>
                    <a:pt x="74931" y="127013"/>
                    <a:pt x="76200" y="158750"/>
                  </a:cubicBezTo>
                  <a:cubicBezTo>
                    <a:pt x="75142" y="222250"/>
                    <a:pt x="75009" y="285772"/>
                    <a:pt x="73025" y="349250"/>
                  </a:cubicBezTo>
                  <a:cubicBezTo>
                    <a:pt x="72589" y="363209"/>
                    <a:pt x="70276" y="361666"/>
                    <a:pt x="60325" y="368300"/>
                  </a:cubicBezTo>
                  <a:cubicBezTo>
                    <a:pt x="57150" y="367242"/>
                    <a:pt x="53167" y="367492"/>
                    <a:pt x="50800" y="365125"/>
                  </a:cubicBezTo>
                  <a:cubicBezTo>
                    <a:pt x="47453" y="361778"/>
                    <a:pt x="46112" y="356857"/>
                    <a:pt x="44450" y="352425"/>
                  </a:cubicBezTo>
                  <a:cubicBezTo>
                    <a:pt x="42918" y="348339"/>
                    <a:pt x="42474" y="343921"/>
                    <a:pt x="41275" y="339725"/>
                  </a:cubicBezTo>
                  <a:cubicBezTo>
                    <a:pt x="40356" y="336507"/>
                    <a:pt x="39158" y="333375"/>
                    <a:pt x="38100" y="330200"/>
                  </a:cubicBezTo>
                  <a:cubicBezTo>
                    <a:pt x="43792" y="244813"/>
                    <a:pt x="35761" y="304910"/>
                    <a:pt x="44450" y="273050"/>
                  </a:cubicBezTo>
                  <a:cubicBezTo>
                    <a:pt x="46746" y="264630"/>
                    <a:pt x="50800" y="247650"/>
                    <a:pt x="50800" y="247650"/>
                  </a:cubicBezTo>
                  <a:cubicBezTo>
                    <a:pt x="57215" y="183503"/>
                    <a:pt x="62204" y="146504"/>
                    <a:pt x="50800" y="66675"/>
                  </a:cubicBezTo>
                  <a:cubicBezTo>
                    <a:pt x="49853" y="60049"/>
                    <a:pt x="37737" y="63318"/>
                    <a:pt x="31750" y="60325"/>
                  </a:cubicBezTo>
                  <a:lnTo>
                    <a:pt x="47625" y="66675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6223966" y="2996448"/>
              <a:ext cx="142957" cy="215759"/>
            </a:xfrm>
            <a:prstGeom prst="ellipse">
              <a:avLst/>
            </a:prstGeom>
            <a:solidFill>
              <a:srgbClr val="FFFFFF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4342" name="Grouper 27"/>
          <p:cNvGrpSpPr>
            <a:grpSpLocks/>
          </p:cNvGrpSpPr>
          <p:nvPr/>
        </p:nvGrpSpPr>
        <p:grpSpPr bwMode="auto">
          <a:xfrm rot="-5400000">
            <a:off x="2899834" y="1956153"/>
            <a:ext cx="1295400" cy="640644"/>
            <a:chOff x="4999484" y="3501008"/>
            <a:chExt cx="1296144" cy="720081"/>
          </a:xfrm>
        </p:grpSpPr>
        <p:grpSp>
          <p:nvGrpSpPr>
            <p:cNvPr id="14467" name="Grouper 18"/>
            <p:cNvGrpSpPr>
              <a:grpSpLocks/>
            </p:cNvGrpSpPr>
            <p:nvPr/>
          </p:nvGrpSpPr>
          <p:grpSpPr bwMode="auto">
            <a:xfrm>
              <a:off x="5863580" y="3501008"/>
              <a:ext cx="432048" cy="720081"/>
              <a:chOff x="7231732" y="2708919"/>
              <a:chExt cx="432048" cy="720081"/>
            </a:xfrm>
          </p:grpSpPr>
          <p:sp>
            <p:nvSpPr>
              <p:cNvPr id="20" name="Forme libre 19"/>
              <p:cNvSpPr/>
              <p:nvPr/>
            </p:nvSpPr>
            <p:spPr>
              <a:xfrm rot="21420000">
                <a:off x="7233320" y="2708919"/>
                <a:ext cx="432048" cy="720081"/>
              </a:xfrm>
              <a:custGeom>
                <a:avLst/>
                <a:gdLst>
                  <a:gd name="connsiteX0" fmla="*/ 54190 w 968590"/>
                  <a:gd name="connsiteY0" fmla="*/ 69911 h 1397061"/>
                  <a:gd name="connsiteX1" fmla="*/ 38315 w 968590"/>
                  <a:gd name="connsiteY1" fmla="*/ 79436 h 1397061"/>
                  <a:gd name="connsiteX2" fmla="*/ 31965 w 968590"/>
                  <a:gd name="connsiteY2" fmla="*/ 88961 h 1397061"/>
                  <a:gd name="connsiteX3" fmla="*/ 25615 w 968590"/>
                  <a:gd name="connsiteY3" fmla="*/ 111186 h 1397061"/>
                  <a:gd name="connsiteX4" fmla="*/ 22440 w 968590"/>
                  <a:gd name="connsiteY4" fmla="*/ 362011 h 1397061"/>
                  <a:gd name="connsiteX5" fmla="*/ 16090 w 968590"/>
                  <a:gd name="connsiteY5" fmla="*/ 406461 h 1397061"/>
                  <a:gd name="connsiteX6" fmla="*/ 19265 w 968590"/>
                  <a:gd name="connsiteY6" fmla="*/ 1025586 h 1397061"/>
                  <a:gd name="connsiteX7" fmla="*/ 25615 w 968590"/>
                  <a:gd name="connsiteY7" fmla="*/ 1111311 h 1397061"/>
                  <a:gd name="connsiteX8" fmla="*/ 35140 w 968590"/>
                  <a:gd name="connsiteY8" fmla="*/ 1136711 h 1397061"/>
                  <a:gd name="connsiteX9" fmla="*/ 41490 w 968590"/>
                  <a:gd name="connsiteY9" fmla="*/ 1168461 h 1397061"/>
                  <a:gd name="connsiteX10" fmla="*/ 47840 w 968590"/>
                  <a:gd name="connsiteY10" fmla="*/ 1177986 h 1397061"/>
                  <a:gd name="connsiteX11" fmla="*/ 54190 w 968590"/>
                  <a:gd name="connsiteY11" fmla="*/ 1190686 h 1397061"/>
                  <a:gd name="connsiteX12" fmla="*/ 57365 w 968590"/>
                  <a:gd name="connsiteY12" fmla="*/ 1200211 h 1397061"/>
                  <a:gd name="connsiteX13" fmla="*/ 73240 w 968590"/>
                  <a:gd name="connsiteY13" fmla="*/ 1219261 h 1397061"/>
                  <a:gd name="connsiteX14" fmla="*/ 82765 w 968590"/>
                  <a:gd name="connsiteY14" fmla="*/ 1238311 h 1397061"/>
                  <a:gd name="connsiteX15" fmla="*/ 89115 w 968590"/>
                  <a:gd name="connsiteY15" fmla="*/ 1260536 h 1397061"/>
                  <a:gd name="connsiteX16" fmla="*/ 95465 w 968590"/>
                  <a:gd name="connsiteY16" fmla="*/ 1273236 h 1397061"/>
                  <a:gd name="connsiteX17" fmla="*/ 98640 w 968590"/>
                  <a:gd name="connsiteY17" fmla="*/ 1285936 h 1397061"/>
                  <a:gd name="connsiteX18" fmla="*/ 104990 w 968590"/>
                  <a:gd name="connsiteY18" fmla="*/ 1304986 h 1397061"/>
                  <a:gd name="connsiteX19" fmla="*/ 117690 w 968590"/>
                  <a:gd name="connsiteY19" fmla="*/ 1314511 h 1397061"/>
                  <a:gd name="connsiteX20" fmla="*/ 133565 w 968590"/>
                  <a:gd name="connsiteY20" fmla="*/ 1330386 h 1397061"/>
                  <a:gd name="connsiteX21" fmla="*/ 139915 w 968590"/>
                  <a:gd name="connsiteY21" fmla="*/ 1339911 h 1397061"/>
                  <a:gd name="connsiteX22" fmla="*/ 181190 w 968590"/>
                  <a:gd name="connsiteY22" fmla="*/ 1349436 h 1397061"/>
                  <a:gd name="connsiteX23" fmla="*/ 203415 w 968590"/>
                  <a:gd name="connsiteY23" fmla="*/ 1365311 h 1397061"/>
                  <a:gd name="connsiteX24" fmla="*/ 212940 w 968590"/>
                  <a:gd name="connsiteY24" fmla="*/ 1368486 h 1397061"/>
                  <a:gd name="connsiteX25" fmla="*/ 238340 w 968590"/>
                  <a:gd name="connsiteY25" fmla="*/ 1381186 h 1397061"/>
                  <a:gd name="connsiteX26" fmla="*/ 263740 w 968590"/>
                  <a:gd name="connsiteY26" fmla="*/ 1390711 h 1397061"/>
                  <a:gd name="connsiteX27" fmla="*/ 292315 w 968590"/>
                  <a:gd name="connsiteY27" fmla="*/ 1397061 h 1397061"/>
                  <a:gd name="connsiteX28" fmla="*/ 384390 w 968590"/>
                  <a:gd name="connsiteY28" fmla="*/ 1393886 h 1397061"/>
                  <a:gd name="connsiteX29" fmla="*/ 393915 w 968590"/>
                  <a:gd name="connsiteY29" fmla="*/ 1387536 h 1397061"/>
                  <a:gd name="connsiteX30" fmla="*/ 409790 w 968590"/>
                  <a:gd name="connsiteY30" fmla="*/ 1384361 h 1397061"/>
                  <a:gd name="connsiteX31" fmla="*/ 454240 w 968590"/>
                  <a:gd name="connsiteY31" fmla="*/ 1378011 h 1397061"/>
                  <a:gd name="connsiteX32" fmla="*/ 689190 w 968590"/>
                  <a:gd name="connsiteY32" fmla="*/ 1368486 h 1397061"/>
                  <a:gd name="connsiteX33" fmla="*/ 720940 w 968590"/>
                  <a:gd name="connsiteY33" fmla="*/ 1362136 h 1397061"/>
                  <a:gd name="connsiteX34" fmla="*/ 787615 w 968590"/>
                  <a:gd name="connsiteY34" fmla="*/ 1352611 h 1397061"/>
                  <a:gd name="connsiteX35" fmla="*/ 800315 w 968590"/>
                  <a:gd name="connsiteY35" fmla="*/ 1349436 h 1397061"/>
                  <a:gd name="connsiteX36" fmla="*/ 819365 w 968590"/>
                  <a:gd name="connsiteY36" fmla="*/ 1327211 h 1397061"/>
                  <a:gd name="connsiteX37" fmla="*/ 828890 w 968590"/>
                  <a:gd name="connsiteY37" fmla="*/ 1320861 h 1397061"/>
                  <a:gd name="connsiteX38" fmla="*/ 844765 w 968590"/>
                  <a:gd name="connsiteY38" fmla="*/ 1304986 h 1397061"/>
                  <a:gd name="connsiteX39" fmla="*/ 863815 w 968590"/>
                  <a:gd name="connsiteY39" fmla="*/ 1289111 h 1397061"/>
                  <a:gd name="connsiteX40" fmla="*/ 870165 w 968590"/>
                  <a:gd name="connsiteY40" fmla="*/ 1279586 h 1397061"/>
                  <a:gd name="connsiteX41" fmla="*/ 882865 w 968590"/>
                  <a:gd name="connsiteY41" fmla="*/ 1263711 h 1397061"/>
                  <a:gd name="connsiteX42" fmla="*/ 889215 w 968590"/>
                  <a:gd name="connsiteY42" fmla="*/ 1251011 h 1397061"/>
                  <a:gd name="connsiteX43" fmla="*/ 901915 w 968590"/>
                  <a:gd name="connsiteY43" fmla="*/ 1235136 h 1397061"/>
                  <a:gd name="connsiteX44" fmla="*/ 908265 w 968590"/>
                  <a:gd name="connsiteY44" fmla="*/ 1225611 h 1397061"/>
                  <a:gd name="connsiteX45" fmla="*/ 924140 w 968590"/>
                  <a:gd name="connsiteY45" fmla="*/ 1206561 h 1397061"/>
                  <a:gd name="connsiteX46" fmla="*/ 933665 w 968590"/>
                  <a:gd name="connsiteY46" fmla="*/ 1193861 h 1397061"/>
                  <a:gd name="connsiteX47" fmla="*/ 936840 w 968590"/>
                  <a:gd name="connsiteY47" fmla="*/ 1181161 h 1397061"/>
                  <a:gd name="connsiteX48" fmla="*/ 955890 w 968590"/>
                  <a:gd name="connsiteY48" fmla="*/ 1146236 h 1397061"/>
                  <a:gd name="connsiteX49" fmla="*/ 962240 w 968590"/>
                  <a:gd name="connsiteY49" fmla="*/ 1124011 h 1397061"/>
                  <a:gd name="connsiteX50" fmla="*/ 968590 w 968590"/>
                  <a:gd name="connsiteY50" fmla="*/ 1092261 h 1397061"/>
                  <a:gd name="connsiteX51" fmla="*/ 962240 w 968590"/>
                  <a:gd name="connsiteY51" fmla="*/ 968436 h 1397061"/>
                  <a:gd name="connsiteX52" fmla="*/ 955890 w 968590"/>
                  <a:gd name="connsiteY52" fmla="*/ 930336 h 1397061"/>
                  <a:gd name="connsiteX53" fmla="*/ 959065 w 968590"/>
                  <a:gd name="connsiteY53" fmla="*/ 835086 h 1397061"/>
                  <a:gd name="connsiteX54" fmla="*/ 962240 w 968590"/>
                  <a:gd name="connsiteY54" fmla="*/ 819211 h 1397061"/>
                  <a:gd name="connsiteX55" fmla="*/ 959065 w 968590"/>
                  <a:gd name="connsiteY55" fmla="*/ 212786 h 1397061"/>
                  <a:gd name="connsiteX56" fmla="*/ 952715 w 968590"/>
                  <a:gd name="connsiteY56" fmla="*/ 158811 h 1397061"/>
                  <a:gd name="connsiteX57" fmla="*/ 946365 w 968590"/>
                  <a:gd name="connsiteY57" fmla="*/ 104836 h 1397061"/>
                  <a:gd name="connsiteX58" fmla="*/ 933665 w 968590"/>
                  <a:gd name="connsiteY58" fmla="*/ 76261 h 1397061"/>
                  <a:gd name="connsiteX59" fmla="*/ 914615 w 968590"/>
                  <a:gd name="connsiteY59" fmla="*/ 66736 h 1397061"/>
                  <a:gd name="connsiteX60" fmla="*/ 908265 w 968590"/>
                  <a:gd name="connsiteY60" fmla="*/ 85786 h 1397061"/>
                  <a:gd name="connsiteX61" fmla="*/ 905090 w 968590"/>
                  <a:gd name="connsiteY61" fmla="*/ 95311 h 1397061"/>
                  <a:gd name="connsiteX62" fmla="*/ 908265 w 968590"/>
                  <a:gd name="connsiteY62" fmla="*/ 285811 h 1397061"/>
                  <a:gd name="connsiteX63" fmla="*/ 895565 w 968590"/>
                  <a:gd name="connsiteY63" fmla="*/ 349311 h 1397061"/>
                  <a:gd name="connsiteX64" fmla="*/ 886040 w 968590"/>
                  <a:gd name="connsiteY64" fmla="*/ 352486 h 1397061"/>
                  <a:gd name="connsiteX65" fmla="*/ 876515 w 968590"/>
                  <a:gd name="connsiteY65" fmla="*/ 349311 h 1397061"/>
                  <a:gd name="connsiteX66" fmla="*/ 870165 w 968590"/>
                  <a:gd name="connsiteY66" fmla="*/ 339786 h 1397061"/>
                  <a:gd name="connsiteX67" fmla="*/ 863815 w 968590"/>
                  <a:gd name="connsiteY67" fmla="*/ 308036 h 1397061"/>
                  <a:gd name="connsiteX68" fmla="*/ 860640 w 968590"/>
                  <a:gd name="connsiteY68" fmla="*/ 152461 h 1397061"/>
                  <a:gd name="connsiteX69" fmla="*/ 854290 w 968590"/>
                  <a:gd name="connsiteY69" fmla="*/ 85786 h 1397061"/>
                  <a:gd name="connsiteX70" fmla="*/ 844765 w 968590"/>
                  <a:gd name="connsiteY70" fmla="*/ 60386 h 1397061"/>
                  <a:gd name="connsiteX71" fmla="*/ 835240 w 968590"/>
                  <a:gd name="connsiteY71" fmla="*/ 54036 h 1397061"/>
                  <a:gd name="connsiteX72" fmla="*/ 822540 w 968590"/>
                  <a:gd name="connsiteY72" fmla="*/ 57211 h 1397061"/>
                  <a:gd name="connsiteX73" fmla="*/ 813015 w 968590"/>
                  <a:gd name="connsiteY73" fmla="*/ 88961 h 1397061"/>
                  <a:gd name="connsiteX74" fmla="*/ 806665 w 968590"/>
                  <a:gd name="connsiteY74" fmla="*/ 308036 h 1397061"/>
                  <a:gd name="connsiteX75" fmla="*/ 803490 w 968590"/>
                  <a:gd name="connsiteY75" fmla="*/ 365186 h 1397061"/>
                  <a:gd name="connsiteX76" fmla="*/ 800315 w 968590"/>
                  <a:gd name="connsiteY76" fmla="*/ 381061 h 1397061"/>
                  <a:gd name="connsiteX77" fmla="*/ 793965 w 968590"/>
                  <a:gd name="connsiteY77" fmla="*/ 390586 h 1397061"/>
                  <a:gd name="connsiteX78" fmla="*/ 784440 w 968590"/>
                  <a:gd name="connsiteY78" fmla="*/ 393761 h 1397061"/>
                  <a:gd name="connsiteX79" fmla="*/ 771740 w 968590"/>
                  <a:gd name="connsiteY79" fmla="*/ 387411 h 1397061"/>
                  <a:gd name="connsiteX80" fmla="*/ 765390 w 968590"/>
                  <a:gd name="connsiteY80" fmla="*/ 362011 h 1397061"/>
                  <a:gd name="connsiteX81" fmla="*/ 762215 w 968590"/>
                  <a:gd name="connsiteY81" fmla="*/ 330261 h 1397061"/>
                  <a:gd name="connsiteX82" fmla="*/ 759040 w 968590"/>
                  <a:gd name="connsiteY82" fmla="*/ 304861 h 1397061"/>
                  <a:gd name="connsiteX83" fmla="*/ 762215 w 968590"/>
                  <a:gd name="connsiteY83" fmla="*/ 209611 h 1397061"/>
                  <a:gd name="connsiteX84" fmla="*/ 765390 w 968590"/>
                  <a:gd name="connsiteY84" fmla="*/ 193736 h 1397061"/>
                  <a:gd name="connsiteX85" fmla="*/ 771740 w 968590"/>
                  <a:gd name="connsiteY85" fmla="*/ 174686 h 1397061"/>
                  <a:gd name="connsiteX86" fmla="*/ 768565 w 968590"/>
                  <a:gd name="connsiteY86" fmla="*/ 69911 h 1397061"/>
                  <a:gd name="connsiteX87" fmla="*/ 765390 w 968590"/>
                  <a:gd name="connsiteY87" fmla="*/ 60386 h 1397061"/>
                  <a:gd name="connsiteX88" fmla="*/ 762215 w 968590"/>
                  <a:gd name="connsiteY88" fmla="*/ 44511 h 1397061"/>
                  <a:gd name="connsiteX89" fmla="*/ 755865 w 968590"/>
                  <a:gd name="connsiteY89" fmla="*/ 34986 h 1397061"/>
                  <a:gd name="connsiteX90" fmla="*/ 736815 w 968590"/>
                  <a:gd name="connsiteY90" fmla="*/ 38161 h 1397061"/>
                  <a:gd name="connsiteX91" fmla="*/ 724115 w 968590"/>
                  <a:gd name="connsiteY91" fmla="*/ 69911 h 1397061"/>
                  <a:gd name="connsiteX92" fmla="*/ 717765 w 968590"/>
                  <a:gd name="connsiteY92" fmla="*/ 101661 h 1397061"/>
                  <a:gd name="connsiteX93" fmla="*/ 714590 w 968590"/>
                  <a:gd name="connsiteY93" fmla="*/ 117536 h 1397061"/>
                  <a:gd name="connsiteX94" fmla="*/ 701890 w 968590"/>
                  <a:gd name="connsiteY94" fmla="*/ 352486 h 1397061"/>
                  <a:gd name="connsiteX95" fmla="*/ 695540 w 968590"/>
                  <a:gd name="connsiteY95" fmla="*/ 384236 h 1397061"/>
                  <a:gd name="connsiteX96" fmla="*/ 686015 w 968590"/>
                  <a:gd name="connsiteY96" fmla="*/ 393761 h 1397061"/>
                  <a:gd name="connsiteX97" fmla="*/ 676490 w 968590"/>
                  <a:gd name="connsiteY97" fmla="*/ 400111 h 1397061"/>
                  <a:gd name="connsiteX98" fmla="*/ 660615 w 968590"/>
                  <a:gd name="connsiteY98" fmla="*/ 38161 h 1397061"/>
                  <a:gd name="connsiteX99" fmla="*/ 641565 w 968590"/>
                  <a:gd name="connsiteY99" fmla="*/ 31811 h 1397061"/>
                  <a:gd name="connsiteX100" fmla="*/ 628865 w 968590"/>
                  <a:gd name="connsiteY100" fmla="*/ 34986 h 1397061"/>
                  <a:gd name="connsiteX101" fmla="*/ 632040 w 968590"/>
                  <a:gd name="connsiteY101" fmla="*/ 301686 h 1397061"/>
                  <a:gd name="connsiteX102" fmla="*/ 625690 w 968590"/>
                  <a:gd name="connsiteY102" fmla="*/ 365186 h 1397061"/>
                  <a:gd name="connsiteX103" fmla="*/ 619340 w 968590"/>
                  <a:gd name="connsiteY103" fmla="*/ 384236 h 1397061"/>
                  <a:gd name="connsiteX104" fmla="*/ 606640 w 968590"/>
                  <a:gd name="connsiteY104" fmla="*/ 403286 h 1397061"/>
                  <a:gd name="connsiteX105" fmla="*/ 590765 w 968590"/>
                  <a:gd name="connsiteY105" fmla="*/ 396936 h 1397061"/>
                  <a:gd name="connsiteX106" fmla="*/ 587590 w 968590"/>
                  <a:gd name="connsiteY106" fmla="*/ 387411 h 1397061"/>
                  <a:gd name="connsiteX107" fmla="*/ 584415 w 968590"/>
                  <a:gd name="connsiteY107" fmla="*/ 276286 h 1397061"/>
                  <a:gd name="connsiteX108" fmla="*/ 574890 w 968590"/>
                  <a:gd name="connsiteY108" fmla="*/ 190561 h 1397061"/>
                  <a:gd name="connsiteX109" fmla="*/ 571715 w 968590"/>
                  <a:gd name="connsiteY109" fmla="*/ 6411 h 1397061"/>
                  <a:gd name="connsiteX110" fmla="*/ 549490 w 968590"/>
                  <a:gd name="connsiteY110" fmla="*/ 3236 h 1397061"/>
                  <a:gd name="connsiteX111" fmla="*/ 546315 w 968590"/>
                  <a:gd name="connsiteY111" fmla="*/ 15936 h 1397061"/>
                  <a:gd name="connsiteX112" fmla="*/ 546315 w 968590"/>
                  <a:gd name="connsiteY112" fmla="*/ 206436 h 1397061"/>
                  <a:gd name="connsiteX113" fmla="*/ 549490 w 968590"/>
                  <a:gd name="connsiteY113" fmla="*/ 231836 h 1397061"/>
                  <a:gd name="connsiteX114" fmla="*/ 559015 w 968590"/>
                  <a:gd name="connsiteY114" fmla="*/ 333436 h 1397061"/>
                  <a:gd name="connsiteX115" fmla="*/ 555840 w 968590"/>
                  <a:gd name="connsiteY115" fmla="*/ 403286 h 1397061"/>
                  <a:gd name="connsiteX116" fmla="*/ 546315 w 968590"/>
                  <a:gd name="connsiteY116" fmla="*/ 412811 h 1397061"/>
                  <a:gd name="connsiteX117" fmla="*/ 520915 w 968590"/>
                  <a:gd name="connsiteY117" fmla="*/ 409636 h 1397061"/>
                  <a:gd name="connsiteX118" fmla="*/ 511390 w 968590"/>
                  <a:gd name="connsiteY118" fmla="*/ 396936 h 1397061"/>
                  <a:gd name="connsiteX119" fmla="*/ 508215 w 968590"/>
                  <a:gd name="connsiteY119" fmla="*/ 384236 h 1397061"/>
                  <a:gd name="connsiteX120" fmla="*/ 501865 w 968590"/>
                  <a:gd name="connsiteY120" fmla="*/ 371536 h 1397061"/>
                  <a:gd name="connsiteX121" fmla="*/ 498690 w 968590"/>
                  <a:gd name="connsiteY121" fmla="*/ 355661 h 1397061"/>
                  <a:gd name="connsiteX122" fmla="*/ 495515 w 968590"/>
                  <a:gd name="connsiteY122" fmla="*/ 342961 h 1397061"/>
                  <a:gd name="connsiteX123" fmla="*/ 498690 w 968590"/>
                  <a:gd name="connsiteY123" fmla="*/ 206436 h 1397061"/>
                  <a:gd name="connsiteX124" fmla="*/ 495515 w 968590"/>
                  <a:gd name="connsiteY124" fmla="*/ 15936 h 1397061"/>
                  <a:gd name="connsiteX125" fmla="*/ 489165 w 968590"/>
                  <a:gd name="connsiteY125" fmla="*/ 6411 h 1397061"/>
                  <a:gd name="connsiteX126" fmla="*/ 479640 w 968590"/>
                  <a:gd name="connsiteY126" fmla="*/ 61 h 1397061"/>
                  <a:gd name="connsiteX127" fmla="*/ 466940 w 968590"/>
                  <a:gd name="connsiteY127" fmla="*/ 19111 h 1397061"/>
                  <a:gd name="connsiteX128" fmla="*/ 473290 w 968590"/>
                  <a:gd name="connsiteY128" fmla="*/ 130236 h 1397061"/>
                  <a:gd name="connsiteX129" fmla="*/ 476465 w 968590"/>
                  <a:gd name="connsiteY129" fmla="*/ 142936 h 1397061"/>
                  <a:gd name="connsiteX130" fmla="*/ 482815 w 968590"/>
                  <a:gd name="connsiteY130" fmla="*/ 187386 h 1397061"/>
                  <a:gd name="connsiteX131" fmla="*/ 479640 w 968590"/>
                  <a:gd name="connsiteY131" fmla="*/ 403286 h 1397061"/>
                  <a:gd name="connsiteX132" fmla="*/ 476465 w 968590"/>
                  <a:gd name="connsiteY132" fmla="*/ 412811 h 1397061"/>
                  <a:gd name="connsiteX133" fmla="*/ 466940 w 968590"/>
                  <a:gd name="connsiteY133" fmla="*/ 415986 h 1397061"/>
                  <a:gd name="connsiteX134" fmla="*/ 457415 w 968590"/>
                  <a:gd name="connsiteY134" fmla="*/ 422336 h 1397061"/>
                  <a:gd name="connsiteX135" fmla="*/ 438365 w 968590"/>
                  <a:gd name="connsiteY135" fmla="*/ 419161 h 1397061"/>
                  <a:gd name="connsiteX136" fmla="*/ 432015 w 968590"/>
                  <a:gd name="connsiteY136" fmla="*/ 409636 h 1397061"/>
                  <a:gd name="connsiteX137" fmla="*/ 428840 w 968590"/>
                  <a:gd name="connsiteY137" fmla="*/ 396936 h 1397061"/>
                  <a:gd name="connsiteX138" fmla="*/ 425665 w 968590"/>
                  <a:gd name="connsiteY138" fmla="*/ 387411 h 1397061"/>
                  <a:gd name="connsiteX139" fmla="*/ 419315 w 968590"/>
                  <a:gd name="connsiteY139" fmla="*/ 200086 h 1397061"/>
                  <a:gd name="connsiteX140" fmla="*/ 416140 w 968590"/>
                  <a:gd name="connsiteY140" fmla="*/ 161986 h 1397061"/>
                  <a:gd name="connsiteX141" fmla="*/ 412965 w 968590"/>
                  <a:gd name="connsiteY141" fmla="*/ 50861 h 1397061"/>
                  <a:gd name="connsiteX142" fmla="*/ 403440 w 968590"/>
                  <a:gd name="connsiteY142" fmla="*/ 22286 h 1397061"/>
                  <a:gd name="connsiteX143" fmla="*/ 387565 w 968590"/>
                  <a:gd name="connsiteY143" fmla="*/ 19111 h 1397061"/>
                  <a:gd name="connsiteX144" fmla="*/ 374865 w 968590"/>
                  <a:gd name="connsiteY144" fmla="*/ 73086 h 1397061"/>
                  <a:gd name="connsiteX145" fmla="*/ 381215 w 968590"/>
                  <a:gd name="connsiteY145" fmla="*/ 349311 h 1397061"/>
                  <a:gd name="connsiteX146" fmla="*/ 378040 w 968590"/>
                  <a:gd name="connsiteY146" fmla="*/ 431861 h 1397061"/>
                  <a:gd name="connsiteX147" fmla="*/ 368515 w 968590"/>
                  <a:gd name="connsiteY147" fmla="*/ 438211 h 1397061"/>
                  <a:gd name="connsiteX148" fmla="*/ 349465 w 968590"/>
                  <a:gd name="connsiteY148" fmla="*/ 435036 h 1397061"/>
                  <a:gd name="connsiteX149" fmla="*/ 343115 w 968590"/>
                  <a:gd name="connsiteY149" fmla="*/ 425511 h 1397061"/>
                  <a:gd name="connsiteX150" fmla="*/ 336765 w 968590"/>
                  <a:gd name="connsiteY150" fmla="*/ 406461 h 1397061"/>
                  <a:gd name="connsiteX151" fmla="*/ 333590 w 968590"/>
                  <a:gd name="connsiteY151" fmla="*/ 396936 h 1397061"/>
                  <a:gd name="connsiteX152" fmla="*/ 330415 w 968590"/>
                  <a:gd name="connsiteY152" fmla="*/ 387411 h 1397061"/>
                  <a:gd name="connsiteX153" fmla="*/ 327240 w 968590"/>
                  <a:gd name="connsiteY153" fmla="*/ 374711 h 1397061"/>
                  <a:gd name="connsiteX154" fmla="*/ 324065 w 968590"/>
                  <a:gd name="connsiteY154" fmla="*/ 12761 h 1397061"/>
                  <a:gd name="connsiteX155" fmla="*/ 305015 w 968590"/>
                  <a:gd name="connsiteY155" fmla="*/ 61 h 1397061"/>
                  <a:gd name="connsiteX156" fmla="*/ 298665 w 968590"/>
                  <a:gd name="connsiteY156" fmla="*/ 9586 h 1397061"/>
                  <a:gd name="connsiteX157" fmla="*/ 289140 w 968590"/>
                  <a:gd name="connsiteY157" fmla="*/ 47686 h 1397061"/>
                  <a:gd name="connsiteX158" fmla="*/ 292315 w 968590"/>
                  <a:gd name="connsiteY158" fmla="*/ 276286 h 1397061"/>
                  <a:gd name="connsiteX159" fmla="*/ 295490 w 968590"/>
                  <a:gd name="connsiteY159" fmla="*/ 295336 h 1397061"/>
                  <a:gd name="connsiteX160" fmla="*/ 298665 w 968590"/>
                  <a:gd name="connsiteY160" fmla="*/ 339786 h 1397061"/>
                  <a:gd name="connsiteX161" fmla="*/ 289140 w 968590"/>
                  <a:gd name="connsiteY161" fmla="*/ 409636 h 1397061"/>
                  <a:gd name="connsiteX162" fmla="*/ 282790 w 968590"/>
                  <a:gd name="connsiteY162" fmla="*/ 422336 h 1397061"/>
                  <a:gd name="connsiteX163" fmla="*/ 273265 w 968590"/>
                  <a:gd name="connsiteY163" fmla="*/ 428686 h 1397061"/>
                  <a:gd name="connsiteX164" fmla="*/ 260565 w 968590"/>
                  <a:gd name="connsiteY164" fmla="*/ 422336 h 1397061"/>
                  <a:gd name="connsiteX165" fmla="*/ 257390 w 968590"/>
                  <a:gd name="connsiteY165" fmla="*/ 412811 h 1397061"/>
                  <a:gd name="connsiteX166" fmla="*/ 251040 w 968590"/>
                  <a:gd name="connsiteY166" fmla="*/ 400111 h 1397061"/>
                  <a:gd name="connsiteX167" fmla="*/ 244690 w 968590"/>
                  <a:gd name="connsiteY167" fmla="*/ 381061 h 1397061"/>
                  <a:gd name="connsiteX168" fmla="*/ 241515 w 968590"/>
                  <a:gd name="connsiteY168" fmla="*/ 371536 h 1397061"/>
                  <a:gd name="connsiteX169" fmla="*/ 247865 w 968590"/>
                  <a:gd name="connsiteY169" fmla="*/ 130236 h 1397061"/>
                  <a:gd name="connsiteX170" fmla="*/ 251040 w 968590"/>
                  <a:gd name="connsiteY170" fmla="*/ 117536 h 1397061"/>
                  <a:gd name="connsiteX171" fmla="*/ 254215 w 968590"/>
                  <a:gd name="connsiteY171" fmla="*/ 82611 h 1397061"/>
                  <a:gd name="connsiteX172" fmla="*/ 247865 w 968590"/>
                  <a:gd name="connsiteY172" fmla="*/ 28636 h 1397061"/>
                  <a:gd name="connsiteX173" fmla="*/ 241515 w 968590"/>
                  <a:gd name="connsiteY173" fmla="*/ 9586 h 1397061"/>
                  <a:gd name="connsiteX174" fmla="*/ 219290 w 968590"/>
                  <a:gd name="connsiteY174" fmla="*/ 3236 h 1397061"/>
                  <a:gd name="connsiteX175" fmla="*/ 206590 w 968590"/>
                  <a:gd name="connsiteY175" fmla="*/ 31811 h 1397061"/>
                  <a:gd name="connsiteX176" fmla="*/ 200240 w 968590"/>
                  <a:gd name="connsiteY176" fmla="*/ 60386 h 1397061"/>
                  <a:gd name="connsiteX177" fmla="*/ 193890 w 968590"/>
                  <a:gd name="connsiteY177" fmla="*/ 79436 h 1397061"/>
                  <a:gd name="connsiteX178" fmla="*/ 190715 w 968590"/>
                  <a:gd name="connsiteY178" fmla="*/ 98486 h 1397061"/>
                  <a:gd name="connsiteX179" fmla="*/ 187540 w 968590"/>
                  <a:gd name="connsiteY179" fmla="*/ 114361 h 1397061"/>
                  <a:gd name="connsiteX180" fmla="*/ 190715 w 968590"/>
                  <a:gd name="connsiteY180" fmla="*/ 187386 h 1397061"/>
                  <a:gd name="connsiteX181" fmla="*/ 197065 w 968590"/>
                  <a:gd name="connsiteY181" fmla="*/ 225486 h 1397061"/>
                  <a:gd name="connsiteX182" fmla="*/ 203415 w 968590"/>
                  <a:gd name="connsiteY182" fmla="*/ 273111 h 1397061"/>
                  <a:gd name="connsiteX183" fmla="*/ 206590 w 968590"/>
                  <a:gd name="connsiteY183" fmla="*/ 301686 h 1397061"/>
                  <a:gd name="connsiteX184" fmla="*/ 203415 w 968590"/>
                  <a:gd name="connsiteY184" fmla="*/ 374711 h 1397061"/>
                  <a:gd name="connsiteX185" fmla="*/ 197065 w 968590"/>
                  <a:gd name="connsiteY185" fmla="*/ 384236 h 1397061"/>
                  <a:gd name="connsiteX186" fmla="*/ 178015 w 968590"/>
                  <a:gd name="connsiteY186" fmla="*/ 400111 h 1397061"/>
                  <a:gd name="connsiteX187" fmla="*/ 168490 w 968590"/>
                  <a:gd name="connsiteY187" fmla="*/ 403286 h 1397061"/>
                  <a:gd name="connsiteX188" fmla="*/ 158965 w 968590"/>
                  <a:gd name="connsiteY188" fmla="*/ 396936 h 1397061"/>
                  <a:gd name="connsiteX189" fmla="*/ 152615 w 968590"/>
                  <a:gd name="connsiteY189" fmla="*/ 374711 h 1397061"/>
                  <a:gd name="connsiteX190" fmla="*/ 149440 w 968590"/>
                  <a:gd name="connsiteY190" fmla="*/ 314386 h 1397061"/>
                  <a:gd name="connsiteX191" fmla="*/ 146265 w 968590"/>
                  <a:gd name="connsiteY191" fmla="*/ 292161 h 1397061"/>
                  <a:gd name="connsiteX192" fmla="*/ 143090 w 968590"/>
                  <a:gd name="connsiteY192" fmla="*/ 38161 h 1397061"/>
                  <a:gd name="connsiteX193" fmla="*/ 130390 w 968590"/>
                  <a:gd name="connsiteY193" fmla="*/ 25461 h 1397061"/>
                  <a:gd name="connsiteX194" fmla="*/ 120865 w 968590"/>
                  <a:gd name="connsiteY194" fmla="*/ 28636 h 1397061"/>
                  <a:gd name="connsiteX195" fmla="*/ 114515 w 968590"/>
                  <a:gd name="connsiteY195" fmla="*/ 54036 h 1397061"/>
                  <a:gd name="connsiteX196" fmla="*/ 111340 w 968590"/>
                  <a:gd name="connsiteY196" fmla="*/ 63561 h 1397061"/>
                  <a:gd name="connsiteX197" fmla="*/ 117690 w 968590"/>
                  <a:gd name="connsiteY197" fmla="*/ 308036 h 1397061"/>
                  <a:gd name="connsiteX198" fmla="*/ 127215 w 968590"/>
                  <a:gd name="connsiteY198" fmla="*/ 339786 h 1397061"/>
                  <a:gd name="connsiteX199" fmla="*/ 124040 w 968590"/>
                  <a:gd name="connsiteY199" fmla="*/ 362011 h 1397061"/>
                  <a:gd name="connsiteX200" fmla="*/ 114515 w 968590"/>
                  <a:gd name="connsiteY200" fmla="*/ 365186 h 1397061"/>
                  <a:gd name="connsiteX201" fmla="*/ 104990 w 968590"/>
                  <a:gd name="connsiteY201" fmla="*/ 374711 h 1397061"/>
                  <a:gd name="connsiteX202" fmla="*/ 85940 w 968590"/>
                  <a:gd name="connsiteY202" fmla="*/ 384236 h 1397061"/>
                  <a:gd name="connsiteX203" fmla="*/ 70065 w 968590"/>
                  <a:gd name="connsiteY203" fmla="*/ 381061 h 1397061"/>
                  <a:gd name="connsiteX204" fmla="*/ 60540 w 968590"/>
                  <a:gd name="connsiteY204" fmla="*/ 349311 h 1397061"/>
                  <a:gd name="connsiteX205" fmla="*/ 66890 w 968590"/>
                  <a:gd name="connsiteY205" fmla="*/ 146111 h 1397061"/>
                  <a:gd name="connsiteX206" fmla="*/ 70065 w 968590"/>
                  <a:gd name="connsiteY206" fmla="*/ 133411 h 1397061"/>
                  <a:gd name="connsiteX207" fmla="*/ 66890 w 968590"/>
                  <a:gd name="connsiteY207" fmla="*/ 82611 h 1397061"/>
                  <a:gd name="connsiteX208" fmla="*/ 57365 w 968590"/>
                  <a:gd name="connsiteY208" fmla="*/ 76261 h 1397061"/>
                  <a:gd name="connsiteX209" fmla="*/ 54190 w 968590"/>
                  <a:gd name="connsiteY209" fmla="*/ 69911 h 139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</a:cxnLst>
                <a:rect l="l" t="t" r="r" b="b"/>
                <a:pathLst>
                  <a:path w="968590" h="1397061">
                    <a:moveTo>
                      <a:pt x="54190" y="69911"/>
                    </a:moveTo>
                    <a:cubicBezTo>
                      <a:pt x="51015" y="70440"/>
                      <a:pt x="43000" y="75420"/>
                      <a:pt x="38315" y="79436"/>
                    </a:cubicBezTo>
                    <a:cubicBezTo>
                      <a:pt x="35418" y="81919"/>
                      <a:pt x="33672" y="85548"/>
                      <a:pt x="31965" y="88961"/>
                    </a:cubicBezTo>
                    <a:cubicBezTo>
                      <a:pt x="29688" y="93516"/>
                      <a:pt x="26632" y="107117"/>
                      <a:pt x="25615" y="111186"/>
                    </a:cubicBezTo>
                    <a:cubicBezTo>
                      <a:pt x="24557" y="194794"/>
                      <a:pt x="24319" y="278417"/>
                      <a:pt x="22440" y="362011"/>
                    </a:cubicBezTo>
                    <a:cubicBezTo>
                      <a:pt x="21905" y="385805"/>
                      <a:pt x="20583" y="388488"/>
                      <a:pt x="16090" y="406461"/>
                    </a:cubicBezTo>
                    <a:cubicBezTo>
                      <a:pt x="-8034" y="623576"/>
                      <a:pt x="-3432" y="571648"/>
                      <a:pt x="19265" y="1025586"/>
                    </a:cubicBezTo>
                    <a:cubicBezTo>
                      <a:pt x="20483" y="1049949"/>
                      <a:pt x="20266" y="1084565"/>
                      <a:pt x="25615" y="1111311"/>
                    </a:cubicBezTo>
                    <a:cubicBezTo>
                      <a:pt x="26610" y="1116288"/>
                      <a:pt x="34328" y="1134681"/>
                      <a:pt x="35140" y="1136711"/>
                    </a:cubicBezTo>
                    <a:cubicBezTo>
                      <a:pt x="35856" y="1141009"/>
                      <a:pt x="38907" y="1162433"/>
                      <a:pt x="41490" y="1168461"/>
                    </a:cubicBezTo>
                    <a:cubicBezTo>
                      <a:pt x="42993" y="1171968"/>
                      <a:pt x="45947" y="1174673"/>
                      <a:pt x="47840" y="1177986"/>
                    </a:cubicBezTo>
                    <a:cubicBezTo>
                      <a:pt x="50188" y="1182095"/>
                      <a:pt x="52326" y="1186336"/>
                      <a:pt x="54190" y="1190686"/>
                    </a:cubicBezTo>
                    <a:cubicBezTo>
                      <a:pt x="55508" y="1193762"/>
                      <a:pt x="55509" y="1197426"/>
                      <a:pt x="57365" y="1200211"/>
                    </a:cubicBezTo>
                    <a:cubicBezTo>
                      <a:pt x="71409" y="1221277"/>
                      <a:pt x="62852" y="1198486"/>
                      <a:pt x="73240" y="1219261"/>
                    </a:cubicBezTo>
                    <a:cubicBezTo>
                      <a:pt x="86385" y="1245551"/>
                      <a:pt x="64567" y="1211014"/>
                      <a:pt x="82765" y="1238311"/>
                    </a:cubicBezTo>
                    <a:cubicBezTo>
                      <a:pt x="84376" y="1244756"/>
                      <a:pt x="86382" y="1254159"/>
                      <a:pt x="89115" y="1260536"/>
                    </a:cubicBezTo>
                    <a:cubicBezTo>
                      <a:pt x="90979" y="1264886"/>
                      <a:pt x="93803" y="1268804"/>
                      <a:pt x="95465" y="1273236"/>
                    </a:cubicBezTo>
                    <a:cubicBezTo>
                      <a:pt x="96997" y="1277322"/>
                      <a:pt x="97386" y="1281756"/>
                      <a:pt x="98640" y="1285936"/>
                    </a:cubicBezTo>
                    <a:cubicBezTo>
                      <a:pt x="100563" y="1292347"/>
                      <a:pt x="99635" y="1300970"/>
                      <a:pt x="104990" y="1304986"/>
                    </a:cubicBezTo>
                    <a:cubicBezTo>
                      <a:pt x="109223" y="1308161"/>
                      <a:pt x="113948" y="1310769"/>
                      <a:pt x="117690" y="1314511"/>
                    </a:cubicBezTo>
                    <a:cubicBezTo>
                      <a:pt x="138857" y="1335678"/>
                      <a:pt x="108165" y="1313453"/>
                      <a:pt x="133565" y="1330386"/>
                    </a:cubicBezTo>
                    <a:cubicBezTo>
                      <a:pt x="135682" y="1333561"/>
                      <a:pt x="136329" y="1338607"/>
                      <a:pt x="139915" y="1339911"/>
                    </a:cubicBezTo>
                    <a:cubicBezTo>
                      <a:pt x="182472" y="1355386"/>
                      <a:pt x="155336" y="1332984"/>
                      <a:pt x="181190" y="1349436"/>
                    </a:cubicBezTo>
                    <a:cubicBezTo>
                      <a:pt x="188871" y="1354324"/>
                      <a:pt x="195608" y="1360627"/>
                      <a:pt x="203415" y="1365311"/>
                    </a:cubicBezTo>
                    <a:cubicBezTo>
                      <a:pt x="206285" y="1367033"/>
                      <a:pt x="209893" y="1367101"/>
                      <a:pt x="212940" y="1368486"/>
                    </a:cubicBezTo>
                    <a:cubicBezTo>
                      <a:pt x="221558" y="1372403"/>
                      <a:pt x="229157" y="1378890"/>
                      <a:pt x="238340" y="1381186"/>
                    </a:cubicBezTo>
                    <a:cubicBezTo>
                      <a:pt x="270939" y="1389336"/>
                      <a:pt x="230534" y="1378259"/>
                      <a:pt x="263740" y="1390711"/>
                    </a:cubicBezTo>
                    <a:cubicBezTo>
                      <a:pt x="268864" y="1392633"/>
                      <a:pt x="288004" y="1396199"/>
                      <a:pt x="292315" y="1397061"/>
                    </a:cubicBezTo>
                    <a:cubicBezTo>
                      <a:pt x="323007" y="1396003"/>
                      <a:pt x="353814" y="1396752"/>
                      <a:pt x="384390" y="1393886"/>
                    </a:cubicBezTo>
                    <a:cubicBezTo>
                      <a:pt x="388189" y="1393530"/>
                      <a:pt x="390342" y="1388876"/>
                      <a:pt x="393915" y="1387536"/>
                    </a:cubicBezTo>
                    <a:cubicBezTo>
                      <a:pt x="398968" y="1385641"/>
                      <a:pt x="404481" y="1385326"/>
                      <a:pt x="409790" y="1384361"/>
                    </a:cubicBezTo>
                    <a:cubicBezTo>
                      <a:pt x="429932" y="1380699"/>
                      <a:pt x="432160" y="1380771"/>
                      <a:pt x="454240" y="1378011"/>
                    </a:cubicBezTo>
                    <a:cubicBezTo>
                      <a:pt x="539062" y="1344082"/>
                      <a:pt x="449837" y="1377575"/>
                      <a:pt x="689190" y="1368486"/>
                    </a:cubicBezTo>
                    <a:cubicBezTo>
                      <a:pt x="699975" y="1368076"/>
                      <a:pt x="710321" y="1364067"/>
                      <a:pt x="720940" y="1362136"/>
                    </a:cubicBezTo>
                    <a:cubicBezTo>
                      <a:pt x="758303" y="1355343"/>
                      <a:pt x="753828" y="1356365"/>
                      <a:pt x="787615" y="1352611"/>
                    </a:cubicBezTo>
                    <a:cubicBezTo>
                      <a:pt x="791848" y="1351553"/>
                      <a:pt x="796526" y="1351601"/>
                      <a:pt x="800315" y="1349436"/>
                    </a:cubicBezTo>
                    <a:cubicBezTo>
                      <a:pt x="808379" y="1344828"/>
                      <a:pt x="813277" y="1333299"/>
                      <a:pt x="819365" y="1327211"/>
                    </a:cubicBezTo>
                    <a:cubicBezTo>
                      <a:pt x="822063" y="1324513"/>
                      <a:pt x="826018" y="1323374"/>
                      <a:pt x="828890" y="1320861"/>
                    </a:cubicBezTo>
                    <a:cubicBezTo>
                      <a:pt x="834522" y="1315933"/>
                      <a:pt x="839133" y="1309914"/>
                      <a:pt x="844765" y="1304986"/>
                    </a:cubicBezTo>
                    <a:cubicBezTo>
                      <a:pt x="860134" y="1291538"/>
                      <a:pt x="849111" y="1306756"/>
                      <a:pt x="863815" y="1289111"/>
                    </a:cubicBezTo>
                    <a:cubicBezTo>
                      <a:pt x="866258" y="1286180"/>
                      <a:pt x="867875" y="1282639"/>
                      <a:pt x="870165" y="1279586"/>
                    </a:cubicBezTo>
                    <a:cubicBezTo>
                      <a:pt x="874231" y="1274165"/>
                      <a:pt x="879106" y="1269350"/>
                      <a:pt x="882865" y="1263711"/>
                    </a:cubicBezTo>
                    <a:cubicBezTo>
                      <a:pt x="885490" y="1259773"/>
                      <a:pt x="886590" y="1254949"/>
                      <a:pt x="889215" y="1251011"/>
                    </a:cubicBezTo>
                    <a:cubicBezTo>
                      <a:pt x="892974" y="1245372"/>
                      <a:pt x="897849" y="1240557"/>
                      <a:pt x="901915" y="1235136"/>
                    </a:cubicBezTo>
                    <a:cubicBezTo>
                      <a:pt x="904205" y="1232083"/>
                      <a:pt x="905922" y="1228623"/>
                      <a:pt x="908265" y="1225611"/>
                    </a:cubicBezTo>
                    <a:cubicBezTo>
                      <a:pt x="913340" y="1219086"/>
                      <a:pt x="918976" y="1213016"/>
                      <a:pt x="924140" y="1206561"/>
                    </a:cubicBezTo>
                    <a:cubicBezTo>
                      <a:pt x="927446" y="1202429"/>
                      <a:pt x="930490" y="1198094"/>
                      <a:pt x="933665" y="1193861"/>
                    </a:cubicBezTo>
                    <a:cubicBezTo>
                      <a:pt x="934723" y="1189628"/>
                      <a:pt x="935219" y="1185213"/>
                      <a:pt x="936840" y="1181161"/>
                    </a:cubicBezTo>
                    <a:cubicBezTo>
                      <a:pt x="946947" y="1155894"/>
                      <a:pt x="944605" y="1168805"/>
                      <a:pt x="955890" y="1146236"/>
                    </a:cubicBezTo>
                    <a:cubicBezTo>
                      <a:pt x="957907" y="1142201"/>
                      <a:pt x="961562" y="1127402"/>
                      <a:pt x="962240" y="1124011"/>
                    </a:cubicBezTo>
                    <a:cubicBezTo>
                      <a:pt x="970025" y="1085087"/>
                      <a:pt x="961215" y="1121760"/>
                      <a:pt x="968590" y="1092261"/>
                    </a:cubicBezTo>
                    <a:cubicBezTo>
                      <a:pt x="966473" y="1050986"/>
                      <a:pt x="969034" y="1009203"/>
                      <a:pt x="962240" y="968436"/>
                    </a:cubicBezTo>
                    <a:lnTo>
                      <a:pt x="955890" y="930336"/>
                    </a:lnTo>
                    <a:cubicBezTo>
                      <a:pt x="956948" y="898586"/>
                      <a:pt x="957253" y="866802"/>
                      <a:pt x="959065" y="835086"/>
                    </a:cubicBezTo>
                    <a:cubicBezTo>
                      <a:pt x="959373" y="829698"/>
                      <a:pt x="962240" y="824607"/>
                      <a:pt x="962240" y="819211"/>
                    </a:cubicBezTo>
                    <a:cubicBezTo>
                      <a:pt x="962240" y="617067"/>
                      <a:pt x="961086" y="414920"/>
                      <a:pt x="959065" y="212786"/>
                    </a:cubicBezTo>
                    <a:cubicBezTo>
                      <a:pt x="959007" y="206937"/>
                      <a:pt x="953465" y="165937"/>
                      <a:pt x="952715" y="158811"/>
                    </a:cubicBezTo>
                    <a:cubicBezTo>
                      <a:pt x="951298" y="145347"/>
                      <a:pt x="950173" y="120067"/>
                      <a:pt x="946365" y="104836"/>
                    </a:cubicBezTo>
                    <a:cubicBezTo>
                      <a:pt x="944269" y="96452"/>
                      <a:pt x="940615" y="83211"/>
                      <a:pt x="933665" y="76261"/>
                    </a:cubicBezTo>
                    <a:cubicBezTo>
                      <a:pt x="927510" y="70106"/>
                      <a:pt x="922362" y="69318"/>
                      <a:pt x="914615" y="66736"/>
                    </a:cubicBezTo>
                    <a:lnTo>
                      <a:pt x="908265" y="85786"/>
                    </a:lnTo>
                    <a:lnTo>
                      <a:pt x="905090" y="95311"/>
                    </a:lnTo>
                    <a:cubicBezTo>
                      <a:pt x="906148" y="158811"/>
                      <a:pt x="908265" y="222302"/>
                      <a:pt x="908265" y="285811"/>
                    </a:cubicBezTo>
                    <a:cubicBezTo>
                      <a:pt x="908265" y="323911"/>
                      <a:pt x="920288" y="336950"/>
                      <a:pt x="895565" y="349311"/>
                    </a:cubicBezTo>
                    <a:cubicBezTo>
                      <a:pt x="892572" y="350808"/>
                      <a:pt x="889215" y="351428"/>
                      <a:pt x="886040" y="352486"/>
                    </a:cubicBezTo>
                    <a:cubicBezTo>
                      <a:pt x="882865" y="351428"/>
                      <a:pt x="879128" y="351402"/>
                      <a:pt x="876515" y="349311"/>
                    </a:cubicBezTo>
                    <a:cubicBezTo>
                      <a:pt x="873535" y="346927"/>
                      <a:pt x="871668" y="343293"/>
                      <a:pt x="870165" y="339786"/>
                    </a:cubicBezTo>
                    <a:cubicBezTo>
                      <a:pt x="867582" y="333758"/>
                      <a:pt x="864531" y="312334"/>
                      <a:pt x="863815" y="308036"/>
                    </a:cubicBezTo>
                    <a:cubicBezTo>
                      <a:pt x="862757" y="256178"/>
                      <a:pt x="862211" y="204306"/>
                      <a:pt x="860640" y="152461"/>
                    </a:cubicBezTo>
                    <a:cubicBezTo>
                      <a:pt x="858588" y="84754"/>
                      <a:pt x="861502" y="118241"/>
                      <a:pt x="854290" y="85786"/>
                    </a:cubicBezTo>
                    <a:cubicBezTo>
                      <a:pt x="851694" y="74103"/>
                      <a:pt x="853170" y="68791"/>
                      <a:pt x="844765" y="60386"/>
                    </a:cubicBezTo>
                    <a:cubicBezTo>
                      <a:pt x="842067" y="57688"/>
                      <a:pt x="838415" y="56153"/>
                      <a:pt x="835240" y="54036"/>
                    </a:cubicBezTo>
                    <a:cubicBezTo>
                      <a:pt x="831007" y="55094"/>
                      <a:pt x="825380" y="53898"/>
                      <a:pt x="822540" y="57211"/>
                    </a:cubicBezTo>
                    <a:cubicBezTo>
                      <a:pt x="819812" y="60394"/>
                      <a:pt x="814553" y="82810"/>
                      <a:pt x="813015" y="88961"/>
                    </a:cubicBezTo>
                    <a:cubicBezTo>
                      <a:pt x="805557" y="238112"/>
                      <a:pt x="814414" y="48435"/>
                      <a:pt x="806665" y="308036"/>
                    </a:cubicBezTo>
                    <a:cubicBezTo>
                      <a:pt x="806096" y="327107"/>
                      <a:pt x="805143" y="346178"/>
                      <a:pt x="803490" y="365186"/>
                    </a:cubicBezTo>
                    <a:cubicBezTo>
                      <a:pt x="803023" y="370562"/>
                      <a:pt x="802210" y="376008"/>
                      <a:pt x="800315" y="381061"/>
                    </a:cubicBezTo>
                    <a:cubicBezTo>
                      <a:pt x="798975" y="384634"/>
                      <a:pt x="796945" y="388202"/>
                      <a:pt x="793965" y="390586"/>
                    </a:cubicBezTo>
                    <a:cubicBezTo>
                      <a:pt x="791352" y="392677"/>
                      <a:pt x="787615" y="392703"/>
                      <a:pt x="784440" y="393761"/>
                    </a:cubicBezTo>
                    <a:cubicBezTo>
                      <a:pt x="780207" y="391644"/>
                      <a:pt x="774175" y="391470"/>
                      <a:pt x="771740" y="387411"/>
                    </a:cubicBezTo>
                    <a:cubicBezTo>
                      <a:pt x="767250" y="379927"/>
                      <a:pt x="765390" y="362011"/>
                      <a:pt x="765390" y="362011"/>
                    </a:cubicBezTo>
                    <a:cubicBezTo>
                      <a:pt x="764332" y="351428"/>
                      <a:pt x="763390" y="340832"/>
                      <a:pt x="762215" y="330261"/>
                    </a:cubicBezTo>
                    <a:cubicBezTo>
                      <a:pt x="761273" y="321781"/>
                      <a:pt x="759040" y="313394"/>
                      <a:pt x="759040" y="304861"/>
                    </a:cubicBezTo>
                    <a:cubicBezTo>
                      <a:pt x="759040" y="273093"/>
                      <a:pt x="760403" y="241327"/>
                      <a:pt x="762215" y="209611"/>
                    </a:cubicBezTo>
                    <a:cubicBezTo>
                      <a:pt x="762523" y="204223"/>
                      <a:pt x="763970" y="198942"/>
                      <a:pt x="765390" y="193736"/>
                    </a:cubicBezTo>
                    <a:cubicBezTo>
                      <a:pt x="767151" y="187278"/>
                      <a:pt x="771740" y="174686"/>
                      <a:pt x="771740" y="174686"/>
                    </a:cubicBezTo>
                    <a:cubicBezTo>
                      <a:pt x="770682" y="139761"/>
                      <a:pt x="770503" y="104798"/>
                      <a:pt x="768565" y="69911"/>
                    </a:cubicBezTo>
                    <a:cubicBezTo>
                      <a:pt x="768379" y="66569"/>
                      <a:pt x="766202" y="63633"/>
                      <a:pt x="765390" y="60386"/>
                    </a:cubicBezTo>
                    <a:cubicBezTo>
                      <a:pt x="764081" y="55151"/>
                      <a:pt x="764110" y="49564"/>
                      <a:pt x="762215" y="44511"/>
                    </a:cubicBezTo>
                    <a:cubicBezTo>
                      <a:pt x="760875" y="40938"/>
                      <a:pt x="757982" y="38161"/>
                      <a:pt x="755865" y="34986"/>
                    </a:cubicBezTo>
                    <a:cubicBezTo>
                      <a:pt x="749515" y="36044"/>
                      <a:pt x="742274" y="34749"/>
                      <a:pt x="736815" y="38161"/>
                    </a:cubicBezTo>
                    <a:cubicBezTo>
                      <a:pt x="732945" y="40580"/>
                      <a:pt x="724222" y="69377"/>
                      <a:pt x="724115" y="69911"/>
                    </a:cubicBezTo>
                    <a:lnTo>
                      <a:pt x="717765" y="101661"/>
                    </a:lnTo>
                    <a:lnTo>
                      <a:pt x="714590" y="117536"/>
                    </a:lnTo>
                    <a:cubicBezTo>
                      <a:pt x="713353" y="194226"/>
                      <a:pt x="726895" y="277471"/>
                      <a:pt x="701890" y="352486"/>
                    </a:cubicBezTo>
                    <a:cubicBezTo>
                      <a:pt x="701621" y="354368"/>
                      <a:pt x="699570" y="378191"/>
                      <a:pt x="695540" y="384236"/>
                    </a:cubicBezTo>
                    <a:cubicBezTo>
                      <a:pt x="693049" y="387972"/>
                      <a:pt x="689464" y="390886"/>
                      <a:pt x="686015" y="393761"/>
                    </a:cubicBezTo>
                    <a:cubicBezTo>
                      <a:pt x="683084" y="396204"/>
                      <a:pt x="679665" y="397994"/>
                      <a:pt x="676490" y="400111"/>
                    </a:cubicBezTo>
                    <a:cubicBezTo>
                      <a:pt x="547065" y="367755"/>
                      <a:pt x="683011" y="406095"/>
                      <a:pt x="660615" y="38161"/>
                    </a:cubicBezTo>
                    <a:cubicBezTo>
                      <a:pt x="660208" y="31480"/>
                      <a:pt x="641565" y="31811"/>
                      <a:pt x="641565" y="31811"/>
                    </a:cubicBezTo>
                    <a:cubicBezTo>
                      <a:pt x="637332" y="32869"/>
                      <a:pt x="629019" y="30625"/>
                      <a:pt x="628865" y="34986"/>
                    </a:cubicBezTo>
                    <a:cubicBezTo>
                      <a:pt x="625729" y="123837"/>
                      <a:pt x="632040" y="212780"/>
                      <a:pt x="632040" y="301686"/>
                    </a:cubicBezTo>
                    <a:cubicBezTo>
                      <a:pt x="632040" y="316991"/>
                      <a:pt x="630787" y="346498"/>
                      <a:pt x="625690" y="365186"/>
                    </a:cubicBezTo>
                    <a:cubicBezTo>
                      <a:pt x="623929" y="371644"/>
                      <a:pt x="623053" y="378667"/>
                      <a:pt x="619340" y="384236"/>
                    </a:cubicBezTo>
                    <a:lnTo>
                      <a:pt x="606640" y="403286"/>
                    </a:lnTo>
                    <a:cubicBezTo>
                      <a:pt x="601348" y="401169"/>
                      <a:pt x="595143" y="400585"/>
                      <a:pt x="590765" y="396936"/>
                    </a:cubicBezTo>
                    <a:cubicBezTo>
                      <a:pt x="588194" y="394793"/>
                      <a:pt x="587766" y="390753"/>
                      <a:pt x="587590" y="387411"/>
                    </a:cubicBezTo>
                    <a:cubicBezTo>
                      <a:pt x="585642" y="350405"/>
                      <a:pt x="586471" y="313286"/>
                      <a:pt x="584415" y="276286"/>
                    </a:cubicBezTo>
                    <a:cubicBezTo>
                      <a:pt x="583329" y="256729"/>
                      <a:pt x="577975" y="215239"/>
                      <a:pt x="574890" y="190561"/>
                    </a:cubicBezTo>
                    <a:cubicBezTo>
                      <a:pt x="573832" y="129178"/>
                      <a:pt x="575799" y="67667"/>
                      <a:pt x="571715" y="6411"/>
                    </a:cubicBezTo>
                    <a:cubicBezTo>
                      <a:pt x="570924" y="-5451"/>
                      <a:pt x="551752" y="2670"/>
                      <a:pt x="549490" y="3236"/>
                    </a:cubicBezTo>
                    <a:cubicBezTo>
                      <a:pt x="548432" y="7469"/>
                      <a:pt x="547096" y="11643"/>
                      <a:pt x="546315" y="15936"/>
                    </a:cubicBezTo>
                    <a:cubicBezTo>
                      <a:pt x="535020" y="78061"/>
                      <a:pt x="544396" y="147913"/>
                      <a:pt x="546315" y="206436"/>
                    </a:cubicBezTo>
                    <a:cubicBezTo>
                      <a:pt x="546595" y="214964"/>
                      <a:pt x="548694" y="223341"/>
                      <a:pt x="549490" y="231836"/>
                    </a:cubicBezTo>
                    <a:cubicBezTo>
                      <a:pt x="560078" y="344773"/>
                      <a:pt x="551497" y="273293"/>
                      <a:pt x="559015" y="333436"/>
                    </a:cubicBezTo>
                    <a:cubicBezTo>
                      <a:pt x="557957" y="356719"/>
                      <a:pt x="559522" y="380271"/>
                      <a:pt x="555840" y="403286"/>
                    </a:cubicBezTo>
                    <a:cubicBezTo>
                      <a:pt x="555131" y="407720"/>
                      <a:pt x="550733" y="412008"/>
                      <a:pt x="546315" y="412811"/>
                    </a:cubicBezTo>
                    <a:cubicBezTo>
                      <a:pt x="537920" y="414337"/>
                      <a:pt x="529382" y="410694"/>
                      <a:pt x="520915" y="409636"/>
                    </a:cubicBezTo>
                    <a:cubicBezTo>
                      <a:pt x="517740" y="405403"/>
                      <a:pt x="513757" y="401669"/>
                      <a:pt x="511390" y="396936"/>
                    </a:cubicBezTo>
                    <a:cubicBezTo>
                      <a:pt x="509439" y="393033"/>
                      <a:pt x="509747" y="388322"/>
                      <a:pt x="508215" y="384236"/>
                    </a:cubicBezTo>
                    <a:cubicBezTo>
                      <a:pt x="506553" y="379804"/>
                      <a:pt x="503982" y="375769"/>
                      <a:pt x="501865" y="371536"/>
                    </a:cubicBezTo>
                    <a:cubicBezTo>
                      <a:pt x="500807" y="366244"/>
                      <a:pt x="499861" y="360929"/>
                      <a:pt x="498690" y="355661"/>
                    </a:cubicBezTo>
                    <a:cubicBezTo>
                      <a:pt x="497743" y="351401"/>
                      <a:pt x="495515" y="347325"/>
                      <a:pt x="495515" y="342961"/>
                    </a:cubicBezTo>
                    <a:cubicBezTo>
                      <a:pt x="495515" y="297440"/>
                      <a:pt x="497632" y="251944"/>
                      <a:pt x="498690" y="206436"/>
                    </a:cubicBezTo>
                    <a:cubicBezTo>
                      <a:pt x="497632" y="142936"/>
                      <a:pt x="498536" y="79373"/>
                      <a:pt x="495515" y="15936"/>
                    </a:cubicBezTo>
                    <a:cubicBezTo>
                      <a:pt x="495333" y="12124"/>
                      <a:pt x="491863" y="9109"/>
                      <a:pt x="489165" y="6411"/>
                    </a:cubicBezTo>
                    <a:cubicBezTo>
                      <a:pt x="486467" y="3713"/>
                      <a:pt x="482815" y="2178"/>
                      <a:pt x="479640" y="61"/>
                    </a:cubicBezTo>
                    <a:cubicBezTo>
                      <a:pt x="470070" y="6441"/>
                      <a:pt x="466940" y="5443"/>
                      <a:pt x="466940" y="19111"/>
                    </a:cubicBezTo>
                    <a:cubicBezTo>
                      <a:pt x="466940" y="76975"/>
                      <a:pt x="464455" y="90477"/>
                      <a:pt x="473290" y="130236"/>
                    </a:cubicBezTo>
                    <a:cubicBezTo>
                      <a:pt x="474237" y="134496"/>
                      <a:pt x="475748" y="138632"/>
                      <a:pt x="476465" y="142936"/>
                    </a:cubicBezTo>
                    <a:cubicBezTo>
                      <a:pt x="478926" y="157699"/>
                      <a:pt x="482815" y="187386"/>
                      <a:pt x="482815" y="187386"/>
                    </a:cubicBezTo>
                    <a:cubicBezTo>
                      <a:pt x="481757" y="259353"/>
                      <a:pt x="481667" y="331340"/>
                      <a:pt x="479640" y="403286"/>
                    </a:cubicBezTo>
                    <a:cubicBezTo>
                      <a:pt x="479546" y="406631"/>
                      <a:pt x="478832" y="410444"/>
                      <a:pt x="476465" y="412811"/>
                    </a:cubicBezTo>
                    <a:cubicBezTo>
                      <a:pt x="474098" y="415178"/>
                      <a:pt x="469933" y="414489"/>
                      <a:pt x="466940" y="415986"/>
                    </a:cubicBezTo>
                    <a:cubicBezTo>
                      <a:pt x="463527" y="417693"/>
                      <a:pt x="460590" y="420219"/>
                      <a:pt x="457415" y="422336"/>
                    </a:cubicBezTo>
                    <a:cubicBezTo>
                      <a:pt x="451065" y="421278"/>
                      <a:pt x="444123" y="422040"/>
                      <a:pt x="438365" y="419161"/>
                    </a:cubicBezTo>
                    <a:cubicBezTo>
                      <a:pt x="434952" y="417454"/>
                      <a:pt x="433518" y="413143"/>
                      <a:pt x="432015" y="409636"/>
                    </a:cubicBezTo>
                    <a:cubicBezTo>
                      <a:pt x="430296" y="405625"/>
                      <a:pt x="430039" y="401132"/>
                      <a:pt x="428840" y="396936"/>
                    </a:cubicBezTo>
                    <a:cubicBezTo>
                      <a:pt x="427921" y="393718"/>
                      <a:pt x="426723" y="390586"/>
                      <a:pt x="425665" y="387411"/>
                    </a:cubicBezTo>
                    <a:cubicBezTo>
                      <a:pt x="416701" y="297772"/>
                      <a:pt x="425768" y="396906"/>
                      <a:pt x="419315" y="200086"/>
                    </a:cubicBezTo>
                    <a:cubicBezTo>
                      <a:pt x="418897" y="187349"/>
                      <a:pt x="417198" y="174686"/>
                      <a:pt x="416140" y="161986"/>
                    </a:cubicBezTo>
                    <a:cubicBezTo>
                      <a:pt x="415082" y="124944"/>
                      <a:pt x="414771" y="87874"/>
                      <a:pt x="412965" y="50861"/>
                    </a:cubicBezTo>
                    <a:cubicBezTo>
                      <a:pt x="412709" y="45615"/>
                      <a:pt x="411259" y="26754"/>
                      <a:pt x="403440" y="22286"/>
                    </a:cubicBezTo>
                    <a:cubicBezTo>
                      <a:pt x="398755" y="19609"/>
                      <a:pt x="392857" y="20169"/>
                      <a:pt x="387565" y="19111"/>
                    </a:cubicBezTo>
                    <a:cubicBezTo>
                      <a:pt x="365624" y="33738"/>
                      <a:pt x="374865" y="23939"/>
                      <a:pt x="374865" y="73086"/>
                    </a:cubicBezTo>
                    <a:cubicBezTo>
                      <a:pt x="374865" y="317171"/>
                      <a:pt x="364190" y="247162"/>
                      <a:pt x="381215" y="349311"/>
                    </a:cubicBezTo>
                    <a:cubicBezTo>
                      <a:pt x="380157" y="376828"/>
                      <a:pt x="381934" y="404601"/>
                      <a:pt x="378040" y="431861"/>
                    </a:cubicBezTo>
                    <a:cubicBezTo>
                      <a:pt x="377500" y="435639"/>
                      <a:pt x="372308" y="437790"/>
                      <a:pt x="368515" y="438211"/>
                    </a:cubicBezTo>
                    <a:cubicBezTo>
                      <a:pt x="362117" y="438922"/>
                      <a:pt x="355815" y="436094"/>
                      <a:pt x="349465" y="435036"/>
                    </a:cubicBezTo>
                    <a:cubicBezTo>
                      <a:pt x="347348" y="431861"/>
                      <a:pt x="344665" y="428998"/>
                      <a:pt x="343115" y="425511"/>
                    </a:cubicBezTo>
                    <a:cubicBezTo>
                      <a:pt x="340397" y="419394"/>
                      <a:pt x="338882" y="412811"/>
                      <a:pt x="336765" y="406461"/>
                    </a:cubicBezTo>
                    <a:lnTo>
                      <a:pt x="333590" y="396936"/>
                    </a:lnTo>
                    <a:cubicBezTo>
                      <a:pt x="332532" y="393761"/>
                      <a:pt x="331227" y="390658"/>
                      <a:pt x="330415" y="387411"/>
                    </a:cubicBezTo>
                    <a:lnTo>
                      <a:pt x="327240" y="374711"/>
                    </a:lnTo>
                    <a:cubicBezTo>
                      <a:pt x="326182" y="254061"/>
                      <a:pt x="331210" y="133204"/>
                      <a:pt x="324065" y="12761"/>
                    </a:cubicBezTo>
                    <a:cubicBezTo>
                      <a:pt x="323613" y="5143"/>
                      <a:pt x="305015" y="61"/>
                      <a:pt x="305015" y="61"/>
                    </a:cubicBezTo>
                    <a:cubicBezTo>
                      <a:pt x="302898" y="3236"/>
                      <a:pt x="300215" y="6099"/>
                      <a:pt x="298665" y="9586"/>
                    </a:cubicBezTo>
                    <a:cubicBezTo>
                      <a:pt x="291956" y="24680"/>
                      <a:pt x="291802" y="31712"/>
                      <a:pt x="289140" y="47686"/>
                    </a:cubicBezTo>
                    <a:cubicBezTo>
                      <a:pt x="290198" y="123886"/>
                      <a:pt x="290362" y="200104"/>
                      <a:pt x="292315" y="276286"/>
                    </a:cubicBezTo>
                    <a:cubicBezTo>
                      <a:pt x="292480" y="282721"/>
                      <a:pt x="294849" y="288930"/>
                      <a:pt x="295490" y="295336"/>
                    </a:cubicBezTo>
                    <a:cubicBezTo>
                      <a:pt x="296968" y="310117"/>
                      <a:pt x="297607" y="324969"/>
                      <a:pt x="298665" y="339786"/>
                    </a:cubicBezTo>
                    <a:cubicBezTo>
                      <a:pt x="297194" y="363329"/>
                      <a:pt x="300018" y="387879"/>
                      <a:pt x="289140" y="409636"/>
                    </a:cubicBezTo>
                    <a:cubicBezTo>
                      <a:pt x="287023" y="413869"/>
                      <a:pt x="285820" y="418700"/>
                      <a:pt x="282790" y="422336"/>
                    </a:cubicBezTo>
                    <a:cubicBezTo>
                      <a:pt x="280347" y="425267"/>
                      <a:pt x="276440" y="426569"/>
                      <a:pt x="273265" y="428686"/>
                    </a:cubicBezTo>
                    <a:cubicBezTo>
                      <a:pt x="269032" y="426569"/>
                      <a:pt x="263912" y="425683"/>
                      <a:pt x="260565" y="422336"/>
                    </a:cubicBezTo>
                    <a:cubicBezTo>
                      <a:pt x="258198" y="419969"/>
                      <a:pt x="258708" y="415887"/>
                      <a:pt x="257390" y="412811"/>
                    </a:cubicBezTo>
                    <a:cubicBezTo>
                      <a:pt x="255526" y="408461"/>
                      <a:pt x="252798" y="404505"/>
                      <a:pt x="251040" y="400111"/>
                    </a:cubicBezTo>
                    <a:cubicBezTo>
                      <a:pt x="248554" y="393896"/>
                      <a:pt x="246807" y="387411"/>
                      <a:pt x="244690" y="381061"/>
                    </a:cubicBezTo>
                    <a:lnTo>
                      <a:pt x="241515" y="371536"/>
                    </a:lnTo>
                    <a:cubicBezTo>
                      <a:pt x="241686" y="359771"/>
                      <a:pt x="234681" y="202750"/>
                      <a:pt x="247865" y="130236"/>
                    </a:cubicBezTo>
                    <a:cubicBezTo>
                      <a:pt x="248646" y="125943"/>
                      <a:pt x="249982" y="121769"/>
                      <a:pt x="251040" y="117536"/>
                    </a:cubicBezTo>
                    <a:cubicBezTo>
                      <a:pt x="252098" y="105894"/>
                      <a:pt x="254215" y="94301"/>
                      <a:pt x="254215" y="82611"/>
                    </a:cubicBezTo>
                    <a:cubicBezTo>
                      <a:pt x="254215" y="62433"/>
                      <a:pt x="253277" y="46676"/>
                      <a:pt x="247865" y="28636"/>
                    </a:cubicBezTo>
                    <a:cubicBezTo>
                      <a:pt x="245942" y="22225"/>
                      <a:pt x="247865" y="11703"/>
                      <a:pt x="241515" y="9586"/>
                    </a:cubicBezTo>
                    <a:cubicBezTo>
                      <a:pt x="227850" y="5031"/>
                      <a:pt x="235237" y="7223"/>
                      <a:pt x="219290" y="3236"/>
                    </a:cubicBezTo>
                    <a:cubicBezTo>
                      <a:pt x="211733" y="25906"/>
                      <a:pt x="216653" y="16717"/>
                      <a:pt x="206590" y="31811"/>
                    </a:cubicBezTo>
                    <a:cubicBezTo>
                      <a:pt x="204777" y="40875"/>
                      <a:pt x="202930" y="51418"/>
                      <a:pt x="200240" y="60386"/>
                    </a:cubicBezTo>
                    <a:cubicBezTo>
                      <a:pt x="198317" y="66797"/>
                      <a:pt x="195513" y="72942"/>
                      <a:pt x="193890" y="79436"/>
                    </a:cubicBezTo>
                    <a:cubicBezTo>
                      <a:pt x="192329" y="85681"/>
                      <a:pt x="191867" y="92152"/>
                      <a:pt x="190715" y="98486"/>
                    </a:cubicBezTo>
                    <a:cubicBezTo>
                      <a:pt x="189750" y="103795"/>
                      <a:pt x="188598" y="109069"/>
                      <a:pt x="187540" y="114361"/>
                    </a:cubicBezTo>
                    <a:cubicBezTo>
                      <a:pt x="188598" y="138703"/>
                      <a:pt x="188634" y="163110"/>
                      <a:pt x="190715" y="187386"/>
                    </a:cubicBezTo>
                    <a:cubicBezTo>
                      <a:pt x="191815" y="200214"/>
                      <a:pt x="195643" y="212690"/>
                      <a:pt x="197065" y="225486"/>
                    </a:cubicBezTo>
                    <a:cubicBezTo>
                      <a:pt x="208023" y="324108"/>
                      <a:pt x="193914" y="201853"/>
                      <a:pt x="203415" y="273111"/>
                    </a:cubicBezTo>
                    <a:cubicBezTo>
                      <a:pt x="204682" y="282611"/>
                      <a:pt x="205532" y="292161"/>
                      <a:pt x="206590" y="301686"/>
                    </a:cubicBezTo>
                    <a:cubicBezTo>
                      <a:pt x="205532" y="326028"/>
                      <a:pt x="206208" y="350507"/>
                      <a:pt x="203415" y="374711"/>
                    </a:cubicBezTo>
                    <a:cubicBezTo>
                      <a:pt x="202978" y="378502"/>
                      <a:pt x="199508" y="381305"/>
                      <a:pt x="197065" y="384236"/>
                    </a:cubicBezTo>
                    <a:cubicBezTo>
                      <a:pt x="192049" y="390255"/>
                      <a:pt x="185151" y="396543"/>
                      <a:pt x="178015" y="400111"/>
                    </a:cubicBezTo>
                    <a:cubicBezTo>
                      <a:pt x="175022" y="401608"/>
                      <a:pt x="171665" y="402228"/>
                      <a:pt x="168490" y="403286"/>
                    </a:cubicBezTo>
                    <a:cubicBezTo>
                      <a:pt x="165315" y="401169"/>
                      <a:pt x="161349" y="399916"/>
                      <a:pt x="158965" y="396936"/>
                    </a:cubicBezTo>
                    <a:cubicBezTo>
                      <a:pt x="157309" y="394866"/>
                      <a:pt x="152822" y="375541"/>
                      <a:pt x="152615" y="374711"/>
                    </a:cubicBezTo>
                    <a:cubicBezTo>
                      <a:pt x="151557" y="354603"/>
                      <a:pt x="150984" y="334463"/>
                      <a:pt x="149440" y="314386"/>
                    </a:cubicBezTo>
                    <a:cubicBezTo>
                      <a:pt x="148866" y="306924"/>
                      <a:pt x="146437" y="299643"/>
                      <a:pt x="146265" y="292161"/>
                    </a:cubicBezTo>
                    <a:cubicBezTo>
                      <a:pt x="144319" y="207510"/>
                      <a:pt x="145130" y="122810"/>
                      <a:pt x="143090" y="38161"/>
                    </a:cubicBezTo>
                    <a:cubicBezTo>
                      <a:pt x="142816" y="26781"/>
                      <a:pt x="139131" y="28375"/>
                      <a:pt x="130390" y="25461"/>
                    </a:cubicBezTo>
                    <a:cubicBezTo>
                      <a:pt x="127215" y="26519"/>
                      <a:pt x="122490" y="25710"/>
                      <a:pt x="120865" y="28636"/>
                    </a:cubicBezTo>
                    <a:cubicBezTo>
                      <a:pt x="116627" y="36265"/>
                      <a:pt x="117275" y="45757"/>
                      <a:pt x="114515" y="54036"/>
                    </a:cubicBezTo>
                    <a:lnTo>
                      <a:pt x="111340" y="63561"/>
                    </a:lnTo>
                    <a:cubicBezTo>
                      <a:pt x="111478" y="73246"/>
                      <a:pt x="104354" y="234691"/>
                      <a:pt x="117690" y="308036"/>
                    </a:cubicBezTo>
                    <a:cubicBezTo>
                      <a:pt x="119609" y="318593"/>
                      <a:pt x="123901" y="329845"/>
                      <a:pt x="127215" y="339786"/>
                    </a:cubicBezTo>
                    <a:cubicBezTo>
                      <a:pt x="126157" y="347194"/>
                      <a:pt x="127387" y="355318"/>
                      <a:pt x="124040" y="362011"/>
                    </a:cubicBezTo>
                    <a:cubicBezTo>
                      <a:pt x="122543" y="365004"/>
                      <a:pt x="117300" y="363330"/>
                      <a:pt x="114515" y="365186"/>
                    </a:cubicBezTo>
                    <a:cubicBezTo>
                      <a:pt x="110779" y="367677"/>
                      <a:pt x="108439" y="371836"/>
                      <a:pt x="104990" y="374711"/>
                    </a:cubicBezTo>
                    <a:cubicBezTo>
                      <a:pt x="96784" y="381550"/>
                      <a:pt x="95486" y="381054"/>
                      <a:pt x="85940" y="384236"/>
                    </a:cubicBezTo>
                    <a:cubicBezTo>
                      <a:pt x="80648" y="383178"/>
                      <a:pt x="73881" y="384877"/>
                      <a:pt x="70065" y="381061"/>
                    </a:cubicBezTo>
                    <a:cubicBezTo>
                      <a:pt x="67488" y="378484"/>
                      <a:pt x="61979" y="355067"/>
                      <a:pt x="60540" y="349311"/>
                    </a:cubicBezTo>
                    <a:cubicBezTo>
                      <a:pt x="61439" y="297191"/>
                      <a:pt x="53872" y="211199"/>
                      <a:pt x="66890" y="146111"/>
                    </a:cubicBezTo>
                    <a:cubicBezTo>
                      <a:pt x="67746" y="141832"/>
                      <a:pt x="69007" y="137644"/>
                      <a:pt x="70065" y="133411"/>
                    </a:cubicBezTo>
                    <a:cubicBezTo>
                      <a:pt x="69007" y="116478"/>
                      <a:pt x="70571" y="99173"/>
                      <a:pt x="66890" y="82611"/>
                    </a:cubicBezTo>
                    <a:cubicBezTo>
                      <a:pt x="66062" y="78886"/>
                      <a:pt x="60063" y="78959"/>
                      <a:pt x="57365" y="76261"/>
                    </a:cubicBezTo>
                    <a:cubicBezTo>
                      <a:pt x="45198" y="64094"/>
                      <a:pt x="57365" y="69382"/>
                      <a:pt x="54190" y="699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7377865" y="3068958"/>
                <a:ext cx="142957" cy="215707"/>
              </a:xfrm>
              <a:prstGeom prst="ellipse">
                <a:avLst/>
              </a:prstGeom>
              <a:solidFill>
                <a:srgbClr val="FFFFFF"/>
              </a:solidFill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4468" name="Grouper 21"/>
            <p:cNvGrpSpPr>
              <a:grpSpLocks/>
            </p:cNvGrpSpPr>
            <p:nvPr/>
          </p:nvGrpSpPr>
          <p:grpSpPr bwMode="auto">
            <a:xfrm>
              <a:off x="5431532" y="3501009"/>
              <a:ext cx="432048" cy="720079"/>
              <a:chOff x="6655668" y="2636911"/>
              <a:chExt cx="432048" cy="792089"/>
            </a:xfrm>
          </p:grpSpPr>
          <p:sp>
            <p:nvSpPr>
              <p:cNvPr id="23" name="Forme libre 22"/>
              <p:cNvSpPr/>
              <p:nvPr/>
            </p:nvSpPr>
            <p:spPr>
              <a:xfrm>
                <a:off x="6655668" y="2636910"/>
                <a:ext cx="432048" cy="792091"/>
              </a:xfrm>
              <a:custGeom>
                <a:avLst/>
                <a:gdLst>
                  <a:gd name="connsiteX0" fmla="*/ 66675 w 971550"/>
                  <a:gd name="connsiteY0" fmla="*/ 92075 h 1412875"/>
                  <a:gd name="connsiteX1" fmla="*/ 50800 w 971550"/>
                  <a:gd name="connsiteY1" fmla="*/ 104775 h 1412875"/>
                  <a:gd name="connsiteX2" fmla="*/ 34925 w 971550"/>
                  <a:gd name="connsiteY2" fmla="*/ 139700 h 1412875"/>
                  <a:gd name="connsiteX3" fmla="*/ 28575 w 971550"/>
                  <a:gd name="connsiteY3" fmla="*/ 158750 h 1412875"/>
                  <a:gd name="connsiteX4" fmla="*/ 25400 w 971550"/>
                  <a:gd name="connsiteY4" fmla="*/ 241300 h 1412875"/>
                  <a:gd name="connsiteX5" fmla="*/ 22225 w 971550"/>
                  <a:gd name="connsiteY5" fmla="*/ 393700 h 1412875"/>
                  <a:gd name="connsiteX6" fmla="*/ 19050 w 971550"/>
                  <a:gd name="connsiteY6" fmla="*/ 409575 h 1412875"/>
                  <a:gd name="connsiteX7" fmla="*/ 12700 w 971550"/>
                  <a:gd name="connsiteY7" fmla="*/ 454025 h 1412875"/>
                  <a:gd name="connsiteX8" fmla="*/ 9525 w 971550"/>
                  <a:gd name="connsiteY8" fmla="*/ 542925 h 1412875"/>
                  <a:gd name="connsiteX9" fmla="*/ 6350 w 971550"/>
                  <a:gd name="connsiteY9" fmla="*/ 571500 h 1412875"/>
                  <a:gd name="connsiteX10" fmla="*/ 0 w 971550"/>
                  <a:gd name="connsiteY10" fmla="*/ 708025 h 1412875"/>
                  <a:gd name="connsiteX11" fmla="*/ 9525 w 971550"/>
                  <a:gd name="connsiteY11" fmla="*/ 936625 h 1412875"/>
                  <a:gd name="connsiteX12" fmla="*/ 15875 w 971550"/>
                  <a:gd name="connsiteY12" fmla="*/ 977900 h 1412875"/>
                  <a:gd name="connsiteX13" fmla="*/ 19050 w 971550"/>
                  <a:gd name="connsiteY13" fmla="*/ 1009650 h 1412875"/>
                  <a:gd name="connsiteX14" fmla="*/ 22225 w 971550"/>
                  <a:gd name="connsiteY14" fmla="*/ 1019175 h 1412875"/>
                  <a:gd name="connsiteX15" fmla="*/ 25400 w 971550"/>
                  <a:gd name="connsiteY15" fmla="*/ 1054100 h 1412875"/>
                  <a:gd name="connsiteX16" fmla="*/ 31750 w 971550"/>
                  <a:gd name="connsiteY16" fmla="*/ 1069975 h 1412875"/>
                  <a:gd name="connsiteX17" fmla="*/ 34925 w 971550"/>
                  <a:gd name="connsiteY17" fmla="*/ 1079500 h 1412875"/>
                  <a:gd name="connsiteX18" fmla="*/ 47625 w 971550"/>
                  <a:gd name="connsiteY18" fmla="*/ 1117600 h 1412875"/>
                  <a:gd name="connsiteX19" fmla="*/ 50800 w 971550"/>
                  <a:gd name="connsiteY19" fmla="*/ 1133475 h 1412875"/>
                  <a:gd name="connsiteX20" fmla="*/ 60325 w 971550"/>
                  <a:gd name="connsiteY20" fmla="*/ 1146175 h 1412875"/>
                  <a:gd name="connsiteX21" fmla="*/ 66675 w 971550"/>
                  <a:gd name="connsiteY21" fmla="*/ 1181100 h 1412875"/>
                  <a:gd name="connsiteX22" fmla="*/ 85725 w 971550"/>
                  <a:gd name="connsiteY22" fmla="*/ 1206500 h 1412875"/>
                  <a:gd name="connsiteX23" fmla="*/ 104775 w 971550"/>
                  <a:gd name="connsiteY23" fmla="*/ 1235075 h 1412875"/>
                  <a:gd name="connsiteX24" fmla="*/ 111125 w 971550"/>
                  <a:gd name="connsiteY24" fmla="*/ 1247775 h 1412875"/>
                  <a:gd name="connsiteX25" fmla="*/ 117475 w 971550"/>
                  <a:gd name="connsiteY25" fmla="*/ 1266825 h 1412875"/>
                  <a:gd name="connsiteX26" fmla="*/ 130175 w 971550"/>
                  <a:gd name="connsiteY26" fmla="*/ 1289050 h 1412875"/>
                  <a:gd name="connsiteX27" fmla="*/ 139700 w 971550"/>
                  <a:gd name="connsiteY27" fmla="*/ 1298575 h 1412875"/>
                  <a:gd name="connsiteX28" fmla="*/ 149225 w 971550"/>
                  <a:gd name="connsiteY28" fmla="*/ 1317625 h 1412875"/>
                  <a:gd name="connsiteX29" fmla="*/ 158750 w 971550"/>
                  <a:gd name="connsiteY29" fmla="*/ 1333500 h 1412875"/>
                  <a:gd name="connsiteX30" fmla="*/ 168275 w 971550"/>
                  <a:gd name="connsiteY30" fmla="*/ 1336675 h 1412875"/>
                  <a:gd name="connsiteX31" fmla="*/ 190500 w 971550"/>
                  <a:gd name="connsiteY31" fmla="*/ 1355725 h 1412875"/>
                  <a:gd name="connsiteX32" fmla="*/ 215900 w 971550"/>
                  <a:gd name="connsiteY32" fmla="*/ 1368425 h 1412875"/>
                  <a:gd name="connsiteX33" fmla="*/ 244475 w 971550"/>
                  <a:gd name="connsiteY33" fmla="*/ 1371600 h 1412875"/>
                  <a:gd name="connsiteX34" fmla="*/ 269875 w 971550"/>
                  <a:gd name="connsiteY34" fmla="*/ 1377950 h 1412875"/>
                  <a:gd name="connsiteX35" fmla="*/ 295275 w 971550"/>
                  <a:gd name="connsiteY35" fmla="*/ 1384300 h 1412875"/>
                  <a:gd name="connsiteX36" fmla="*/ 307975 w 971550"/>
                  <a:gd name="connsiteY36" fmla="*/ 1387475 h 1412875"/>
                  <a:gd name="connsiteX37" fmla="*/ 342900 w 971550"/>
                  <a:gd name="connsiteY37" fmla="*/ 1397000 h 1412875"/>
                  <a:gd name="connsiteX38" fmla="*/ 428625 w 971550"/>
                  <a:gd name="connsiteY38" fmla="*/ 1400175 h 1412875"/>
                  <a:gd name="connsiteX39" fmla="*/ 485775 w 971550"/>
                  <a:gd name="connsiteY39" fmla="*/ 1412875 h 1412875"/>
                  <a:gd name="connsiteX40" fmla="*/ 558800 w 971550"/>
                  <a:gd name="connsiteY40" fmla="*/ 1409700 h 1412875"/>
                  <a:gd name="connsiteX41" fmla="*/ 587375 w 971550"/>
                  <a:gd name="connsiteY41" fmla="*/ 1406525 h 1412875"/>
                  <a:gd name="connsiteX42" fmla="*/ 679450 w 971550"/>
                  <a:gd name="connsiteY42" fmla="*/ 1403350 h 1412875"/>
                  <a:gd name="connsiteX43" fmla="*/ 701675 w 971550"/>
                  <a:gd name="connsiteY43" fmla="*/ 1400175 h 1412875"/>
                  <a:gd name="connsiteX44" fmla="*/ 727075 w 971550"/>
                  <a:gd name="connsiteY44" fmla="*/ 1397000 h 1412875"/>
                  <a:gd name="connsiteX45" fmla="*/ 739775 w 971550"/>
                  <a:gd name="connsiteY45" fmla="*/ 1393825 h 1412875"/>
                  <a:gd name="connsiteX46" fmla="*/ 774700 w 971550"/>
                  <a:gd name="connsiteY46" fmla="*/ 1387475 h 1412875"/>
                  <a:gd name="connsiteX47" fmla="*/ 784225 w 971550"/>
                  <a:gd name="connsiteY47" fmla="*/ 1381125 h 1412875"/>
                  <a:gd name="connsiteX48" fmla="*/ 803275 w 971550"/>
                  <a:gd name="connsiteY48" fmla="*/ 1374775 h 1412875"/>
                  <a:gd name="connsiteX49" fmla="*/ 822325 w 971550"/>
                  <a:gd name="connsiteY49" fmla="*/ 1358900 h 1412875"/>
                  <a:gd name="connsiteX50" fmla="*/ 838200 w 971550"/>
                  <a:gd name="connsiteY50" fmla="*/ 1355725 h 1412875"/>
                  <a:gd name="connsiteX51" fmla="*/ 847725 w 971550"/>
                  <a:gd name="connsiteY51" fmla="*/ 1339850 h 1412875"/>
                  <a:gd name="connsiteX52" fmla="*/ 857250 w 971550"/>
                  <a:gd name="connsiteY52" fmla="*/ 1333500 h 1412875"/>
                  <a:gd name="connsiteX53" fmla="*/ 889000 w 971550"/>
                  <a:gd name="connsiteY53" fmla="*/ 1298575 h 1412875"/>
                  <a:gd name="connsiteX54" fmla="*/ 892175 w 971550"/>
                  <a:gd name="connsiteY54" fmla="*/ 1289050 h 1412875"/>
                  <a:gd name="connsiteX55" fmla="*/ 904875 w 971550"/>
                  <a:gd name="connsiteY55" fmla="*/ 1276350 h 1412875"/>
                  <a:gd name="connsiteX56" fmla="*/ 914400 w 971550"/>
                  <a:gd name="connsiteY56" fmla="*/ 1263650 h 1412875"/>
                  <a:gd name="connsiteX57" fmla="*/ 923925 w 971550"/>
                  <a:gd name="connsiteY57" fmla="*/ 1225550 h 1412875"/>
                  <a:gd name="connsiteX58" fmla="*/ 930275 w 971550"/>
                  <a:gd name="connsiteY58" fmla="*/ 1209675 h 1412875"/>
                  <a:gd name="connsiteX59" fmla="*/ 936625 w 971550"/>
                  <a:gd name="connsiteY59" fmla="*/ 1196975 h 1412875"/>
                  <a:gd name="connsiteX60" fmla="*/ 942975 w 971550"/>
                  <a:gd name="connsiteY60" fmla="*/ 1165225 h 1412875"/>
                  <a:gd name="connsiteX61" fmla="*/ 946150 w 971550"/>
                  <a:gd name="connsiteY61" fmla="*/ 1152525 h 1412875"/>
                  <a:gd name="connsiteX62" fmla="*/ 949325 w 971550"/>
                  <a:gd name="connsiteY62" fmla="*/ 1104900 h 1412875"/>
                  <a:gd name="connsiteX63" fmla="*/ 955675 w 971550"/>
                  <a:gd name="connsiteY63" fmla="*/ 463550 h 1412875"/>
                  <a:gd name="connsiteX64" fmla="*/ 958850 w 971550"/>
                  <a:gd name="connsiteY64" fmla="*/ 415925 h 1412875"/>
                  <a:gd name="connsiteX65" fmla="*/ 962025 w 971550"/>
                  <a:gd name="connsiteY65" fmla="*/ 393700 h 1412875"/>
                  <a:gd name="connsiteX66" fmla="*/ 965200 w 971550"/>
                  <a:gd name="connsiteY66" fmla="*/ 260350 h 1412875"/>
                  <a:gd name="connsiteX67" fmla="*/ 971550 w 971550"/>
                  <a:gd name="connsiteY67" fmla="*/ 190500 h 1412875"/>
                  <a:gd name="connsiteX68" fmla="*/ 968375 w 971550"/>
                  <a:gd name="connsiteY68" fmla="*/ 104775 h 1412875"/>
                  <a:gd name="connsiteX69" fmla="*/ 955675 w 971550"/>
                  <a:gd name="connsiteY69" fmla="*/ 76200 h 1412875"/>
                  <a:gd name="connsiteX70" fmla="*/ 946150 w 971550"/>
                  <a:gd name="connsiteY70" fmla="*/ 73025 h 1412875"/>
                  <a:gd name="connsiteX71" fmla="*/ 933450 w 971550"/>
                  <a:gd name="connsiteY71" fmla="*/ 104775 h 1412875"/>
                  <a:gd name="connsiteX72" fmla="*/ 930275 w 971550"/>
                  <a:gd name="connsiteY72" fmla="*/ 215900 h 1412875"/>
                  <a:gd name="connsiteX73" fmla="*/ 923925 w 971550"/>
                  <a:gd name="connsiteY73" fmla="*/ 301625 h 1412875"/>
                  <a:gd name="connsiteX74" fmla="*/ 920750 w 971550"/>
                  <a:gd name="connsiteY74" fmla="*/ 314325 h 1412875"/>
                  <a:gd name="connsiteX75" fmla="*/ 911225 w 971550"/>
                  <a:gd name="connsiteY75" fmla="*/ 323850 h 1412875"/>
                  <a:gd name="connsiteX76" fmla="*/ 895350 w 971550"/>
                  <a:gd name="connsiteY76" fmla="*/ 339725 h 1412875"/>
                  <a:gd name="connsiteX77" fmla="*/ 882650 w 971550"/>
                  <a:gd name="connsiteY77" fmla="*/ 320675 h 1412875"/>
                  <a:gd name="connsiteX78" fmla="*/ 879475 w 971550"/>
                  <a:gd name="connsiteY78" fmla="*/ 276225 h 1412875"/>
                  <a:gd name="connsiteX79" fmla="*/ 873125 w 971550"/>
                  <a:gd name="connsiteY79" fmla="*/ 200025 h 1412875"/>
                  <a:gd name="connsiteX80" fmla="*/ 869950 w 971550"/>
                  <a:gd name="connsiteY80" fmla="*/ 60325 h 1412875"/>
                  <a:gd name="connsiteX81" fmla="*/ 857250 w 971550"/>
                  <a:gd name="connsiteY81" fmla="*/ 38100 h 1412875"/>
                  <a:gd name="connsiteX82" fmla="*/ 847725 w 971550"/>
                  <a:gd name="connsiteY82" fmla="*/ 44450 h 1412875"/>
                  <a:gd name="connsiteX83" fmla="*/ 841375 w 971550"/>
                  <a:gd name="connsiteY83" fmla="*/ 66675 h 1412875"/>
                  <a:gd name="connsiteX84" fmla="*/ 835025 w 971550"/>
                  <a:gd name="connsiteY84" fmla="*/ 111125 h 1412875"/>
                  <a:gd name="connsiteX85" fmla="*/ 831850 w 971550"/>
                  <a:gd name="connsiteY85" fmla="*/ 180975 h 1412875"/>
                  <a:gd name="connsiteX86" fmla="*/ 828675 w 971550"/>
                  <a:gd name="connsiteY86" fmla="*/ 320675 h 1412875"/>
                  <a:gd name="connsiteX87" fmla="*/ 825500 w 971550"/>
                  <a:gd name="connsiteY87" fmla="*/ 333375 h 1412875"/>
                  <a:gd name="connsiteX88" fmla="*/ 812800 w 971550"/>
                  <a:gd name="connsiteY88" fmla="*/ 352425 h 1412875"/>
                  <a:gd name="connsiteX89" fmla="*/ 803275 w 971550"/>
                  <a:gd name="connsiteY89" fmla="*/ 374650 h 1412875"/>
                  <a:gd name="connsiteX90" fmla="*/ 793750 w 971550"/>
                  <a:gd name="connsiteY90" fmla="*/ 377825 h 1412875"/>
                  <a:gd name="connsiteX91" fmla="*/ 781050 w 971550"/>
                  <a:gd name="connsiteY91" fmla="*/ 260350 h 1412875"/>
                  <a:gd name="connsiteX92" fmla="*/ 777875 w 971550"/>
                  <a:gd name="connsiteY92" fmla="*/ 101600 h 1412875"/>
                  <a:gd name="connsiteX93" fmla="*/ 774700 w 971550"/>
                  <a:gd name="connsiteY93" fmla="*/ 57150 h 1412875"/>
                  <a:gd name="connsiteX94" fmla="*/ 771525 w 971550"/>
                  <a:gd name="connsiteY94" fmla="*/ 47625 h 1412875"/>
                  <a:gd name="connsiteX95" fmla="*/ 762000 w 971550"/>
                  <a:gd name="connsiteY95" fmla="*/ 38100 h 1412875"/>
                  <a:gd name="connsiteX96" fmla="*/ 746125 w 971550"/>
                  <a:gd name="connsiteY96" fmla="*/ 41275 h 1412875"/>
                  <a:gd name="connsiteX97" fmla="*/ 742950 w 971550"/>
                  <a:gd name="connsiteY97" fmla="*/ 53975 h 1412875"/>
                  <a:gd name="connsiteX98" fmla="*/ 739775 w 971550"/>
                  <a:gd name="connsiteY98" fmla="*/ 76200 h 1412875"/>
                  <a:gd name="connsiteX99" fmla="*/ 733425 w 971550"/>
                  <a:gd name="connsiteY99" fmla="*/ 120650 h 1412875"/>
                  <a:gd name="connsiteX100" fmla="*/ 723900 w 971550"/>
                  <a:gd name="connsiteY100" fmla="*/ 215900 h 1412875"/>
                  <a:gd name="connsiteX101" fmla="*/ 720725 w 971550"/>
                  <a:gd name="connsiteY101" fmla="*/ 298450 h 1412875"/>
                  <a:gd name="connsiteX102" fmla="*/ 708025 w 971550"/>
                  <a:gd name="connsiteY102" fmla="*/ 403225 h 1412875"/>
                  <a:gd name="connsiteX103" fmla="*/ 692150 w 971550"/>
                  <a:gd name="connsiteY103" fmla="*/ 412750 h 1412875"/>
                  <a:gd name="connsiteX104" fmla="*/ 679450 w 971550"/>
                  <a:gd name="connsiteY104" fmla="*/ 415925 h 1412875"/>
                  <a:gd name="connsiteX105" fmla="*/ 676275 w 971550"/>
                  <a:gd name="connsiteY105" fmla="*/ 339725 h 1412875"/>
                  <a:gd name="connsiteX106" fmla="*/ 679450 w 971550"/>
                  <a:gd name="connsiteY106" fmla="*/ 292100 h 1412875"/>
                  <a:gd name="connsiteX107" fmla="*/ 685800 w 971550"/>
                  <a:gd name="connsiteY107" fmla="*/ 266700 h 1412875"/>
                  <a:gd name="connsiteX108" fmla="*/ 688975 w 971550"/>
                  <a:gd name="connsiteY108" fmla="*/ 241300 h 1412875"/>
                  <a:gd name="connsiteX109" fmla="*/ 692150 w 971550"/>
                  <a:gd name="connsiteY109" fmla="*/ 231775 h 1412875"/>
                  <a:gd name="connsiteX110" fmla="*/ 695325 w 971550"/>
                  <a:gd name="connsiteY110" fmla="*/ 219075 h 1412875"/>
                  <a:gd name="connsiteX111" fmla="*/ 692150 w 971550"/>
                  <a:gd name="connsiteY111" fmla="*/ 82550 h 1412875"/>
                  <a:gd name="connsiteX112" fmla="*/ 679450 w 971550"/>
                  <a:gd name="connsiteY112" fmla="*/ 63500 h 1412875"/>
                  <a:gd name="connsiteX113" fmla="*/ 676275 w 971550"/>
                  <a:gd name="connsiteY113" fmla="*/ 53975 h 1412875"/>
                  <a:gd name="connsiteX114" fmla="*/ 673100 w 971550"/>
                  <a:gd name="connsiteY114" fmla="*/ 41275 h 1412875"/>
                  <a:gd name="connsiteX115" fmla="*/ 663575 w 971550"/>
                  <a:gd name="connsiteY115" fmla="*/ 38100 h 1412875"/>
                  <a:gd name="connsiteX116" fmla="*/ 654050 w 971550"/>
                  <a:gd name="connsiteY116" fmla="*/ 41275 h 1412875"/>
                  <a:gd name="connsiteX117" fmla="*/ 641350 w 971550"/>
                  <a:gd name="connsiteY117" fmla="*/ 76200 h 1412875"/>
                  <a:gd name="connsiteX118" fmla="*/ 631825 w 971550"/>
                  <a:gd name="connsiteY118" fmla="*/ 101600 h 1412875"/>
                  <a:gd name="connsiteX119" fmla="*/ 628650 w 971550"/>
                  <a:gd name="connsiteY119" fmla="*/ 139700 h 1412875"/>
                  <a:gd name="connsiteX120" fmla="*/ 622300 w 971550"/>
                  <a:gd name="connsiteY120" fmla="*/ 177800 h 1412875"/>
                  <a:gd name="connsiteX121" fmla="*/ 622300 w 971550"/>
                  <a:gd name="connsiteY121" fmla="*/ 406400 h 1412875"/>
                  <a:gd name="connsiteX122" fmla="*/ 609600 w 971550"/>
                  <a:gd name="connsiteY122" fmla="*/ 444500 h 1412875"/>
                  <a:gd name="connsiteX123" fmla="*/ 600075 w 971550"/>
                  <a:gd name="connsiteY123" fmla="*/ 450850 h 1412875"/>
                  <a:gd name="connsiteX124" fmla="*/ 587375 w 971550"/>
                  <a:gd name="connsiteY124" fmla="*/ 422275 h 1412875"/>
                  <a:gd name="connsiteX125" fmla="*/ 581025 w 971550"/>
                  <a:gd name="connsiteY125" fmla="*/ 92075 h 1412875"/>
                  <a:gd name="connsiteX126" fmla="*/ 577850 w 971550"/>
                  <a:gd name="connsiteY126" fmla="*/ 73025 h 1412875"/>
                  <a:gd name="connsiteX127" fmla="*/ 568325 w 971550"/>
                  <a:gd name="connsiteY127" fmla="*/ 47625 h 1412875"/>
                  <a:gd name="connsiteX128" fmla="*/ 558800 w 971550"/>
                  <a:gd name="connsiteY128" fmla="*/ 41275 h 1412875"/>
                  <a:gd name="connsiteX129" fmla="*/ 549275 w 971550"/>
                  <a:gd name="connsiteY129" fmla="*/ 47625 h 1412875"/>
                  <a:gd name="connsiteX130" fmla="*/ 546100 w 971550"/>
                  <a:gd name="connsiteY130" fmla="*/ 60325 h 1412875"/>
                  <a:gd name="connsiteX131" fmla="*/ 536575 w 971550"/>
                  <a:gd name="connsiteY131" fmla="*/ 85725 h 1412875"/>
                  <a:gd name="connsiteX132" fmla="*/ 539750 w 971550"/>
                  <a:gd name="connsiteY132" fmla="*/ 263525 h 1412875"/>
                  <a:gd name="connsiteX133" fmla="*/ 542925 w 971550"/>
                  <a:gd name="connsiteY133" fmla="*/ 307975 h 1412875"/>
                  <a:gd name="connsiteX134" fmla="*/ 549275 w 971550"/>
                  <a:gd name="connsiteY134" fmla="*/ 355600 h 1412875"/>
                  <a:gd name="connsiteX135" fmla="*/ 552450 w 971550"/>
                  <a:gd name="connsiteY135" fmla="*/ 368300 h 1412875"/>
                  <a:gd name="connsiteX136" fmla="*/ 530225 w 971550"/>
                  <a:gd name="connsiteY136" fmla="*/ 460375 h 1412875"/>
                  <a:gd name="connsiteX137" fmla="*/ 520700 w 971550"/>
                  <a:gd name="connsiteY137" fmla="*/ 463550 h 1412875"/>
                  <a:gd name="connsiteX138" fmla="*/ 501650 w 971550"/>
                  <a:gd name="connsiteY138" fmla="*/ 460375 h 1412875"/>
                  <a:gd name="connsiteX139" fmla="*/ 498475 w 971550"/>
                  <a:gd name="connsiteY139" fmla="*/ 450850 h 1412875"/>
                  <a:gd name="connsiteX140" fmla="*/ 495300 w 971550"/>
                  <a:gd name="connsiteY140" fmla="*/ 434975 h 1412875"/>
                  <a:gd name="connsiteX141" fmla="*/ 498475 w 971550"/>
                  <a:gd name="connsiteY141" fmla="*/ 330200 h 1412875"/>
                  <a:gd name="connsiteX142" fmla="*/ 495300 w 971550"/>
                  <a:gd name="connsiteY142" fmla="*/ 50800 h 1412875"/>
                  <a:gd name="connsiteX143" fmla="*/ 479425 w 971550"/>
                  <a:gd name="connsiteY143" fmla="*/ 38100 h 1412875"/>
                  <a:gd name="connsiteX144" fmla="*/ 463550 w 971550"/>
                  <a:gd name="connsiteY144" fmla="*/ 47625 h 1412875"/>
                  <a:gd name="connsiteX145" fmla="*/ 460375 w 971550"/>
                  <a:gd name="connsiteY145" fmla="*/ 57150 h 1412875"/>
                  <a:gd name="connsiteX146" fmla="*/ 457200 w 971550"/>
                  <a:gd name="connsiteY146" fmla="*/ 76200 h 1412875"/>
                  <a:gd name="connsiteX147" fmla="*/ 460375 w 971550"/>
                  <a:gd name="connsiteY147" fmla="*/ 219075 h 1412875"/>
                  <a:gd name="connsiteX148" fmla="*/ 463550 w 971550"/>
                  <a:gd name="connsiteY148" fmla="*/ 282575 h 1412875"/>
                  <a:gd name="connsiteX149" fmla="*/ 460375 w 971550"/>
                  <a:gd name="connsiteY149" fmla="*/ 425450 h 1412875"/>
                  <a:gd name="connsiteX150" fmla="*/ 450850 w 971550"/>
                  <a:gd name="connsiteY150" fmla="*/ 444500 h 1412875"/>
                  <a:gd name="connsiteX151" fmla="*/ 447675 w 971550"/>
                  <a:gd name="connsiteY151" fmla="*/ 454025 h 1412875"/>
                  <a:gd name="connsiteX152" fmla="*/ 428625 w 971550"/>
                  <a:gd name="connsiteY152" fmla="*/ 466725 h 1412875"/>
                  <a:gd name="connsiteX153" fmla="*/ 409575 w 971550"/>
                  <a:gd name="connsiteY153" fmla="*/ 463550 h 1412875"/>
                  <a:gd name="connsiteX154" fmla="*/ 406400 w 971550"/>
                  <a:gd name="connsiteY154" fmla="*/ 454025 h 1412875"/>
                  <a:gd name="connsiteX155" fmla="*/ 400050 w 971550"/>
                  <a:gd name="connsiteY155" fmla="*/ 428625 h 1412875"/>
                  <a:gd name="connsiteX156" fmla="*/ 396875 w 971550"/>
                  <a:gd name="connsiteY156" fmla="*/ 396875 h 1412875"/>
                  <a:gd name="connsiteX157" fmla="*/ 403225 w 971550"/>
                  <a:gd name="connsiteY157" fmla="*/ 317500 h 1412875"/>
                  <a:gd name="connsiteX158" fmla="*/ 409575 w 971550"/>
                  <a:gd name="connsiteY158" fmla="*/ 263525 h 1412875"/>
                  <a:gd name="connsiteX159" fmla="*/ 412750 w 971550"/>
                  <a:gd name="connsiteY159" fmla="*/ 247650 h 1412875"/>
                  <a:gd name="connsiteX160" fmla="*/ 415925 w 971550"/>
                  <a:gd name="connsiteY160" fmla="*/ 117475 h 1412875"/>
                  <a:gd name="connsiteX161" fmla="*/ 419100 w 971550"/>
                  <a:gd name="connsiteY161" fmla="*/ 95250 h 1412875"/>
                  <a:gd name="connsiteX162" fmla="*/ 412750 w 971550"/>
                  <a:gd name="connsiteY162" fmla="*/ 19050 h 1412875"/>
                  <a:gd name="connsiteX163" fmla="*/ 409575 w 971550"/>
                  <a:gd name="connsiteY163" fmla="*/ 9525 h 1412875"/>
                  <a:gd name="connsiteX164" fmla="*/ 403225 w 971550"/>
                  <a:gd name="connsiteY164" fmla="*/ 0 h 1412875"/>
                  <a:gd name="connsiteX165" fmla="*/ 381000 w 971550"/>
                  <a:gd name="connsiteY165" fmla="*/ 3175 h 1412875"/>
                  <a:gd name="connsiteX166" fmla="*/ 377825 w 971550"/>
                  <a:gd name="connsiteY166" fmla="*/ 12700 h 1412875"/>
                  <a:gd name="connsiteX167" fmla="*/ 371475 w 971550"/>
                  <a:gd name="connsiteY167" fmla="*/ 38100 h 1412875"/>
                  <a:gd name="connsiteX168" fmla="*/ 371475 w 971550"/>
                  <a:gd name="connsiteY168" fmla="*/ 323850 h 1412875"/>
                  <a:gd name="connsiteX169" fmla="*/ 377825 w 971550"/>
                  <a:gd name="connsiteY169" fmla="*/ 368300 h 1412875"/>
                  <a:gd name="connsiteX170" fmla="*/ 371475 w 971550"/>
                  <a:gd name="connsiteY170" fmla="*/ 438150 h 1412875"/>
                  <a:gd name="connsiteX171" fmla="*/ 368300 w 971550"/>
                  <a:gd name="connsiteY171" fmla="*/ 447675 h 1412875"/>
                  <a:gd name="connsiteX172" fmla="*/ 333375 w 971550"/>
                  <a:gd name="connsiteY172" fmla="*/ 444500 h 1412875"/>
                  <a:gd name="connsiteX173" fmla="*/ 327025 w 971550"/>
                  <a:gd name="connsiteY173" fmla="*/ 419100 h 1412875"/>
                  <a:gd name="connsiteX174" fmla="*/ 333375 w 971550"/>
                  <a:gd name="connsiteY174" fmla="*/ 333375 h 1412875"/>
                  <a:gd name="connsiteX175" fmla="*/ 336550 w 971550"/>
                  <a:gd name="connsiteY175" fmla="*/ 127000 h 1412875"/>
                  <a:gd name="connsiteX176" fmla="*/ 349250 w 971550"/>
                  <a:gd name="connsiteY176" fmla="*/ 101600 h 1412875"/>
                  <a:gd name="connsiteX177" fmla="*/ 352425 w 971550"/>
                  <a:gd name="connsiteY177" fmla="*/ 92075 h 1412875"/>
                  <a:gd name="connsiteX178" fmla="*/ 339725 w 971550"/>
                  <a:gd name="connsiteY178" fmla="*/ 19050 h 1412875"/>
                  <a:gd name="connsiteX179" fmla="*/ 327025 w 971550"/>
                  <a:gd name="connsiteY179" fmla="*/ 3175 h 1412875"/>
                  <a:gd name="connsiteX180" fmla="*/ 311150 w 971550"/>
                  <a:gd name="connsiteY180" fmla="*/ 6350 h 1412875"/>
                  <a:gd name="connsiteX181" fmla="*/ 301625 w 971550"/>
                  <a:gd name="connsiteY181" fmla="*/ 19050 h 1412875"/>
                  <a:gd name="connsiteX182" fmla="*/ 292100 w 971550"/>
                  <a:gd name="connsiteY182" fmla="*/ 57150 h 1412875"/>
                  <a:gd name="connsiteX183" fmla="*/ 285750 w 971550"/>
                  <a:gd name="connsiteY183" fmla="*/ 69850 h 1412875"/>
                  <a:gd name="connsiteX184" fmla="*/ 292100 w 971550"/>
                  <a:gd name="connsiteY184" fmla="*/ 238125 h 1412875"/>
                  <a:gd name="connsiteX185" fmla="*/ 295275 w 971550"/>
                  <a:gd name="connsiteY185" fmla="*/ 254000 h 1412875"/>
                  <a:gd name="connsiteX186" fmla="*/ 298450 w 971550"/>
                  <a:gd name="connsiteY186" fmla="*/ 304800 h 1412875"/>
                  <a:gd name="connsiteX187" fmla="*/ 301625 w 971550"/>
                  <a:gd name="connsiteY187" fmla="*/ 336550 h 1412875"/>
                  <a:gd name="connsiteX188" fmla="*/ 292100 w 971550"/>
                  <a:gd name="connsiteY188" fmla="*/ 425450 h 1412875"/>
                  <a:gd name="connsiteX189" fmla="*/ 282575 w 971550"/>
                  <a:gd name="connsiteY189" fmla="*/ 434975 h 1412875"/>
                  <a:gd name="connsiteX190" fmla="*/ 273050 w 971550"/>
                  <a:gd name="connsiteY190" fmla="*/ 441325 h 1412875"/>
                  <a:gd name="connsiteX191" fmla="*/ 257175 w 971550"/>
                  <a:gd name="connsiteY191" fmla="*/ 438150 h 1412875"/>
                  <a:gd name="connsiteX192" fmla="*/ 250825 w 971550"/>
                  <a:gd name="connsiteY192" fmla="*/ 419100 h 1412875"/>
                  <a:gd name="connsiteX193" fmla="*/ 247650 w 971550"/>
                  <a:gd name="connsiteY193" fmla="*/ 349250 h 1412875"/>
                  <a:gd name="connsiteX194" fmla="*/ 244475 w 971550"/>
                  <a:gd name="connsiteY194" fmla="*/ 336550 h 1412875"/>
                  <a:gd name="connsiteX195" fmla="*/ 241300 w 971550"/>
                  <a:gd name="connsiteY195" fmla="*/ 317500 h 1412875"/>
                  <a:gd name="connsiteX196" fmla="*/ 238125 w 971550"/>
                  <a:gd name="connsiteY196" fmla="*/ 31750 h 1412875"/>
                  <a:gd name="connsiteX197" fmla="*/ 219075 w 971550"/>
                  <a:gd name="connsiteY197" fmla="*/ 31750 h 1412875"/>
                  <a:gd name="connsiteX198" fmla="*/ 200025 w 971550"/>
                  <a:gd name="connsiteY198" fmla="*/ 53975 h 1412875"/>
                  <a:gd name="connsiteX199" fmla="*/ 196850 w 971550"/>
                  <a:gd name="connsiteY199" fmla="*/ 63500 h 1412875"/>
                  <a:gd name="connsiteX200" fmla="*/ 200025 w 971550"/>
                  <a:gd name="connsiteY200" fmla="*/ 104775 h 1412875"/>
                  <a:gd name="connsiteX201" fmla="*/ 206375 w 971550"/>
                  <a:gd name="connsiteY201" fmla="*/ 114300 h 1412875"/>
                  <a:gd name="connsiteX202" fmla="*/ 209550 w 971550"/>
                  <a:gd name="connsiteY202" fmla="*/ 146050 h 1412875"/>
                  <a:gd name="connsiteX203" fmla="*/ 212725 w 971550"/>
                  <a:gd name="connsiteY203" fmla="*/ 298450 h 1412875"/>
                  <a:gd name="connsiteX204" fmla="*/ 215900 w 971550"/>
                  <a:gd name="connsiteY204" fmla="*/ 390525 h 1412875"/>
                  <a:gd name="connsiteX205" fmla="*/ 193675 w 971550"/>
                  <a:gd name="connsiteY205" fmla="*/ 457200 h 1412875"/>
                  <a:gd name="connsiteX206" fmla="*/ 180975 w 971550"/>
                  <a:gd name="connsiteY206" fmla="*/ 460375 h 1412875"/>
                  <a:gd name="connsiteX207" fmla="*/ 171450 w 971550"/>
                  <a:gd name="connsiteY207" fmla="*/ 457200 h 1412875"/>
                  <a:gd name="connsiteX208" fmla="*/ 161925 w 971550"/>
                  <a:gd name="connsiteY208" fmla="*/ 412750 h 1412875"/>
                  <a:gd name="connsiteX209" fmla="*/ 165100 w 971550"/>
                  <a:gd name="connsiteY209" fmla="*/ 247650 h 1412875"/>
                  <a:gd name="connsiteX210" fmla="*/ 168275 w 971550"/>
                  <a:gd name="connsiteY210" fmla="*/ 234950 h 1412875"/>
                  <a:gd name="connsiteX211" fmla="*/ 171450 w 971550"/>
                  <a:gd name="connsiteY211" fmla="*/ 177800 h 1412875"/>
                  <a:gd name="connsiteX212" fmla="*/ 177800 w 971550"/>
                  <a:gd name="connsiteY212" fmla="*/ 152400 h 1412875"/>
                  <a:gd name="connsiteX213" fmla="*/ 180975 w 971550"/>
                  <a:gd name="connsiteY213" fmla="*/ 139700 h 1412875"/>
                  <a:gd name="connsiteX214" fmla="*/ 171450 w 971550"/>
                  <a:gd name="connsiteY214" fmla="*/ 92075 h 1412875"/>
                  <a:gd name="connsiteX215" fmla="*/ 161925 w 971550"/>
                  <a:gd name="connsiteY215" fmla="*/ 73025 h 1412875"/>
                  <a:gd name="connsiteX216" fmla="*/ 152400 w 971550"/>
                  <a:gd name="connsiteY216" fmla="*/ 69850 h 1412875"/>
                  <a:gd name="connsiteX217" fmla="*/ 139700 w 971550"/>
                  <a:gd name="connsiteY217" fmla="*/ 73025 h 1412875"/>
                  <a:gd name="connsiteX218" fmla="*/ 130175 w 971550"/>
                  <a:gd name="connsiteY218" fmla="*/ 104775 h 1412875"/>
                  <a:gd name="connsiteX219" fmla="*/ 127000 w 971550"/>
                  <a:gd name="connsiteY219" fmla="*/ 184150 h 1412875"/>
                  <a:gd name="connsiteX220" fmla="*/ 123825 w 971550"/>
                  <a:gd name="connsiteY220" fmla="*/ 434975 h 1412875"/>
                  <a:gd name="connsiteX221" fmla="*/ 117475 w 971550"/>
                  <a:gd name="connsiteY221" fmla="*/ 444500 h 1412875"/>
                  <a:gd name="connsiteX222" fmla="*/ 107950 w 971550"/>
                  <a:gd name="connsiteY222" fmla="*/ 450850 h 1412875"/>
                  <a:gd name="connsiteX223" fmla="*/ 98425 w 971550"/>
                  <a:gd name="connsiteY223" fmla="*/ 444500 h 1412875"/>
                  <a:gd name="connsiteX224" fmla="*/ 95250 w 971550"/>
                  <a:gd name="connsiteY224" fmla="*/ 434975 h 1412875"/>
                  <a:gd name="connsiteX225" fmla="*/ 92075 w 971550"/>
                  <a:gd name="connsiteY225" fmla="*/ 282575 h 1412875"/>
                  <a:gd name="connsiteX226" fmla="*/ 88900 w 971550"/>
                  <a:gd name="connsiteY226" fmla="*/ 269875 h 1412875"/>
                  <a:gd name="connsiteX227" fmla="*/ 85725 w 971550"/>
                  <a:gd name="connsiteY227" fmla="*/ 254000 h 1412875"/>
                  <a:gd name="connsiteX228" fmla="*/ 79375 w 971550"/>
                  <a:gd name="connsiteY228" fmla="*/ 111125 h 1412875"/>
                  <a:gd name="connsiteX229" fmla="*/ 76200 w 971550"/>
                  <a:gd name="connsiteY229" fmla="*/ 101600 h 1412875"/>
                  <a:gd name="connsiteX230" fmla="*/ 60325 w 971550"/>
                  <a:gd name="connsiteY230" fmla="*/ 88900 h 1412875"/>
                  <a:gd name="connsiteX231" fmla="*/ 66675 w 971550"/>
                  <a:gd name="connsiteY231" fmla="*/ 92075 h 141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</a:cxnLst>
                <a:rect l="l" t="t" r="r" b="b"/>
                <a:pathLst>
                  <a:path w="971550" h="1412875">
                    <a:moveTo>
                      <a:pt x="66675" y="92075"/>
                    </a:moveTo>
                    <a:cubicBezTo>
                      <a:pt x="65087" y="94721"/>
                      <a:pt x="55033" y="99483"/>
                      <a:pt x="50800" y="104775"/>
                    </a:cubicBezTo>
                    <a:cubicBezTo>
                      <a:pt x="46629" y="109989"/>
                      <a:pt x="37568" y="132433"/>
                      <a:pt x="34925" y="139700"/>
                    </a:cubicBezTo>
                    <a:cubicBezTo>
                      <a:pt x="32638" y="145990"/>
                      <a:pt x="28575" y="158750"/>
                      <a:pt x="28575" y="158750"/>
                    </a:cubicBezTo>
                    <a:cubicBezTo>
                      <a:pt x="27517" y="186267"/>
                      <a:pt x="26144" y="213773"/>
                      <a:pt x="25400" y="241300"/>
                    </a:cubicBezTo>
                    <a:cubicBezTo>
                      <a:pt x="24027" y="292092"/>
                      <a:pt x="24141" y="342925"/>
                      <a:pt x="22225" y="393700"/>
                    </a:cubicBezTo>
                    <a:cubicBezTo>
                      <a:pt x="22022" y="399093"/>
                      <a:pt x="19892" y="404245"/>
                      <a:pt x="19050" y="409575"/>
                    </a:cubicBezTo>
                    <a:cubicBezTo>
                      <a:pt x="16716" y="424359"/>
                      <a:pt x="12700" y="454025"/>
                      <a:pt x="12700" y="454025"/>
                    </a:cubicBezTo>
                    <a:cubicBezTo>
                      <a:pt x="11642" y="483658"/>
                      <a:pt x="11125" y="513316"/>
                      <a:pt x="9525" y="542925"/>
                    </a:cubicBezTo>
                    <a:cubicBezTo>
                      <a:pt x="9008" y="552495"/>
                      <a:pt x="6741" y="561924"/>
                      <a:pt x="6350" y="571500"/>
                    </a:cubicBezTo>
                    <a:cubicBezTo>
                      <a:pt x="742" y="708893"/>
                      <a:pt x="16752" y="657770"/>
                      <a:pt x="0" y="708025"/>
                    </a:cubicBezTo>
                    <a:cubicBezTo>
                      <a:pt x="8879" y="832326"/>
                      <a:pt x="-2826" y="660776"/>
                      <a:pt x="9525" y="936625"/>
                    </a:cubicBezTo>
                    <a:cubicBezTo>
                      <a:pt x="10522" y="958899"/>
                      <a:pt x="11587" y="960746"/>
                      <a:pt x="15875" y="977900"/>
                    </a:cubicBezTo>
                    <a:cubicBezTo>
                      <a:pt x="16933" y="988483"/>
                      <a:pt x="17433" y="999138"/>
                      <a:pt x="19050" y="1009650"/>
                    </a:cubicBezTo>
                    <a:cubicBezTo>
                      <a:pt x="19559" y="1012958"/>
                      <a:pt x="21752" y="1015862"/>
                      <a:pt x="22225" y="1019175"/>
                    </a:cubicBezTo>
                    <a:cubicBezTo>
                      <a:pt x="23878" y="1030747"/>
                      <a:pt x="23246" y="1042611"/>
                      <a:pt x="25400" y="1054100"/>
                    </a:cubicBezTo>
                    <a:cubicBezTo>
                      <a:pt x="26450" y="1059702"/>
                      <a:pt x="29749" y="1064639"/>
                      <a:pt x="31750" y="1069975"/>
                    </a:cubicBezTo>
                    <a:cubicBezTo>
                      <a:pt x="32925" y="1073109"/>
                      <a:pt x="34044" y="1076271"/>
                      <a:pt x="34925" y="1079500"/>
                    </a:cubicBezTo>
                    <a:cubicBezTo>
                      <a:pt x="43923" y="1112491"/>
                      <a:pt x="36559" y="1095468"/>
                      <a:pt x="47625" y="1117600"/>
                    </a:cubicBezTo>
                    <a:cubicBezTo>
                      <a:pt x="48683" y="1122892"/>
                      <a:pt x="48608" y="1128544"/>
                      <a:pt x="50800" y="1133475"/>
                    </a:cubicBezTo>
                    <a:cubicBezTo>
                      <a:pt x="52949" y="1138311"/>
                      <a:pt x="58652" y="1141155"/>
                      <a:pt x="60325" y="1146175"/>
                    </a:cubicBezTo>
                    <a:cubicBezTo>
                      <a:pt x="66892" y="1165875"/>
                      <a:pt x="59634" y="1167018"/>
                      <a:pt x="66675" y="1181100"/>
                    </a:cubicBezTo>
                    <a:cubicBezTo>
                      <a:pt x="77594" y="1202937"/>
                      <a:pt x="72503" y="1191075"/>
                      <a:pt x="85725" y="1206500"/>
                    </a:cubicBezTo>
                    <a:cubicBezTo>
                      <a:pt x="93261" y="1215292"/>
                      <a:pt x="99165" y="1224978"/>
                      <a:pt x="104775" y="1235075"/>
                    </a:cubicBezTo>
                    <a:cubicBezTo>
                      <a:pt x="107074" y="1239212"/>
                      <a:pt x="109367" y="1243381"/>
                      <a:pt x="111125" y="1247775"/>
                    </a:cubicBezTo>
                    <a:cubicBezTo>
                      <a:pt x="113611" y="1253990"/>
                      <a:pt x="114482" y="1260838"/>
                      <a:pt x="117475" y="1266825"/>
                    </a:cubicBezTo>
                    <a:cubicBezTo>
                      <a:pt x="121357" y="1274589"/>
                      <a:pt x="124565" y="1282318"/>
                      <a:pt x="130175" y="1289050"/>
                    </a:cubicBezTo>
                    <a:cubicBezTo>
                      <a:pt x="133050" y="1292499"/>
                      <a:pt x="136525" y="1295400"/>
                      <a:pt x="139700" y="1298575"/>
                    </a:cubicBezTo>
                    <a:cubicBezTo>
                      <a:pt x="144596" y="1313262"/>
                      <a:pt x="140432" y="1303557"/>
                      <a:pt x="149225" y="1317625"/>
                    </a:cubicBezTo>
                    <a:cubicBezTo>
                      <a:pt x="152496" y="1322858"/>
                      <a:pt x="154386" y="1329136"/>
                      <a:pt x="158750" y="1333500"/>
                    </a:cubicBezTo>
                    <a:cubicBezTo>
                      <a:pt x="161117" y="1335867"/>
                      <a:pt x="165100" y="1335617"/>
                      <a:pt x="168275" y="1336675"/>
                    </a:cubicBezTo>
                    <a:cubicBezTo>
                      <a:pt x="176012" y="1344412"/>
                      <a:pt x="180725" y="1350023"/>
                      <a:pt x="190500" y="1355725"/>
                    </a:cubicBezTo>
                    <a:cubicBezTo>
                      <a:pt x="198677" y="1360495"/>
                      <a:pt x="206492" y="1367380"/>
                      <a:pt x="215900" y="1368425"/>
                    </a:cubicBezTo>
                    <a:lnTo>
                      <a:pt x="244475" y="1371600"/>
                    </a:lnTo>
                    <a:cubicBezTo>
                      <a:pt x="262684" y="1377670"/>
                      <a:pt x="244971" y="1372203"/>
                      <a:pt x="269875" y="1377950"/>
                    </a:cubicBezTo>
                    <a:cubicBezTo>
                      <a:pt x="278379" y="1379912"/>
                      <a:pt x="286808" y="1382183"/>
                      <a:pt x="295275" y="1384300"/>
                    </a:cubicBezTo>
                    <a:cubicBezTo>
                      <a:pt x="299508" y="1385358"/>
                      <a:pt x="303835" y="1386095"/>
                      <a:pt x="307975" y="1387475"/>
                    </a:cubicBezTo>
                    <a:cubicBezTo>
                      <a:pt x="318015" y="1390822"/>
                      <a:pt x="331853" y="1396310"/>
                      <a:pt x="342900" y="1397000"/>
                    </a:cubicBezTo>
                    <a:cubicBezTo>
                      <a:pt x="371439" y="1398784"/>
                      <a:pt x="400050" y="1399117"/>
                      <a:pt x="428625" y="1400175"/>
                    </a:cubicBezTo>
                    <a:cubicBezTo>
                      <a:pt x="466292" y="1412731"/>
                      <a:pt x="447221" y="1408591"/>
                      <a:pt x="485775" y="1412875"/>
                    </a:cubicBezTo>
                    <a:lnTo>
                      <a:pt x="558800" y="1409700"/>
                    </a:lnTo>
                    <a:cubicBezTo>
                      <a:pt x="568365" y="1409102"/>
                      <a:pt x="577805" y="1407029"/>
                      <a:pt x="587375" y="1406525"/>
                    </a:cubicBezTo>
                    <a:cubicBezTo>
                      <a:pt x="618042" y="1404911"/>
                      <a:pt x="648758" y="1404408"/>
                      <a:pt x="679450" y="1403350"/>
                    </a:cubicBezTo>
                    <a:lnTo>
                      <a:pt x="701675" y="1400175"/>
                    </a:lnTo>
                    <a:cubicBezTo>
                      <a:pt x="710133" y="1399047"/>
                      <a:pt x="718659" y="1398403"/>
                      <a:pt x="727075" y="1397000"/>
                    </a:cubicBezTo>
                    <a:cubicBezTo>
                      <a:pt x="731379" y="1396283"/>
                      <a:pt x="735482" y="1394606"/>
                      <a:pt x="739775" y="1393825"/>
                    </a:cubicBezTo>
                    <a:cubicBezTo>
                      <a:pt x="781488" y="1386241"/>
                      <a:pt x="745895" y="1394676"/>
                      <a:pt x="774700" y="1387475"/>
                    </a:cubicBezTo>
                    <a:cubicBezTo>
                      <a:pt x="777875" y="1385358"/>
                      <a:pt x="780738" y="1382675"/>
                      <a:pt x="784225" y="1381125"/>
                    </a:cubicBezTo>
                    <a:cubicBezTo>
                      <a:pt x="790342" y="1378407"/>
                      <a:pt x="803275" y="1374775"/>
                      <a:pt x="803275" y="1374775"/>
                    </a:cubicBezTo>
                    <a:cubicBezTo>
                      <a:pt x="808216" y="1369834"/>
                      <a:pt x="815252" y="1361552"/>
                      <a:pt x="822325" y="1358900"/>
                    </a:cubicBezTo>
                    <a:cubicBezTo>
                      <a:pt x="827378" y="1357005"/>
                      <a:pt x="832908" y="1356783"/>
                      <a:pt x="838200" y="1355725"/>
                    </a:cubicBezTo>
                    <a:cubicBezTo>
                      <a:pt x="841375" y="1350433"/>
                      <a:pt x="843709" y="1344535"/>
                      <a:pt x="847725" y="1339850"/>
                    </a:cubicBezTo>
                    <a:cubicBezTo>
                      <a:pt x="850208" y="1336953"/>
                      <a:pt x="854697" y="1336336"/>
                      <a:pt x="857250" y="1333500"/>
                    </a:cubicBezTo>
                    <a:cubicBezTo>
                      <a:pt x="893152" y="1293609"/>
                      <a:pt x="860995" y="1319579"/>
                      <a:pt x="889000" y="1298575"/>
                    </a:cubicBezTo>
                    <a:cubicBezTo>
                      <a:pt x="890058" y="1295400"/>
                      <a:pt x="890230" y="1291773"/>
                      <a:pt x="892175" y="1289050"/>
                    </a:cubicBezTo>
                    <a:cubicBezTo>
                      <a:pt x="895655" y="1284178"/>
                      <a:pt x="900933" y="1280856"/>
                      <a:pt x="904875" y="1276350"/>
                    </a:cubicBezTo>
                    <a:cubicBezTo>
                      <a:pt x="908360" y="1272368"/>
                      <a:pt x="911225" y="1267883"/>
                      <a:pt x="914400" y="1263650"/>
                    </a:cubicBezTo>
                    <a:cubicBezTo>
                      <a:pt x="916975" y="1250773"/>
                      <a:pt x="919297" y="1237892"/>
                      <a:pt x="923925" y="1225550"/>
                    </a:cubicBezTo>
                    <a:cubicBezTo>
                      <a:pt x="925926" y="1220214"/>
                      <a:pt x="927960" y="1214883"/>
                      <a:pt x="930275" y="1209675"/>
                    </a:cubicBezTo>
                    <a:cubicBezTo>
                      <a:pt x="932197" y="1205350"/>
                      <a:pt x="934963" y="1201407"/>
                      <a:pt x="936625" y="1196975"/>
                    </a:cubicBezTo>
                    <a:cubicBezTo>
                      <a:pt x="939786" y="1188547"/>
                      <a:pt x="941407" y="1173063"/>
                      <a:pt x="942975" y="1165225"/>
                    </a:cubicBezTo>
                    <a:cubicBezTo>
                      <a:pt x="943831" y="1160946"/>
                      <a:pt x="945092" y="1156758"/>
                      <a:pt x="946150" y="1152525"/>
                    </a:cubicBezTo>
                    <a:cubicBezTo>
                      <a:pt x="947208" y="1136650"/>
                      <a:pt x="949175" y="1120810"/>
                      <a:pt x="949325" y="1104900"/>
                    </a:cubicBezTo>
                    <a:cubicBezTo>
                      <a:pt x="951342" y="891116"/>
                      <a:pt x="913747" y="673192"/>
                      <a:pt x="955675" y="463550"/>
                    </a:cubicBezTo>
                    <a:cubicBezTo>
                      <a:pt x="956733" y="447675"/>
                      <a:pt x="957410" y="431770"/>
                      <a:pt x="958850" y="415925"/>
                    </a:cubicBezTo>
                    <a:cubicBezTo>
                      <a:pt x="959528" y="408472"/>
                      <a:pt x="961720" y="401177"/>
                      <a:pt x="962025" y="393700"/>
                    </a:cubicBezTo>
                    <a:cubicBezTo>
                      <a:pt x="963838" y="349274"/>
                      <a:pt x="963584" y="304783"/>
                      <a:pt x="965200" y="260350"/>
                    </a:cubicBezTo>
                    <a:cubicBezTo>
                      <a:pt x="966045" y="237101"/>
                      <a:pt x="968980" y="213634"/>
                      <a:pt x="971550" y="190500"/>
                    </a:cubicBezTo>
                    <a:cubicBezTo>
                      <a:pt x="970492" y="161925"/>
                      <a:pt x="970964" y="133252"/>
                      <a:pt x="968375" y="104775"/>
                    </a:cubicBezTo>
                    <a:cubicBezTo>
                      <a:pt x="967957" y="100172"/>
                      <a:pt x="961668" y="80995"/>
                      <a:pt x="955675" y="76200"/>
                    </a:cubicBezTo>
                    <a:cubicBezTo>
                      <a:pt x="953062" y="74109"/>
                      <a:pt x="949325" y="74083"/>
                      <a:pt x="946150" y="73025"/>
                    </a:cubicBezTo>
                    <a:cubicBezTo>
                      <a:pt x="928276" y="78983"/>
                      <a:pt x="934868" y="73583"/>
                      <a:pt x="933450" y="104775"/>
                    </a:cubicBezTo>
                    <a:cubicBezTo>
                      <a:pt x="931767" y="141794"/>
                      <a:pt x="931574" y="178866"/>
                      <a:pt x="930275" y="215900"/>
                    </a:cubicBezTo>
                    <a:cubicBezTo>
                      <a:pt x="928478" y="267109"/>
                      <a:pt x="931295" y="268459"/>
                      <a:pt x="923925" y="301625"/>
                    </a:cubicBezTo>
                    <a:cubicBezTo>
                      <a:pt x="922978" y="305885"/>
                      <a:pt x="922915" y="310536"/>
                      <a:pt x="920750" y="314325"/>
                    </a:cubicBezTo>
                    <a:cubicBezTo>
                      <a:pt x="918522" y="318224"/>
                      <a:pt x="914100" y="320401"/>
                      <a:pt x="911225" y="323850"/>
                    </a:cubicBezTo>
                    <a:cubicBezTo>
                      <a:pt x="897996" y="339725"/>
                      <a:pt x="912813" y="328083"/>
                      <a:pt x="895350" y="339725"/>
                    </a:cubicBezTo>
                    <a:cubicBezTo>
                      <a:pt x="891117" y="333375"/>
                      <a:pt x="883194" y="328287"/>
                      <a:pt x="882650" y="320675"/>
                    </a:cubicBezTo>
                    <a:cubicBezTo>
                      <a:pt x="881592" y="305858"/>
                      <a:pt x="880347" y="291054"/>
                      <a:pt x="879475" y="276225"/>
                    </a:cubicBezTo>
                    <a:cubicBezTo>
                      <a:pt x="875299" y="205235"/>
                      <a:pt x="881601" y="233930"/>
                      <a:pt x="873125" y="200025"/>
                    </a:cubicBezTo>
                    <a:cubicBezTo>
                      <a:pt x="872067" y="153458"/>
                      <a:pt x="871850" y="106865"/>
                      <a:pt x="869950" y="60325"/>
                    </a:cubicBezTo>
                    <a:cubicBezTo>
                      <a:pt x="869237" y="42848"/>
                      <a:pt x="868995" y="45930"/>
                      <a:pt x="857250" y="38100"/>
                    </a:cubicBezTo>
                    <a:cubicBezTo>
                      <a:pt x="854075" y="40217"/>
                      <a:pt x="850109" y="41470"/>
                      <a:pt x="847725" y="44450"/>
                    </a:cubicBezTo>
                    <a:cubicBezTo>
                      <a:pt x="846111" y="46467"/>
                      <a:pt x="841527" y="65914"/>
                      <a:pt x="841375" y="66675"/>
                    </a:cubicBezTo>
                    <a:cubicBezTo>
                      <a:pt x="838323" y="81934"/>
                      <a:pt x="836976" y="95517"/>
                      <a:pt x="835025" y="111125"/>
                    </a:cubicBezTo>
                    <a:cubicBezTo>
                      <a:pt x="833967" y="134408"/>
                      <a:pt x="832556" y="157678"/>
                      <a:pt x="831850" y="180975"/>
                    </a:cubicBezTo>
                    <a:cubicBezTo>
                      <a:pt x="830439" y="227532"/>
                      <a:pt x="830614" y="274137"/>
                      <a:pt x="828675" y="320675"/>
                    </a:cubicBezTo>
                    <a:cubicBezTo>
                      <a:pt x="828493" y="325035"/>
                      <a:pt x="827451" y="329472"/>
                      <a:pt x="825500" y="333375"/>
                    </a:cubicBezTo>
                    <a:cubicBezTo>
                      <a:pt x="822087" y="340201"/>
                      <a:pt x="812800" y="352425"/>
                      <a:pt x="812800" y="352425"/>
                    </a:cubicBezTo>
                    <a:cubicBezTo>
                      <a:pt x="810893" y="360051"/>
                      <a:pt x="810127" y="369168"/>
                      <a:pt x="803275" y="374650"/>
                    </a:cubicBezTo>
                    <a:cubicBezTo>
                      <a:pt x="800662" y="376741"/>
                      <a:pt x="796925" y="376767"/>
                      <a:pt x="793750" y="377825"/>
                    </a:cubicBezTo>
                    <a:cubicBezTo>
                      <a:pt x="748113" y="362613"/>
                      <a:pt x="783782" y="377817"/>
                      <a:pt x="781050" y="260350"/>
                    </a:cubicBezTo>
                    <a:cubicBezTo>
                      <a:pt x="779819" y="207437"/>
                      <a:pt x="779528" y="154501"/>
                      <a:pt x="777875" y="101600"/>
                    </a:cubicBezTo>
                    <a:cubicBezTo>
                      <a:pt x="777411" y="86753"/>
                      <a:pt x="776436" y="71903"/>
                      <a:pt x="774700" y="57150"/>
                    </a:cubicBezTo>
                    <a:cubicBezTo>
                      <a:pt x="774309" y="53826"/>
                      <a:pt x="773381" y="50410"/>
                      <a:pt x="771525" y="47625"/>
                    </a:cubicBezTo>
                    <a:cubicBezTo>
                      <a:pt x="769034" y="43889"/>
                      <a:pt x="765175" y="41275"/>
                      <a:pt x="762000" y="38100"/>
                    </a:cubicBezTo>
                    <a:cubicBezTo>
                      <a:pt x="756708" y="39158"/>
                      <a:pt x="750271" y="37820"/>
                      <a:pt x="746125" y="41275"/>
                    </a:cubicBezTo>
                    <a:cubicBezTo>
                      <a:pt x="742773" y="44069"/>
                      <a:pt x="743731" y="49682"/>
                      <a:pt x="742950" y="53975"/>
                    </a:cubicBezTo>
                    <a:cubicBezTo>
                      <a:pt x="741611" y="61338"/>
                      <a:pt x="740913" y="68803"/>
                      <a:pt x="739775" y="76200"/>
                    </a:cubicBezTo>
                    <a:cubicBezTo>
                      <a:pt x="736791" y="95595"/>
                      <a:pt x="735286" y="99561"/>
                      <a:pt x="733425" y="120650"/>
                    </a:cubicBezTo>
                    <a:cubicBezTo>
                      <a:pt x="725221" y="213628"/>
                      <a:pt x="734009" y="175465"/>
                      <a:pt x="723900" y="215900"/>
                    </a:cubicBezTo>
                    <a:cubicBezTo>
                      <a:pt x="722842" y="243417"/>
                      <a:pt x="721708" y="270931"/>
                      <a:pt x="720725" y="298450"/>
                    </a:cubicBezTo>
                    <a:cubicBezTo>
                      <a:pt x="719233" y="340234"/>
                      <a:pt x="739754" y="379428"/>
                      <a:pt x="708025" y="403225"/>
                    </a:cubicBezTo>
                    <a:cubicBezTo>
                      <a:pt x="703088" y="406928"/>
                      <a:pt x="697789" y="410244"/>
                      <a:pt x="692150" y="412750"/>
                    </a:cubicBezTo>
                    <a:cubicBezTo>
                      <a:pt x="688162" y="414522"/>
                      <a:pt x="683683" y="414867"/>
                      <a:pt x="679450" y="415925"/>
                    </a:cubicBezTo>
                    <a:cubicBezTo>
                      <a:pt x="660846" y="388020"/>
                      <a:pt x="672402" y="409437"/>
                      <a:pt x="676275" y="339725"/>
                    </a:cubicBezTo>
                    <a:cubicBezTo>
                      <a:pt x="677158" y="323839"/>
                      <a:pt x="677392" y="307877"/>
                      <a:pt x="679450" y="292100"/>
                    </a:cubicBezTo>
                    <a:cubicBezTo>
                      <a:pt x="680579" y="283446"/>
                      <a:pt x="684718" y="275360"/>
                      <a:pt x="685800" y="266700"/>
                    </a:cubicBezTo>
                    <a:cubicBezTo>
                      <a:pt x="686858" y="258233"/>
                      <a:pt x="687449" y="249695"/>
                      <a:pt x="688975" y="241300"/>
                    </a:cubicBezTo>
                    <a:cubicBezTo>
                      <a:pt x="689574" y="238007"/>
                      <a:pt x="691231" y="234993"/>
                      <a:pt x="692150" y="231775"/>
                    </a:cubicBezTo>
                    <a:cubicBezTo>
                      <a:pt x="693349" y="227579"/>
                      <a:pt x="694267" y="223308"/>
                      <a:pt x="695325" y="219075"/>
                    </a:cubicBezTo>
                    <a:cubicBezTo>
                      <a:pt x="694267" y="173567"/>
                      <a:pt x="696771" y="127835"/>
                      <a:pt x="692150" y="82550"/>
                    </a:cubicBezTo>
                    <a:cubicBezTo>
                      <a:pt x="691375" y="74958"/>
                      <a:pt x="681863" y="70740"/>
                      <a:pt x="679450" y="63500"/>
                    </a:cubicBezTo>
                    <a:cubicBezTo>
                      <a:pt x="678392" y="60325"/>
                      <a:pt x="677194" y="57193"/>
                      <a:pt x="676275" y="53975"/>
                    </a:cubicBezTo>
                    <a:cubicBezTo>
                      <a:pt x="675076" y="49779"/>
                      <a:pt x="675826" y="44682"/>
                      <a:pt x="673100" y="41275"/>
                    </a:cubicBezTo>
                    <a:cubicBezTo>
                      <a:pt x="671009" y="38662"/>
                      <a:pt x="666750" y="39158"/>
                      <a:pt x="663575" y="38100"/>
                    </a:cubicBezTo>
                    <a:cubicBezTo>
                      <a:pt x="660400" y="39158"/>
                      <a:pt x="656663" y="39184"/>
                      <a:pt x="654050" y="41275"/>
                    </a:cubicBezTo>
                    <a:cubicBezTo>
                      <a:pt x="644085" y="49247"/>
                      <a:pt x="645821" y="67258"/>
                      <a:pt x="641350" y="76200"/>
                    </a:cubicBezTo>
                    <a:cubicBezTo>
                      <a:pt x="633049" y="92803"/>
                      <a:pt x="636148" y="84308"/>
                      <a:pt x="631825" y="101600"/>
                    </a:cubicBezTo>
                    <a:cubicBezTo>
                      <a:pt x="630767" y="114300"/>
                      <a:pt x="629984" y="127026"/>
                      <a:pt x="628650" y="139700"/>
                    </a:cubicBezTo>
                    <a:cubicBezTo>
                      <a:pt x="626900" y="156328"/>
                      <a:pt x="625365" y="162475"/>
                      <a:pt x="622300" y="177800"/>
                    </a:cubicBezTo>
                    <a:cubicBezTo>
                      <a:pt x="615069" y="329655"/>
                      <a:pt x="622300" y="146394"/>
                      <a:pt x="622300" y="406400"/>
                    </a:cubicBezTo>
                    <a:cubicBezTo>
                      <a:pt x="622300" y="454920"/>
                      <a:pt x="629219" y="434690"/>
                      <a:pt x="609600" y="444500"/>
                    </a:cubicBezTo>
                    <a:cubicBezTo>
                      <a:pt x="606187" y="446207"/>
                      <a:pt x="603250" y="448733"/>
                      <a:pt x="600075" y="450850"/>
                    </a:cubicBezTo>
                    <a:cubicBezTo>
                      <a:pt x="583598" y="445358"/>
                      <a:pt x="588052" y="450025"/>
                      <a:pt x="587375" y="422275"/>
                    </a:cubicBezTo>
                    <a:cubicBezTo>
                      <a:pt x="586040" y="367547"/>
                      <a:pt x="585889" y="179625"/>
                      <a:pt x="581025" y="92075"/>
                    </a:cubicBezTo>
                    <a:cubicBezTo>
                      <a:pt x="580668" y="85647"/>
                      <a:pt x="579002" y="79359"/>
                      <a:pt x="577850" y="73025"/>
                    </a:cubicBezTo>
                    <a:cubicBezTo>
                      <a:pt x="575831" y="61919"/>
                      <a:pt x="576322" y="55622"/>
                      <a:pt x="568325" y="47625"/>
                    </a:cubicBezTo>
                    <a:cubicBezTo>
                      <a:pt x="565627" y="44927"/>
                      <a:pt x="561975" y="43392"/>
                      <a:pt x="558800" y="41275"/>
                    </a:cubicBezTo>
                    <a:cubicBezTo>
                      <a:pt x="555625" y="43392"/>
                      <a:pt x="551392" y="44450"/>
                      <a:pt x="549275" y="47625"/>
                    </a:cubicBezTo>
                    <a:cubicBezTo>
                      <a:pt x="546854" y="51256"/>
                      <a:pt x="547632" y="56239"/>
                      <a:pt x="546100" y="60325"/>
                    </a:cubicBezTo>
                    <a:cubicBezTo>
                      <a:pt x="533648" y="93531"/>
                      <a:pt x="544725" y="53126"/>
                      <a:pt x="536575" y="85725"/>
                    </a:cubicBezTo>
                    <a:cubicBezTo>
                      <a:pt x="537633" y="144992"/>
                      <a:pt x="538057" y="204273"/>
                      <a:pt x="539750" y="263525"/>
                    </a:cubicBezTo>
                    <a:cubicBezTo>
                      <a:pt x="540174" y="278373"/>
                      <a:pt x="541638" y="293176"/>
                      <a:pt x="542925" y="307975"/>
                    </a:cubicBezTo>
                    <a:cubicBezTo>
                      <a:pt x="544228" y="322963"/>
                      <a:pt x="546259" y="340521"/>
                      <a:pt x="549275" y="355600"/>
                    </a:cubicBezTo>
                    <a:cubicBezTo>
                      <a:pt x="550131" y="359879"/>
                      <a:pt x="551392" y="364067"/>
                      <a:pt x="552450" y="368300"/>
                    </a:cubicBezTo>
                    <a:cubicBezTo>
                      <a:pt x="550896" y="407145"/>
                      <a:pt x="570752" y="446866"/>
                      <a:pt x="530225" y="460375"/>
                    </a:cubicBezTo>
                    <a:lnTo>
                      <a:pt x="520700" y="463550"/>
                    </a:lnTo>
                    <a:cubicBezTo>
                      <a:pt x="514350" y="462492"/>
                      <a:pt x="507239" y="463569"/>
                      <a:pt x="501650" y="460375"/>
                    </a:cubicBezTo>
                    <a:cubicBezTo>
                      <a:pt x="498744" y="458715"/>
                      <a:pt x="499287" y="454097"/>
                      <a:pt x="498475" y="450850"/>
                    </a:cubicBezTo>
                    <a:cubicBezTo>
                      <a:pt x="497166" y="445615"/>
                      <a:pt x="496358" y="440267"/>
                      <a:pt x="495300" y="434975"/>
                    </a:cubicBezTo>
                    <a:cubicBezTo>
                      <a:pt x="496358" y="400050"/>
                      <a:pt x="498475" y="365141"/>
                      <a:pt x="498475" y="330200"/>
                    </a:cubicBezTo>
                    <a:cubicBezTo>
                      <a:pt x="498475" y="237061"/>
                      <a:pt x="498369" y="143889"/>
                      <a:pt x="495300" y="50800"/>
                    </a:cubicBezTo>
                    <a:cubicBezTo>
                      <a:pt x="494981" y="41119"/>
                      <a:pt x="485652" y="40176"/>
                      <a:pt x="479425" y="38100"/>
                    </a:cubicBezTo>
                    <a:cubicBezTo>
                      <a:pt x="474133" y="41275"/>
                      <a:pt x="467914" y="43261"/>
                      <a:pt x="463550" y="47625"/>
                    </a:cubicBezTo>
                    <a:cubicBezTo>
                      <a:pt x="461183" y="49992"/>
                      <a:pt x="461101" y="53883"/>
                      <a:pt x="460375" y="57150"/>
                    </a:cubicBezTo>
                    <a:cubicBezTo>
                      <a:pt x="458978" y="63434"/>
                      <a:pt x="458258" y="69850"/>
                      <a:pt x="457200" y="76200"/>
                    </a:cubicBezTo>
                    <a:cubicBezTo>
                      <a:pt x="458258" y="123825"/>
                      <a:pt x="458910" y="171461"/>
                      <a:pt x="460375" y="219075"/>
                    </a:cubicBezTo>
                    <a:cubicBezTo>
                      <a:pt x="461027" y="240258"/>
                      <a:pt x="463550" y="261382"/>
                      <a:pt x="463550" y="282575"/>
                    </a:cubicBezTo>
                    <a:cubicBezTo>
                      <a:pt x="463550" y="330212"/>
                      <a:pt x="462358" y="377855"/>
                      <a:pt x="460375" y="425450"/>
                    </a:cubicBezTo>
                    <a:cubicBezTo>
                      <a:pt x="460012" y="434156"/>
                      <a:pt x="454474" y="437252"/>
                      <a:pt x="450850" y="444500"/>
                    </a:cubicBezTo>
                    <a:cubicBezTo>
                      <a:pt x="449353" y="447493"/>
                      <a:pt x="449531" y="451240"/>
                      <a:pt x="447675" y="454025"/>
                    </a:cubicBezTo>
                    <a:cubicBezTo>
                      <a:pt x="440880" y="464218"/>
                      <a:pt x="438611" y="463396"/>
                      <a:pt x="428625" y="466725"/>
                    </a:cubicBezTo>
                    <a:cubicBezTo>
                      <a:pt x="422275" y="465667"/>
                      <a:pt x="415164" y="466744"/>
                      <a:pt x="409575" y="463550"/>
                    </a:cubicBezTo>
                    <a:cubicBezTo>
                      <a:pt x="406669" y="461890"/>
                      <a:pt x="407281" y="457254"/>
                      <a:pt x="406400" y="454025"/>
                    </a:cubicBezTo>
                    <a:cubicBezTo>
                      <a:pt x="404104" y="445605"/>
                      <a:pt x="400050" y="428625"/>
                      <a:pt x="400050" y="428625"/>
                    </a:cubicBezTo>
                    <a:cubicBezTo>
                      <a:pt x="398992" y="418042"/>
                      <a:pt x="396875" y="407511"/>
                      <a:pt x="396875" y="396875"/>
                    </a:cubicBezTo>
                    <a:cubicBezTo>
                      <a:pt x="396875" y="346000"/>
                      <a:pt x="398760" y="353221"/>
                      <a:pt x="403225" y="317500"/>
                    </a:cubicBezTo>
                    <a:cubicBezTo>
                      <a:pt x="405186" y="301813"/>
                      <a:pt x="407131" y="279410"/>
                      <a:pt x="409575" y="263525"/>
                    </a:cubicBezTo>
                    <a:cubicBezTo>
                      <a:pt x="410396" y="258191"/>
                      <a:pt x="411692" y="252942"/>
                      <a:pt x="412750" y="247650"/>
                    </a:cubicBezTo>
                    <a:cubicBezTo>
                      <a:pt x="413808" y="204258"/>
                      <a:pt x="414118" y="160842"/>
                      <a:pt x="415925" y="117475"/>
                    </a:cubicBezTo>
                    <a:cubicBezTo>
                      <a:pt x="416237" y="109998"/>
                      <a:pt x="419100" y="102734"/>
                      <a:pt x="419100" y="95250"/>
                    </a:cubicBezTo>
                    <a:cubicBezTo>
                      <a:pt x="419100" y="69953"/>
                      <a:pt x="418947" y="43838"/>
                      <a:pt x="412750" y="19050"/>
                    </a:cubicBezTo>
                    <a:cubicBezTo>
                      <a:pt x="411938" y="15803"/>
                      <a:pt x="411072" y="12518"/>
                      <a:pt x="409575" y="9525"/>
                    </a:cubicBezTo>
                    <a:cubicBezTo>
                      <a:pt x="407868" y="6112"/>
                      <a:pt x="405342" y="3175"/>
                      <a:pt x="403225" y="0"/>
                    </a:cubicBezTo>
                    <a:cubicBezTo>
                      <a:pt x="395817" y="1058"/>
                      <a:pt x="387693" y="-172"/>
                      <a:pt x="381000" y="3175"/>
                    </a:cubicBezTo>
                    <a:cubicBezTo>
                      <a:pt x="378007" y="4672"/>
                      <a:pt x="378706" y="9471"/>
                      <a:pt x="377825" y="12700"/>
                    </a:cubicBezTo>
                    <a:cubicBezTo>
                      <a:pt x="375529" y="21120"/>
                      <a:pt x="373592" y="29633"/>
                      <a:pt x="371475" y="38100"/>
                    </a:cubicBezTo>
                    <a:cubicBezTo>
                      <a:pt x="363220" y="153676"/>
                      <a:pt x="364581" y="117028"/>
                      <a:pt x="371475" y="323850"/>
                    </a:cubicBezTo>
                    <a:cubicBezTo>
                      <a:pt x="371974" y="338809"/>
                      <a:pt x="375708" y="353483"/>
                      <a:pt x="377825" y="368300"/>
                    </a:cubicBezTo>
                    <a:cubicBezTo>
                      <a:pt x="375708" y="391583"/>
                      <a:pt x="374261" y="414937"/>
                      <a:pt x="371475" y="438150"/>
                    </a:cubicBezTo>
                    <a:cubicBezTo>
                      <a:pt x="371076" y="441473"/>
                      <a:pt x="371601" y="447125"/>
                      <a:pt x="368300" y="447675"/>
                    </a:cubicBezTo>
                    <a:cubicBezTo>
                      <a:pt x="356769" y="449597"/>
                      <a:pt x="345017" y="445558"/>
                      <a:pt x="333375" y="444500"/>
                    </a:cubicBezTo>
                    <a:cubicBezTo>
                      <a:pt x="331258" y="436033"/>
                      <a:pt x="326646" y="427819"/>
                      <a:pt x="327025" y="419100"/>
                    </a:cubicBezTo>
                    <a:cubicBezTo>
                      <a:pt x="330390" y="341715"/>
                      <a:pt x="324291" y="369712"/>
                      <a:pt x="333375" y="333375"/>
                    </a:cubicBezTo>
                    <a:cubicBezTo>
                      <a:pt x="334433" y="264583"/>
                      <a:pt x="331849" y="195639"/>
                      <a:pt x="336550" y="127000"/>
                    </a:cubicBezTo>
                    <a:cubicBezTo>
                      <a:pt x="337197" y="117556"/>
                      <a:pt x="346257" y="110580"/>
                      <a:pt x="349250" y="101600"/>
                    </a:cubicBezTo>
                    <a:lnTo>
                      <a:pt x="352425" y="92075"/>
                    </a:lnTo>
                    <a:cubicBezTo>
                      <a:pt x="346693" y="-11102"/>
                      <a:pt x="359783" y="64180"/>
                      <a:pt x="339725" y="19050"/>
                    </a:cubicBezTo>
                    <a:cubicBezTo>
                      <a:pt x="332098" y="1890"/>
                      <a:pt x="343481" y="8660"/>
                      <a:pt x="327025" y="3175"/>
                    </a:cubicBezTo>
                    <a:cubicBezTo>
                      <a:pt x="321733" y="4233"/>
                      <a:pt x="315726" y="3490"/>
                      <a:pt x="311150" y="6350"/>
                    </a:cubicBezTo>
                    <a:cubicBezTo>
                      <a:pt x="306663" y="9155"/>
                      <a:pt x="303992" y="14317"/>
                      <a:pt x="301625" y="19050"/>
                    </a:cubicBezTo>
                    <a:cubicBezTo>
                      <a:pt x="290638" y="41024"/>
                      <a:pt x="298877" y="34559"/>
                      <a:pt x="292100" y="57150"/>
                    </a:cubicBezTo>
                    <a:cubicBezTo>
                      <a:pt x="290740" y="61683"/>
                      <a:pt x="287867" y="65617"/>
                      <a:pt x="285750" y="69850"/>
                    </a:cubicBezTo>
                    <a:cubicBezTo>
                      <a:pt x="287867" y="125942"/>
                      <a:pt x="289201" y="182068"/>
                      <a:pt x="292100" y="238125"/>
                    </a:cubicBezTo>
                    <a:cubicBezTo>
                      <a:pt x="292379" y="243514"/>
                      <a:pt x="294763" y="248628"/>
                      <a:pt x="295275" y="254000"/>
                    </a:cubicBezTo>
                    <a:cubicBezTo>
                      <a:pt x="296884" y="270890"/>
                      <a:pt x="297149" y="287884"/>
                      <a:pt x="298450" y="304800"/>
                    </a:cubicBezTo>
                    <a:cubicBezTo>
                      <a:pt x="299266" y="315405"/>
                      <a:pt x="300567" y="325967"/>
                      <a:pt x="301625" y="336550"/>
                    </a:cubicBezTo>
                    <a:cubicBezTo>
                      <a:pt x="300780" y="356838"/>
                      <a:pt x="309349" y="401302"/>
                      <a:pt x="292100" y="425450"/>
                    </a:cubicBezTo>
                    <a:cubicBezTo>
                      <a:pt x="289490" y="429104"/>
                      <a:pt x="286024" y="432100"/>
                      <a:pt x="282575" y="434975"/>
                    </a:cubicBezTo>
                    <a:cubicBezTo>
                      <a:pt x="279644" y="437418"/>
                      <a:pt x="276225" y="439208"/>
                      <a:pt x="273050" y="441325"/>
                    </a:cubicBezTo>
                    <a:cubicBezTo>
                      <a:pt x="267758" y="440267"/>
                      <a:pt x="260991" y="441966"/>
                      <a:pt x="257175" y="438150"/>
                    </a:cubicBezTo>
                    <a:cubicBezTo>
                      <a:pt x="252442" y="433417"/>
                      <a:pt x="250825" y="419100"/>
                      <a:pt x="250825" y="419100"/>
                    </a:cubicBezTo>
                    <a:cubicBezTo>
                      <a:pt x="249767" y="395817"/>
                      <a:pt x="249438" y="372489"/>
                      <a:pt x="247650" y="349250"/>
                    </a:cubicBezTo>
                    <a:cubicBezTo>
                      <a:pt x="247315" y="344899"/>
                      <a:pt x="245331" y="340829"/>
                      <a:pt x="244475" y="336550"/>
                    </a:cubicBezTo>
                    <a:cubicBezTo>
                      <a:pt x="243212" y="330237"/>
                      <a:pt x="242358" y="323850"/>
                      <a:pt x="241300" y="317500"/>
                    </a:cubicBezTo>
                    <a:cubicBezTo>
                      <a:pt x="240242" y="222250"/>
                      <a:pt x="242308" y="126914"/>
                      <a:pt x="238125" y="31750"/>
                    </a:cubicBezTo>
                    <a:cubicBezTo>
                      <a:pt x="237758" y="23406"/>
                      <a:pt x="219442" y="31628"/>
                      <a:pt x="219075" y="31750"/>
                    </a:cubicBezTo>
                    <a:cubicBezTo>
                      <a:pt x="211568" y="39257"/>
                      <a:pt x="205456" y="44471"/>
                      <a:pt x="200025" y="53975"/>
                    </a:cubicBezTo>
                    <a:cubicBezTo>
                      <a:pt x="198365" y="56881"/>
                      <a:pt x="197908" y="60325"/>
                      <a:pt x="196850" y="63500"/>
                    </a:cubicBezTo>
                    <a:cubicBezTo>
                      <a:pt x="197908" y="77258"/>
                      <a:pt x="197482" y="91212"/>
                      <a:pt x="200025" y="104775"/>
                    </a:cubicBezTo>
                    <a:cubicBezTo>
                      <a:pt x="200728" y="108526"/>
                      <a:pt x="205517" y="110582"/>
                      <a:pt x="206375" y="114300"/>
                    </a:cubicBezTo>
                    <a:cubicBezTo>
                      <a:pt x="208767" y="124664"/>
                      <a:pt x="208492" y="135467"/>
                      <a:pt x="209550" y="146050"/>
                    </a:cubicBezTo>
                    <a:cubicBezTo>
                      <a:pt x="210608" y="196850"/>
                      <a:pt x="211406" y="247656"/>
                      <a:pt x="212725" y="298450"/>
                    </a:cubicBezTo>
                    <a:cubicBezTo>
                      <a:pt x="213522" y="329150"/>
                      <a:pt x="216582" y="359823"/>
                      <a:pt x="215900" y="390525"/>
                    </a:cubicBezTo>
                    <a:cubicBezTo>
                      <a:pt x="215450" y="410760"/>
                      <a:pt x="218221" y="446680"/>
                      <a:pt x="193675" y="457200"/>
                    </a:cubicBezTo>
                    <a:cubicBezTo>
                      <a:pt x="189664" y="458919"/>
                      <a:pt x="185208" y="459317"/>
                      <a:pt x="180975" y="460375"/>
                    </a:cubicBezTo>
                    <a:cubicBezTo>
                      <a:pt x="177800" y="459317"/>
                      <a:pt x="173075" y="460126"/>
                      <a:pt x="171450" y="457200"/>
                    </a:cubicBezTo>
                    <a:cubicBezTo>
                      <a:pt x="167683" y="450419"/>
                      <a:pt x="163478" y="422068"/>
                      <a:pt x="161925" y="412750"/>
                    </a:cubicBezTo>
                    <a:cubicBezTo>
                      <a:pt x="162983" y="357717"/>
                      <a:pt x="163135" y="302658"/>
                      <a:pt x="165100" y="247650"/>
                    </a:cubicBezTo>
                    <a:cubicBezTo>
                      <a:pt x="165256" y="243289"/>
                      <a:pt x="167880" y="239296"/>
                      <a:pt x="168275" y="234950"/>
                    </a:cubicBezTo>
                    <a:cubicBezTo>
                      <a:pt x="170002" y="215949"/>
                      <a:pt x="169263" y="196754"/>
                      <a:pt x="171450" y="177800"/>
                    </a:cubicBezTo>
                    <a:cubicBezTo>
                      <a:pt x="172450" y="169130"/>
                      <a:pt x="175683" y="160867"/>
                      <a:pt x="177800" y="152400"/>
                    </a:cubicBezTo>
                    <a:lnTo>
                      <a:pt x="180975" y="139700"/>
                    </a:lnTo>
                    <a:cubicBezTo>
                      <a:pt x="176272" y="87964"/>
                      <a:pt x="183473" y="120129"/>
                      <a:pt x="171450" y="92075"/>
                    </a:cubicBezTo>
                    <a:cubicBezTo>
                      <a:pt x="168449" y="85073"/>
                      <a:pt x="168557" y="78331"/>
                      <a:pt x="161925" y="73025"/>
                    </a:cubicBezTo>
                    <a:cubicBezTo>
                      <a:pt x="159312" y="70934"/>
                      <a:pt x="155575" y="70908"/>
                      <a:pt x="152400" y="69850"/>
                    </a:cubicBezTo>
                    <a:cubicBezTo>
                      <a:pt x="148167" y="70908"/>
                      <a:pt x="143331" y="70604"/>
                      <a:pt x="139700" y="73025"/>
                    </a:cubicBezTo>
                    <a:cubicBezTo>
                      <a:pt x="130581" y="79105"/>
                      <a:pt x="131180" y="97741"/>
                      <a:pt x="130175" y="104775"/>
                    </a:cubicBezTo>
                    <a:cubicBezTo>
                      <a:pt x="129117" y="131233"/>
                      <a:pt x="127509" y="157675"/>
                      <a:pt x="127000" y="184150"/>
                    </a:cubicBezTo>
                    <a:cubicBezTo>
                      <a:pt x="125392" y="267750"/>
                      <a:pt x="126882" y="351416"/>
                      <a:pt x="123825" y="434975"/>
                    </a:cubicBezTo>
                    <a:cubicBezTo>
                      <a:pt x="123685" y="438788"/>
                      <a:pt x="120173" y="441802"/>
                      <a:pt x="117475" y="444500"/>
                    </a:cubicBezTo>
                    <a:cubicBezTo>
                      <a:pt x="114777" y="447198"/>
                      <a:pt x="111125" y="448733"/>
                      <a:pt x="107950" y="450850"/>
                    </a:cubicBezTo>
                    <a:cubicBezTo>
                      <a:pt x="104775" y="448733"/>
                      <a:pt x="100809" y="447480"/>
                      <a:pt x="98425" y="444500"/>
                    </a:cubicBezTo>
                    <a:cubicBezTo>
                      <a:pt x="96334" y="441887"/>
                      <a:pt x="95381" y="438319"/>
                      <a:pt x="95250" y="434975"/>
                    </a:cubicBezTo>
                    <a:cubicBezTo>
                      <a:pt x="93259" y="384203"/>
                      <a:pt x="94028" y="333348"/>
                      <a:pt x="92075" y="282575"/>
                    </a:cubicBezTo>
                    <a:cubicBezTo>
                      <a:pt x="91907" y="278215"/>
                      <a:pt x="89847" y="274135"/>
                      <a:pt x="88900" y="269875"/>
                    </a:cubicBezTo>
                    <a:cubicBezTo>
                      <a:pt x="87729" y="264607"/>
                      <a:pt x="86783" y="259292"/>
                      <a:pt x="85725" y="254000"/>
                    </a:cubicBezTo>
                    <a:cubicBezTo>
                      <a:pt x="83608" y="206375"/>
                      <a:pt x="82349" y="158704"/>
                      <a:pt x="79375" y="111125"/>
                    </a:cubicBezTo>
                    <a:cubicBezTo>
                      <a:pt x="79166" y="107785"/>
                      <a:pt x="77697" y="104593"/>
                      <a:pt x="76200" y="101600"/>
                    </a:cubicBezTo>
                    <a:cubicBezTo>
                      <a:pt x="72543" y="94286"/>
                      <a:pt x="69480" y="88900"/>
                      <a:pt x="60325" y="88900"/>
                    </a:cubicBezTo>
                    <a:cubicBezTo>
                      <a:pt x="57958" y="88900"/>
                      <a:pt x="68263" y="89429"/>
                      <a:pt x="66675" y="920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6800212" y="3069593"/>
                <a:ext cx="142957" cy="214597"/>
              </a:xfrm>
              <a:prstGeom prst="ellipse">
                <a:avLst/>
              </a:prstGeom>
              <a:solidFill>
                <a:srgbClr val="FFFFFF"/>
              </a:solidFill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grpSp>
          <p:nvGrpSpPr>
            <p:cNvPr id="14469" name="Grouper 24"/>
            <p:cNvGrpSpPr>
              <a:grpSpLocks/>
            </p:cNvGrpSpPr>
            <p:nvPr/>
          </p:nvGrpSpPr>
          <p:grpSpPr bwMode="auto">
            <a:xfrm rot="180000">
              <a:off x="4999484" y="3501010"/>
              <a:ext cx="432048" cy="720079"/>
              <a:chOff x="6079604" y="2636913"/>
              <a:chExt cx="432048" cy="720079"/>
            </a:xfrm>
          </p:grpSpPr>
          <p:sp>
            <p:nvSpPr>
              <p:cNvPr id="26" name="Forme libre 25"/>
              <p:cNvSpPr/>
              <p:nvPr/>
            </p:nvSpPr>
            <p:spPr>
              <a:xfrm>
                <a:off x="6079521" y="2635327"/>
                <a:ext cx="432048" cy="720081"/>
              </a:xfrm>
              <a:custGeom>
                <a:avLst/>
                <a:gdLst>
                  <a:gd name="connsiteX0" fmla="*/ 47625 w 946150"/>
                  <a:gd name="connsiteY0" fmla="*/ 66675 h 1387475"/>
                  <a:gd name="connsiteX1" fmla="*/ 22225 w 946150"/>
                  <a:gd name="connsiteY1" fmla="*/ 73025 h 1387475"/>
                  <a:gd name="connsiteX2" fmla="*/ 15875 w 946150"/>
                  <a:gd name="connsiteY2" fmla="*/ 82550 h 1387475"/>
                  <a:gd name="connsiteX3" fmla="*/ 12700 w 946150"/>
                  <a:gd name="connsiteY3" fmla="*/ 250825 h 1387475"/>
                  <a:gd name="connsiteX4" fmla="*/ 22225 w 946150"/>
                  <a:gd name="connsiteY4" fmla="*/ 495300 h 1387475"/>
                  <a:gd name="connsiteX5" fmla="*/ 19050 w 946150"/>
                  <a:gd name="connsiteY5" fmla="*/ 698500 h 1387475"/>
                  <a:gd name="connsiteX6" fmla="*/ 15875 w 946150"/>
                  <a:gd name="connsiteY6" fmla="*/ 752475 h 1387475"/>
                  <a:gd name="connsiteX7" fmla="*/ 9525 w 946150"/>
                  <a:gd name="connsiteY7" fmla="*/ 762000 h 1387475"/>
                  <a:gd name="connsiteX8" fmla="*/ 0 w 946150"/>
                  <a:gd name="connsiteY8" fmla="*/ 787400 h 1387475"/>
                  <a:gd name="connsiteX9" fmla="*/ 3175 w 946150"/>
                  <a:gd name="connsiteY9" fmla="*/ 968375 h 1387475"/>
                  <a:gd name="connsiteX10" fmla="*/ 9525 w 946150"/>
                  <a:gd name="connsiteY10" fmla="*/ 1016000 h 1387475"/>
                  <a:gd name="connsiteX11" fmla="*/ 19050 w 946150"/>
                  <a:gd name="connsiteY11" fmla="*/ 1060450 h 1387475"/>
                  <a:gd name="connsiteX12" fmla="*/ 22225 w 946150"/>
                  <a:gd name="connsiteY12" fmla="*/ 1069975 h 1387475"/>
                  <a:gd name="connsiteX13" fmla="*/ 25400 w 946150"/>
                  <a:gd name="connsiteY13" fmla="*/ 1079500 h 1387475"/>
                  <a:gd name="connsiteX14" fmla="*/ 47625 w 946150"/>
                  <a:gd name="connsiteY14" fmla="*/ 1108075 h 1387475"/>
                  <a:gd name="connsiteX15" fmla="*/ 57150 w 946150"/>
                  <a:gd name="connsiteY15" fmla="*/ 1127125 h 1387475"/>
                  <a:gd name="connsiteX16" fmla="*/ 63500 w 946150"/>
                  <a:gd name="connsiteY16" fmla="*/ 1203325 h 1387475"/>
                  <a:gd name="connsiteX17" fmla="*/ 69850 w 946150"/>
                  <a:gd name="connsiteY17" fmla="*/ 1228725 h 1387475"/>
                  <a:gd name="connsiteX18" fmla="*/ 79375 w 946150"/>
                  <a:gd name="connsiteY18" fmla="*/ 1260475 h 1387475"/>
                  <a:gd name="connsiteX19" fmla="*/ 82550 w 946150"/>
                  <a:gd name="connsiteY19" fmla="*/ 1270000 h 1387475"/>
                  <a:gd name="connsiteX20" fmla="*/ 98425 w 946150"/>
                  <a:gd name="connsiteY20" fmla="*/ 1311275 h 1387475"/>
                  <a:gd name="connsiteX21" fmla="*/ 114300 w 946150"/>
                  <a:gd name="connsiteY21" fmla="*/ 1330325 h 1387475"/>
                  <a:gd name="connsiteX22" fmla="*/ 123825 w 946150"/>
                  <a:gd name="connsiteY22" fmla="*/ 1333500 h 1387475"/>
                  <a:gd name="connsiteX23" fmla="*/ 161925 w 946150"/>
                  <a:gd name="connsiteY23" fmla="*/ 1336675 h 1387475"/>
                  <a:gd name="connsiteX24" fmla="*/ 174625 w 946150"/>
                  <a:gd name="connsiteY24" fmla="*/ 1346200 h 1387475"/>
                  <a:gd name="connsiteX25" fmla="*/ 184150 w 946150"/>
                  <a:gd name="connsiteY25" fmla="*/ 1349375 h 1387475"/>
                  <a:gd name="connsiteX26" fmla="*/ 215900 w 946150"/>
                  <a:gd name="connsiteY26" fmla="*/ 1362075 h 1387475"/>
                  <a:gd name="connsiteX27" fmla="*/ 247650 w 946150"/>
                  <a:gd name="connsiteY27" fmla="*/ 1371600 h 1387475"/>
                  <a:gd name="connsiteX28" fmla="*/ 276225 w 946150"/>
                  <a:gd name="connsiteY28" fmla="*/ 1374775 h 1387475"/>
                  <a:gd name="connsiteX29" fmla="*/ 288925 w 946150"/>
                  <a:gd name="connsiteY29" fmla="*/ 1377950 h 1387475"/>
                  <a:gd name="connsiteX30" fmla="*/ 304800 w 946150"/>
                  <a:gd name="connsiteY30" fmla="*/ 1381125 h 1387475"/>
                  <a:gd name="connsiteX31" fmla="*/ 314325 w 946150"/>
                  <a:gd name="connsiteY31" fmla="*/ 1384300 h 1387475"/>
                  <a:gd name="connsiteX32" fmla="*/ 355600 w 946150"/>
                  <a:gd name="connsiteY32" fmla="*/ 1387475 h 1387475"/>
                  <a:gd name="connsiteX33" fmla="*/ 412750 w 946150"/>
                  <a:gd name="connsiteY33" fmla="*/ 1384300 h 1387475"/>
                  <a:gd name="connsiteX34" fmla="*/ 419100 w 946150"/>
                  <a:gd name="connsiteY34" fmla="*/ 1374775 h 1387475"/>
                  <a:gd name="connsiteX35" fmla="*/ 441325 w 946150"/>
                  <a:gd name="connsiteY35" fmla="*/ 1371600 h 1387475"/>
                  <a:gd name="connsiteX36" fmla="*/ 657225 w 946150"/>
                  <a:gd name="connsiteY36" fmla="*/ 1368425 h 1387475"/>
                  <a:gd name="connsiteX37" fmla="*/ 685800 w 946150"/>
                  <a:gd name="connsiteY37" fmla="*/ 1362075 h 1387475"/>
                  <a:gd name="connsiteX38" fmla="*/ 727075 w 946150"/>
                  <a:gd name="connsiteY38" fmla="*/ 1358900 h 1387475"/>
                  <a:gd name="connsiteX39" fmla="*/ 746125 w 946150"/>
                  <a:gd name="connsiteY39" fmla="*/ 1355725 h 1387475"/>
                  <a:gd name="connsiteX40" fmla="*/ 752475 w 946150"/>
                  <a:gd name="connsiteY40" fmla="*/ 1333500 h 1387475"/>
                  <a:gd name="connsiteX41" fmla="*/ 787400 w 946150"/>
                  <a:gd name="connsiteY41" fmla="*/ 1330325 h 1387475"/>
                  <a:gd name="connsiteX42" fmla="*/ 809625 w 946150"/>
                  <a:gd name="connsiteY42" fmla="*/ 1320800 h 1387475"/>
                  <a:gd name="connsiteX43" fmla="*/ 822325 w 946150"/>
                  <a:gd name="connsiteY43" fmla="*/ 1317625 h 1387475"/>
                  <a:gd name="connsiteX44" fmla="*/ 831850 w 946150"/>
                  <a:gd name="connsiteY44" fmla="*/ 1314450 h 1387475"/>
                  <a:gd name="connsiteX45" fmla="*/ 844550 w 946150"/>
                  <a:gd name="connsiteY45" fmla="*/ 1304925 h 1387475"/>
                  <a:gd name="connsiteX46" fmla="*/ 854075 w 946150"/>
                  <a:gd name="connsiteY46" fmla="*/ 1301750 h 1387475"/>
                  <a:gd name="connsiteX47" fmla="*/ 866775 w 946150"/>
                  <a:gd name="connsiteY47" fmla="*/ 1282700 h 1387475"/>
                  <a:gd name="connsiteX48" fmla="*/ 869950 w 946150"/>
                  <a:gd name="connsiteY48" fmla="*/ 1273175 h 1387475"/>
                  <a:gd name="connsiteX49" fmla="*/ 879475 w 946150"/>
                  <a:gd name="connsiteY49" fmla="*/ 1266825 h 1387475"/>
                  <a:gd name="connsiteX50" fmla="*/ 892175 w 946150"/>
                  <a:gd name="connsiteY50" fmla="*/ 1225550 h 1387475"/>
                  <a:gd name="connsiteX51" fmla="*/ 895350 w 946150"/>
                  <a:gd name="connsiteY51" fmla="*/ 1206500 h 1387475"/>
                  <a:gd name="connsiteX52" fmla="*/ 901700 w 946150"/>
                  <a:gd name="connsiteY52" fmla="*/ 1196975 h 1387475"/>
                  <a:gd name="connsiteX53" fmla="*/ 904875 w 946150"/>
                  <a:gd name="connsiteY53" fmla="*/ 1184275 h 1387475"/>
                  <a:gd name="connsiteX54" fmla="*/ 911225 w 946150"/>
                  <a:gd name="connsiteY54" fmla="*/ 1165225 h 1387475"/>
                  <a:gd name="connsiteX55" fmla="*/ 917575 w 946150"/>
                  <a:gd name="connsiteY55" fmla="*/ 1003300 h 1387475"/>
                  <a:gd name="connsiteX56" fmla="*/ 920750 w 946150"/>
                  <a:gd name="connsiteY56" fmla="*/ 987425 h 1387475"/>
                  <a:gd name="connsiteX57" fmla="*/ 923925 w 946150"/>
                  <a:gd name="connsiteY57" fmla="*/ 958850 h 1387475"/>
                  <a:gd name="connsiteX58" fmla="*/ 927100 w 946150"/>
                  <a:gd name="connsiteY58" fmla="*/ 885825 h 1387475"/>
                  <a:gd name="connsiteX59" fmla="*/ 930275 w 946150"/>
                  <a:gd name="connsiteY59" fmla="*/ 876300 h 1387475"/>
                  <a:gd name="connsiteX60" fmla="*/ 923925 w 946150"/>
                  <a:gd name="connsiteY60" fmla="*/ 733425 h 1387475"/>
                  <a:gd name="connsiteX61" fmla="*/ 920750 w 946150"/>
                  <a:gd name="connsiteY61" fmla="*/ 635000 h 1387475"/>
                  <a:gd name="connsiteX62" fmla="*/ 914400 w 946150"/>
                  <a:gd name="connsiteY62" fmla="*/ 565150 h 1387475"/>
                  <a:gd name="connsiteX63" fmla="*/ 917575 w 946150"/>
                  <a:gd name="connsiteY63" fmla="*/ 339725 h 1387475"/>
                  <a:gd name="connsiteX64" fmla="*/ 920750 w 946150"/>
                  <a:gd name="connsiteY64" fmla="*/ 330200 h 1387475"/>
                  <a:gd name="connsiteX65" fmla="*/ 923925 w 946150"/>
                  <a:gd name="connsiteY65" fmla="*/ 317500 h 1387475"/>
                  <a:gd name="connsiteX66" fmla="*/ 936625 w 946150"/>
                  <a:gd name="connsiteY66" fmla="*/ 298450 h 1387475"/>
                  <a:gd name="connsiteX67" fmla="*/ 939800 w 946150"/>
                  <a:gd name="connsiteY67" fmla="*/ 288925 h 1387475"/>
                  <a:gd name="connsiteX68" fmla="*/ 946150 w 946150"/>
                  <a:gd name="connsiteY68" fmla="*/ 260350 h 1387475"/>
                  <a:gd name="connsiteX69" fmla="*/ 942975 w 946150"/>
                  <a:gd name="connsiteY69" fmla="*/ 171450 h 1387475"/>
                  <a:gd name="connsiteX70" fmla="*/ 939800 w 946150"/>
                  <a:gd name="connsiteY70" fmla="*/ 158750 h 1387475"/>
                  <a:gd name="connsiteX71" fmla="*/ 933450 w 946150"/>
                  <a:gd name="connsiteY71" fmla="*/ 111125 h 1387475"/>
                  <a:gd name="connsiteX72" fmla="*/ 923925 w 946150"/>
                  <a:gd name="connsiteY72" fmla="*/ 82550 h 1387475"/>
                  <a:gd name="connsiteX73" fmla="*/ 920750 w 946150"/>
                  <a:gd name="connsiteY73" fmla="*/ 73025 h 1387475"/>
                  <a:gd name="connsiteX74" fmla="*/ 901700 w 946150"/>
                  <a:gd name="connsiteY74" fmla="*/ 63500 h 1387475"/>
                  <a:gd name="connsiteX75" fmla="*/ 892175 w 946150"/>
                  <a:gd name="connsiteY75" fmla="*/ 66675 h 1387475"/>
                  <a:gd name="connsiteX76" fmla="*/ 885825 w 946150"/>
                  <a:gd name="connsiteY76" fmla="*/ 177800 h 1387475"/>
                  <a:gd name="connsiteX77" fmla="*/ 876300 w 946150"/>
                  <a:gd name="connsiteY77" fmla="*/ 200025 h 1387475"/>
                  <a:gd name="connsiteX78" fmla="*/ 873125 w 946150"/>
                  <a:gd name="connsiteY78" fmla="*/ 209550 h 1387475"/>
                  <a:gd name="connsiteX79" fmla="*/ 869950 w 946150"/>
                  <a:gd name="connsiteY79" fmla="*/ 276225 h 1387475"/>
                  <a:gd name="connsiteX80" fmla="*/ 854075 w 946150"/>
                  <a:gd name="connsiteY80" fmla="*/ 307975 h 1387475"/>
                  <a:gd name="connsiteX81" fmla="*/ 844550 w 946150"/>
                  <a:gd name="connsiteY81" fmla="*/ 311150 h 1387475"/>
                  <a:gd name="connsiteX82" fmla="*/ 825500 w 946150"/>
                  <a:gd name="connsiteY82" fmla="*/ 307975 h 1387475"/>
                  <a:gd name="connsiteX83" fmla="*/ 822325 w 946150"/>
                  <a:gd name="connsiteY83" fmla="*/ 298450 h 1387475"/>
                  <a:gd name="connsiteX84" fmla="*/ 825500 w 946150"/>
                  <a:gd name="connsiteY84" fmla="*/ 250825 h 1387475"/>
                  <a:gd name="connsiteX85" fmla="*/ 825500 w 946150"/>
                  <a:gd name="connsiteY85" fmla="*/ 50800 h 1387475"/>
                  <a:gd name="connsiteX86" fmla="*/ 812800 w 946150"/>
                  <a:gd name="connsiteY86" fmla="*/ 34925 h 1387475"/>
                  <a:gd name="connsiteX87" fmla="*/ 784225 w 946150"/>
                  <a:gd name="connsiteY87" fmla="*/ 41275 h 1387475"/>
                  <a:gd name="connsiteX88" fmla="*/ 781050 w 946150"/>
                  <a:gd name="connsiteY88" fmla="*/ 50800 h 1387475"/>
                  <a:gd name="connsiteX89" fmla="*/ 787400 w 946150"/>
                  <a:gd name="connsiteY89" fmla="*/ 133350 h 1387475"/>
                  <a:gd name="connsiteX90" fmla="*/ 784225 w 946150"/>
                  <a:gd name="connsiteY90" fmla="*/ 361950 h 1387475"/>
                  <a:gd name="connsiteX91" fmla="*/ 749300 w 946150"/>
                  <a:gd name="connsiteY91" fmla="*/ 381000 h 1387475"/>
                  <a:gd name="connsiteX92" fmla="*/ 739775 w 946150"/>
                  <a:gd name="connsiteY92" fmla="*/ 384175 h 1387475"/>
                  <a:gd name="connsiteX93" fmla="*/ 730250 w 946150"/>
                  <a:gd name="connsiteY93" fmla="*/ 377825 h 1387475"/>
                  <a:gd name="connsiteX94" fmla="*/ 720725 w 946150"/>
                  <a:gd name="connsiteY94" fmla="*/ 339725 h 1387475"/>
                  <a:gd name="connsiteX95" fmla="*/ 717550 w 946150"/>
                  <a:gd name="connsiteY95" fmla="*/ 327025 h 1387475"/>
                  <a:gd name="connsiteX96" fmla="*/ 711200 w 946150"/>
                  <a:gd name="connsiteY96" fmla="*/ 317500 h 1387475"/>
                  <a:gd name="connsiteX97" fmla="*/ 717550 w 946150"/>
                  <a:gd name="connsiteY97" fmla="*/ 238125 h 1387475"/>
                  <a:gd name="connsiteX98" fmla="*/ 723900 w 946150"/>
                  <a:gd name="connsiteY98" fmla="*/ 212725 h 1387475"/>
                  <a:gd name="connsiteX99" fmla="*/ 723900 w 946150"/>
                  <a:gd name="connsiteY99" fmla="*/ 92075 h 1387475"/>
                  <a:gd name="connsiteX100" fmla="*/ 720725 w 946150"/>
                  <a:gd name="connsiteY100" fmla="*/ 79375 h 1387475"/>
                  <a:gd name="connsiteX101" fmla="*/ 717550 w 946150"/>
                  <a:gd name="connsiteY101" fmla="*/ 53975 h 1387475"/>
                  <a:gd name="connsiteX102" fmla="*/ 704850 w 946150"/>
                  <a:gd name="connsiteY102" fmla="*/ 31750 h 1387475"/>
                  <a:gd name="connsiteX103" fmla="*/ 685800 w 946150"/>
                  <a:gd name="connsiteY103" fmla="*/ 25400 h 1387475"/>
                  <a:gd name="connsiteX104" fmla="*/ 669925 w 946150"/>
                  <a:gd name="connsiteY104" fmla="*/ 31750 h 1387475"/>
                  <a:gd name="connsiteX105" fmla="*/ 666750 w 946150"/>
                  <a:gd name="connsiteY105" fmla="*/ 47625 h 1387475"/>
                  <a:gd name="connsiteX106" fmla="*/ 660400 w 946150"/>
                  <a:gd name="connsiteY106" fmla="*/ 107950 h 1387475"/>
                  <a:gd name="connsiteX107" fmla="*/ 657225 w 946150"/>
                  <a:gd name="connsiteY107" fmla="*/ 155575 h 1387475"/>
                  <a:gd name="connsiteX108" fmla="*/ 654050 w 946150"/>
                  <a:gd name="connsiteY108" fmla="*/ 168275 h 1387475"/>
                  <a:gd name="connsiteX109" fmla="*/ 650875 w 946150"/>
                  <a:gd name="connsiteY109" fmla="*/ 184150 h 1387475"/>
                  <a:gd name="connsiteX110" fmla="*/ 647700 w 946150"/>
                  <a:gd name="connsiteY110" fmla="*/ 209550 h 1387475"/>
                  <a:gd name="connsiteX111" fmla="*/ 644525 w 946150"/>
                  <a:gd name="connsiteY111" fmla="*/ 219075 h 1387475"/>
                  <a:gd name="connsiteX112" fmla="*/ 641350 w 946150"/>
                  <a:gd name="connsiteY112" fmla="*/ 238125 h 1387475"/>
                  <a:gd name="connsiteX113" fmla="*/ 644525 w 946150"/>
                  <a:gd name="connsiteY113" fmla="*/ 365125 h 1387475"/>
                  <a:gd name="connsiteX114" fmla="*/ 635000 w 946150"/>
                  <a:gd name="connsiteY114" fmla="*/ 409575 h 1387475"/>
                  <a:gd name="connsiteX115" fmla="*/ 625475 w 946150"/>
                  <a:gd name="connsiteY115" fmla="*/ 412750 h 1387475"/>
                  <a:gd name="connsiteX116" fmla="*/ 606425 w 946150"/>
                  <a:gd name="connsiteY116" fmla="*/ 409575 h 1387475"/>
                  <a:gd name="connsiteX117" fmla="*/ 590550 w 946150"/>
                  <a:gd name="connsiteY117" fmla="*/ 393700 h 1387475"/>
                  <a:gd name="connsiteX118" fmla="*/ 587375 w 946150"/>
                  <a:gd name="connsiteY118" fmla="*/ 384175 h 1387475"/>
                  <a:gd name="connsiteX119" fmla="*/ 577850 w 946150"/>
                  <a:gd name="connsiteY119" fmla="*/ 365125 h 1387475"/>
                  <a:gd name="connsiteX120" fmla="*/ 581025 w 946150"/>
                  <a:gd name="connsiteY120" fmla="*/ 203200 h 1387475"/>
                  <a:gd name="connsiteX121" fmla="*/ 584200 w 946150"/>
                  <a:gd name="connsiteY121" fmla="*/ 174625 h 1387475"/>
                  <a:gd name="connsiteX122" fmla="*/ 587375 w 946150"/>
                  <a:gd name="connsiteY122" fmla="*/ 165100 h 1387475"/>
                  <a:gd name="connsiteX123" fmla="*/ 584200 w 946150"/>
                  <a:gd name="connsiteY123" fmla="*/ 53975 h 1387475"/>
                  <a:gd name="connsiteX124" fmla="*/ 571500 w 946150"/>
                  <a:gd name="connsiteY124" fmla="*/ 22225 h 1387475"/>
                  <a:gd name="connsiteX125" fmla="*/ 561975 w 946150"/>
                  <a:gd name="connsiteY125" fmla="*/ 19050 h 1387475"/>
                  <a:gd name="connsiteX126" fmla="*/ 546100 w 946150"/>
                  <a:gd name="connsiteY126" fmla="*/ 22225 h 1387475"/>
                  <a:gd name="connsiteX127" fmla="*/ 542925 w 946150"/>
                  <a:gd name="connsiteY127" fmla="*/ 31750 h 1387475"/>
                  <a:gd name="connsiteX128" fmla="*/ 539750 w 946150"/>
                  <a:gd name="connsiteY128" fmla="*/ 44450 h 1387475"/>
                  <a:gd name="connsiteX129" fmla="*/ 536575 w 946150"/>
                  <a:gd name="connsiteY129" fmla="*/ 168275 h 1387475"/>
                  <a:gd name="connsiteX130" fmla="*/ 533400 w 946150"/>
                  <a:gd name="connsiteY130" fmla="*/ 177800 h 1387475"/>
                  <a:gd name="connsiteX131" fmla="*/ 530225 w 946150"/>
                  <a:gd name="connsiteY131" fmla="*/ 193675 h 1387475"/>
                  <a:gd name="connsiteX132" fmla="*/ 527050 w 946150"/>
                  <a:gd name="connsiteY132" fmla="*/ 222250 h 1387475"/>
                  <a:gd name="connsiteX133" fmla="*/ 520700 w 946150"/>
                  <a:gd name="connsiteY133" fmla="*/ 247650 h 1387475"/>
                  <a:gd name="connsiteX134" fmla="*/ 514350 w 946150"/>
                  <a:gd name="connsiteY134" fmla="*/ 273050 h 1387475"/>
                  <a:gd name="connsiteX135" fmla="*/ 495300 w 946150"/>
                  <a:gd name="connsiteY135" fmla="*/ 415925 h 1387475"/>
                  <a:gd name="connsiteX136" fmla="*/ 485775 w 946150"/>
                  <a:gd name="connsiteY136" fmla="*/ 419100 h 1387475"/>
                  <a:gd name="connsiteX137" fmla="*/ 460375 w 946150"/>
                  <a:gd name="connsiteY137" fmla="*/ 415925 h 1387475"/>
                  <a:gd name="connsiteX138" fmla="*/ 454025 w 946150"/>
                  <a:gd name="connsiteY138" fmla="*/ 400050 h 1387475"/>
                  <a:gd name="connsiteX139" fmla="*/ 460375 w 946150"/>
                  <a:gd name="connsiteY139" fmla="*/ 250825 h 1387475"/>
                  <a:gd name="connsiteX140" fmla="*/ 466725 w 946150"/>
                  <a:gd name="connsiteY140" fmla="*/ 225425 h 1387475"/>
                  <a:gd name="connsiteX141" fmla="*/ 473075 w 946150"/>
                  <a:gd name="connsiteY141" fmla="*/ 190500 h 1387475"/>
                  <a:gd name="connsiteX142" fmla="*/ 479425 w 946150"/>
                  <a:gd name="connsiteY142" fmla="*/ 158750 h 1387475"/>
                  <a:gd name="connsiteX143" fmla="*/ 476250 w 946150"/>
                  <a:gd name="connsiteY143" fmla="*/ 69850 h 1387475"/>
                  <a:gd name="connsiteX144" fmla="*/ 469900 w 946150"/>
                  <a:gd name="connsiteY144" fmla="*/ 50800 h 1387475"/>
                  <a:gd name="connsiteX145" fmla="*/ 463550 w 946150"/>
                  <a:gd name="connsiteY145" fmla="*/ 41275 h 1387475"/>
                  <a:gd name="connsiteX146" fmla="*/ 457200 w 946150"/>
                  <a:gd name="connsiteY146" fmla="*/ 22225 h 1387475"/>
                  <a:gd name="connsiteX147" fmla="*/ 428625 w 946150"/>
                  <a:gd name="connsiteY147" fmla="*/ 6350 h 1387475"/>
                  <a:gd name="connsiteX148" fmla="*/ 415925 w 946150"/>
                  <a:gd name="connsiteY148" fmla="*/ 9525 h 1387475"/>
                  <a:gd name="connsiteX149" fmla="*/ 412750 w 946150"/>
                  <a:gd name="connsiteY149" fmla="*/ 19050 h 1387475"/>
                  <a:gd name="connsiteX150" fmla="*/ 406400 w 946150"/>
                  <a:gd name="connsiteY150" fmla="*/ 53975 h 1387475"/>
                  <a:gd name="connsiteX151" fmla="*/ 400050 w 946150"/>
                  <a:gd name="connsiteY151" fmla="*/ 155575 h 1387475"/>
                  <a:gd name="connsiteX152" fmla="*/ 396875 w 946150"/>
                  <a:gd name="connsiteY152" fmla="*/ 190500 h 1387475"/>
                  <a:gd name="connsiteX153" fmla="*/ 393700 w 946150"/>
                  <a:gd name="connsiteY153" fmla="*/ 200025 h 1387475"/>
                  <a:gd name="connsiteX154" fmla="*/ 390525 w 946150"/>
                  <a:gd name="connsiteY154" fmla="*/ 273050 h 1387475"/>
                  <a:gd name="connsiteX155" fmla="*/ 381000 w 946150"/>
                  <a:gd name="connsiteY155" fmla="*/ 371475 h 1387475"/>
                  <a:gd name="connsiteX156" fmla="*/ 368300 w 946150"/>
                  <a:gd name="connsiteY156" fmla="*/ 431800 h 1387475"/>
                  <a:gd name="connsiteX157" fmla="*/ 320675 w 946150"/>
                  <a:gd name="connsiteY157" fmla="*/ 428625 h 1387475"/>
                  <a:gd name="connsiteX158" fmla="*/ 314325 w 946150"/>
                  <a:gd name="connsiteY158" fmla="*/ 419100 h 1387475"/>
                  <a:gd name="connsiteX159" fmla="*/ 317500 w 946150"/>
                  <a:gd name="connsiteY159" fmla="*/ 139700 h 1387475"/>
                  <a:gd name="connsiteX160" fmla="*/ 320675 w 946150"/>
                  <a:gd name="connsiteY160" fmla="*/ 120650 h 1387475"/>
                  <a:gd name="connsiteX161" fmla="*/ 327025 w 946150"/>
                  <a:gd name="connsiteY161" fmla="*/ 104775 h 1387475"/>
                  <a:gd name="connsiteX162" fmla="*/ 330200 w 946150"/>
                  <a:gd name="connsiteY162" fmla="*/ 88900 h 1387475"/>
                  <a:gd name="connsiteX163" fmla="*/ 333375 w 946150"/>
                  <a:gd name="connsiteY163" fmla="*/ 76200 h 1387475"/>
                  <a:gd name="connsiteX164" fmla="*/ 323850 w 946150"/>
                  <a:gd name="connsiteY164" fmla="*/ 31750 h 1387475"/>
                  <a:gd name="connsiteX165" fmla="*/ 314325 w 946150"/>
                  <a:gd name="connsiteY165" fmla="*/ 12700 h 1387475"/>
                  <a:gd name="connsiteX166" fmla="*/ 304800 w 946150"/>
                  <a:gd name="connsiteY166" fmla="*/ 6350 h 1387475"/>
                  <a:gd name="connsiteX167" fmla="*/ 273050 w 946150"/>
                  <a:gd name="connsiteY167" fmla="*/ 9525 h 1387475"/>
                  <a:gd name="connsiteX168" fmla="*/ 269875 w 946150"/>
                  <a:gd name="connsiteY168" fmla="*/ 19050 h 1387475"/>
                  <a:gd name="connsiteX169" fmla="*/ 266700 w 946150"/>
                  <a:gd name="connsiteY169" fmla="*/ 31750 h 1387475"/>
                  <a:gd name="connsiteX170" fmla="*/ 266700 w 946150"/>
                  <a:gd name="connsiteY170" fmla="*/ 254000 h 1387475"/>
                  <a:gd name="connsiteX171" fmla="*/ 273050 w 946150"/>
                  <a:gd name="connsiteY171" fmla="*/ 263525 h 1387475"/>
                  <a:gd name="connsiteX172" fmla="*/ 282575 w 946150"/>
                  <a:gd name="connsiteY172" fmla="*/ 282575 h 1387475"/>
                  <a:gd name="connsiteX173" fmla="*/ 295275 w 946150"/>
                  <a:gd name="connsiteY173" fmla="*/ 295275 h 1387475"/>
                  <a:gd name="connsiteX174" fmla="*/ 288925 w 946150"/>
                  <a:gd name="connsiteY174" fmla="*/ 368300 h 1387475"/>
                  <a:gd name="connsiteX175" fmla="*/ 282575 w 946150"/>
                  <a:gd name="connsiteY175" fmla="*/ 377825 h 1387475"/>
                  <a:gd name="connsiteX176" fmla="*/ 279400 w 946150"/>
                  <a:gd name="connsiteY176" fmla="*/ 387350 h 1387475"/>
                  <a:gd name="connsiteX177" fmla="*/ 250825 w 946150"/>
                  <a:gd name="connsiteY177" fmla="*/ 403225 h 1387475"/>
                  <a:gd name="connsiteX178" fmla="*/ 219075 w 946150"/>
                  <a:gd name="connsiteY178" fmla="*/ 393700 h 1387475"/>
                  <a:gd name="connsiteX179" fmla="*/ 215900 w 946150"/>
                  <a:gd name="connsiteY179" fmla="*/ 381000 h 1387475"/>
                  <a:gd name="connsiteX180" fmla="*/ 209550 w 946150"/>
                  <a:gd name="connsiteY180" fmla="*/ 358775 h 1387475"/>
                  <a:gd name="connsiteX181" fmla="*/ 206375 w 946150"/>
                  <a:gd name="connsiteY181" fmla="*/ 333375 h 1387475"/>
                  <a:gd name="connsiteX182" fmla="*/ 209550 w 946150"/>
                  <a:gd name="connsiteY182" fmla="*/ 158750 h 1387475"/>
                  <a:gd name="connsiteX183" fmla="*/ 215900 w 946150"/>
                  <a:gd name="connsiteY183" fmla="*/ 136525 h 1387475"/>
                  <a:gd name="connsiteX184" fmla="*/ 225425 w 946150"/>
                  <a:gd name="connsiteY184" fmla="*/ 92075 h 1387475"/>
                  <a:gd name="connsiteX185" fmla="*/ 219075 w 946150"/>
                  <a:gd name="connsiteY185" fmla="*/ 25400 h 1387475"/>
                  <a:gd name="connsiteX186" fmla="*/ 215900 w 946150"/>
                  <a:gd name="connsiteY186" fmla="*/ 12700 h 1387475"/>
                  <a:gd name="connsiteX187" fmla="*/ 212725 w 946150"/>
                  <a:gd name="connsiteY187" fmla="*/ 3175 h 1387475"/>
                  <a:gd name="connsiteX188" fmla="*/ 196850 w 946150"/>
                  <a:gd name="connsiteY188" fmla="*/ 0 h 1387475"/>
                  <a:gd name="connsiteX189" fmla="*/ 174625 w 946150"/>
                  <a:gd name="connsiteY189" fmla="*/ 3175 h 1387475"/>
                  <a:gd name="connsiteX190" fmla="*/ 168275 w 946150"/>
                  <a:gd name="connsiteY190" fmla="*/ 22225 h 1387475"/>
                  <a:gd name="connsiteX191" fmla="*/ 168275 w 946150"/>
                  <a:gd name="connsiteY191" fmla="*/ 361950 h 1387475"/>
                  <a:gd name="connsiteX192" fmla="*/ 152400 w 946150"/>
                  <a:gd name="connsiteY192" fmla="*/ 374650 h 1387475"/>
                  <a:gd name="connsiteX193" fmla="*/ 117475 w 946150"/>
                  <a:gd name="connsiteY193" fmla="*/ 358775 h 1387475"/>
                  <a:gd name="connsiteX194" fmla="*/ 114300 w 946150"/>
                  <a:gd name="connsiteY194" fmla="*/ 349250 h 1387475"/>
                  <a:gd name="connsiteX195" fmla="*/ 107950 w 946150"/>
                  <a:gd name="connsiteY195" fmla="*/ 279400 h 1387475"/>
                  <a:gd name="connsiteX196" fmla="*/ 111125 w 946150"/>
                  <a:gd name="connsiteY196" fmla="*/ 139700 h 1387475"/>
                  <a:gd name="connsiteX197" fmla="*/ 95250 w 946150"/>
                  <a:gd name="connsiteY197" fmla="*/ 53975 h 1387475"/>
                  <a:gd name="connsiteX198" fmla="*/ 82550 w 946150"/>
                  <a:gd name="connsiteY198" fmla="*/ 50800 h 1387475"/>
                  <a:gd name="connsiteX199" fmla="*/ 76200 w 946150"/>
                  <a:gd name="connsiteY199" fmla="*/ 66675 h 1387475"/>
                  <a:gd name="connsiteX200" fmla="*/ 76200 w 946150"/>
                  <a:gd name="connsiteY200" fmla="*/ 158750 h 1387475"/>
                  <a:gd name="connsiteX201" fmla="*/ 73025 w 946150"/>
                  <a:gd name="connsiteY201" fmla="*/ 349250 h 1387475"/>
                  <a:gd name="connsiteX202" fmla="*/ 60325 w 946150"/>
                  <a:gd name="connsiteY202" fmla="*/ 368300 h 1387475"/>
                  <a:gd name="connsiteX203" fmla="*/ 50800 w 946150"/>
                  <a:gd name="connsiteY203" fmla="*/ 365125 h 1387475"/>
                  <a:gd name="connsiteX204" fmla="*/ 44450 w 946150"/>
                  <a:gd name="connsiteY204" fmla="*/ 352425 h 1387475"/>
                  <a:gd name="connsiteX205" fmla="*/ 41275 w 946150"/>
                  <a:gd name="connsiteY205" fmla="*/ 339725 h 1387475"/>
                  <a:gd name="connsiteX206" fmla="*/ 38100 w 946150"/>
                  <a:gd name="connsiteY206" fmla="*/ 330200 h 1387475"/>
                  <a:gd name="connsiteX207" fmla="*/ 44450 w 946150"/>
                  <a:gd name="connsiteY207" fmla="*/ 273050 h 1387475"/>
                  <a:gd name="connsiteX208" fmla="*/ 50800 w 946150"/>
                  <a:gd name="connsiteY208" fmla="*/ 247650 h 1387475"/>
                  <a:gd name="connsiteX209" fmla="*/ 50800 w 946150"/>
                  <a:gd name="connsiteY209" fmla="*/ 66675 h 1387475"/>
                  <a:gd name="connsiteX210" fmla="*/ 31750 w 946150"/>
                  <a:gd name="connsiteY210" fmla="*/ 60325 h 1387475"/>
                  <a:gd name="connsiteX211" fmla="*/ 47625 w 946150"/>
                  <a:gd name="connsiteY211" fmla="*/ 66675 h 138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</a:cxnLst>
                <a:rect l="l" t="t" r="r" b="b"/>
                <a:pathLst>
                  <a:path w="946150" h="1387475">
                    <a:moveTo>
                      <a:pt x="47625" y="66675"/>
                    </a:moveTo>
                    <a:cubicBezTo>
                      <a:pt x="46834" y="66833"/>
                      <a:pt x="25479" y="70422"/>
                      <a:pt x="22225" y="73025"/>
                    </a:cubicBezTo>
                    <a:cubicBezTo>
                      <a:pt x="19245" y="75409"/>
                      <a:pt x="17992" y="79375"/>
                      <a:pt x="15875" y="82550"/>
                    </a:cubicBezTo>
                    <a:cubicBezTo>
                      <a:pt x="14817" y="138642"/>
                      <a:pt x="12700" y="194723"/>
                      <a:pt x="12700" y="250825"/>
                    </a:cubicBezTo>
                    <a:cubicBezTo>
                      <a:pt x="12700" y="332293"/>
                      <a:pt x="16420" y="414028"/>
                      <a:pt x="22225" y="495300"/>
                    </a:cubicBezTo>
                    <a:cubicBezTo>
                      <a:pt x="21167" y="563033"/>
                      <a:pt x="20722" y="630779"/>
                      <a:pt x="19050" y="698500"/>
                    </a:cubicBezTo>
                    <a:cubicBezTo>
                      <a:pt x="18605" y="716517"/>
                      <a:pt x="18549" y="734652"/>
                      <a:pt x="15875" y="752475"/>
                    </a:cubicBezTo>
                    <a:cubicBezTo>
                      <a:pt x="15309" y="756249"/>
                      <a:pt x="11418" y="758687"/>
                      <a:pt x="9525" y="762000"/>
                    </a:cubicBezTo>
                    <a:cubicBezTo>
                      <a:pt x="2146" y="774913"/>
                      <a:pt x="3473" y="773510"/>
                      <a:pt x="0" y="787400"/>
                    </a:cubicBezTo>
                    <a:cubicBezTo>
                      <a:pt x="1058" y="847725"/>
                      <a:pt x="1401" y="908067"/>
                      <a:pt x="3175" y="968375"/>
                    </a:cubicBezTo>
                    <a:cubicBezTo>
                      <a:pt x="4963" y="1029152"/>
                      <a:pt x="4180" y="983931"/>
                      <a:pt x="9525" y="1016000"/>
                    </a:cubicBezTo>
                    <a:cubicBezTo>
                      <a:pt x="16200" y="1056052"/>
                      <a:pt x="7907" y="1027021"/>
                      <a:pt x="19050" y="1060450"/>
                    </a:cubicBezTo>
                    <a:lnTo>
                      <a:pt x="22225" y="1069975"/>
                    </a:lnTo>
                    <a:cubicBezTo>
                      <a:pt x="23283" y="1073150"/>
                      <a:pt x="23033" y="1077133"/>
                      <a:pt x="25400" y="1079500"/>
                    </a:cubicBezTo>
                    <a:cubicBezTo>
                      <a:pt x="33618" y="1087718"/>
                      <a:pt x="43827" y="1096682"/>
                      <a:pt x="47625" y="1108075"/>
                    </a:cubicBezTo>
                    <a:cubicBezTo>
                      <a:pt x="52007" y="1121220"/>
                      <a:pt x="48944" y="1114815"/>
                      <a:pt x="57150" y="1127125"/>
                    </a:cubicBezTo>
                    <a:cubicBezTo>
                      <a:pt x="66862" y="1165974"/>
                      <a:pt x="53321" y="1108324"/>
                      <a:pt x="63500" y="1203325"/>
                    </a:cubicBezTo>
                    <a:cubicBezTo>
                      <a:pt x="64430" y="1212003"/>
                      <a:pt x="67733" y="1220258"/>
                      <a:pt x="69850" y="1228725"/>
                    </a:cubicBezTo>
                    <a:cubicBezTo>
                      <a:pt x="74648" y="1247919"/>
                      <a:pt x="71645" y="1237285"/>
                      <a:pt x="79375" y="1260475"/>
                    </a:cubicBezTo>
                    <a:cubicBezTo>
                      <a:pt x="80433" y="1263650"/>
                      <a:pt x="81894" y="1266718"/>
                      <a:pt x="82550" y="1270000"/>
                    </a:cubicBezTo>
                    <a:cubicBezTo>
                      <a:pt x="86351" y="1289003"/>
                      <a:pt x="85471" y="1291844"/>
                      <a:pt x="98425" y="1311275"/>
                    </a:cubicBezTo>
                    <a:cubicBezTo>
                      <a:pt x="103111" y="1318303"/>
                      <a:pt x="106966" y="1325436"/>
                      <a:pt x="114300" y="1330325"/>
                    </a:cubicBezTo>
                    <a:cubicBezTo>
                      <a:pt x="117085" y="1332181"/>
                      <a:pt x="120508" y="1333058"/>
                      <a:pt x="123825" y="1333500"/>
                    </a:cubicBezTo>
                    <a:cubicBezTo>
                      <a:pt x="136457" y="1335184"/>
                      <a:pt x="149225" y="1335617"/>
                      <a:pt x="161925" y="1336675"/>
                    </a:cubicBezTo>
                    <a:cubicBezTo>
                      <a:pt x="166158" y="1339850"/>
                      <a:pt x="170031" y="1343575"/>
                      <a:pt x="174625" y="1346200"/>
                    </a:cubicBezTo>
                    <a:cubicBezTo>
                      <a:pt x="177531" y="1347860"/>
                      <a:pt x="181026" y="1348174"/>
                      <a:pt x="184150" y="1349375"/>
                    </a:cubicBezTo>
                    <a:cubicBezTo>
                      <a:pt x="194789" y="1353467"/>
                      <a:pt x="205086" y="1358470"/>
                      <a:pt x="215900" y="1362075"/>
                    </a:cubicBezTo>
                    <a:cubicBezTo>
                      <a:pt x="223317" y="1364547"/>
                      <a:pt x="238739" y="1370229"/>
                      <a:pt x="247650" y="1371600"/>
                    </a:cubicBezTo>
                    <a:cubicBezTo>
                      <a:pt x="257122" y="1373057"/>
                      <a:pt x="266700" y="1373717"/>
                      <a:pt x="276225" y="1374775"/>
                    </a:cubicBezTo>
                    <a:cubicBezTo>
                      <a:pt x="280458" y="1375833"/>
                      <a:pt x="284665" y="1377003"/>
                      <a:pt x="288925" y="1377950"/>
                    </a:cubicBezTo>
                    <a:cubicBezTo>
                      <a:pt x="294193" y="1379121"/>
                      <a:pt x="299565" y="1379816"/>
                      <a:pt x="304800" y="1381125"/>
                    </a:cubicBezTo>
                    <a:cubicBezTo>
                      <a:pt x="308047" y="1381937"/>
                      <a:pt x="311004" y="1383885"/>
                      <a:pt x="314325" y="1384300"/>
                    </a:cubicBezTo>
                    <a:cubicBezTo>
                      <a:pt x="328017" y="1386012"/>
                      <a:pt x="341842" y="1386417"/>
                      <a:pt x="355600" y="1387475"/>
                    </a:cubicBezTo>
                    <a:cubicBezTo>
                      <a:pt x="374650" y="1386417"/>
                      <a:pt x="394041" y="1388042"/>
                      <a:pt x="412750" y="1384300"/>
                    </a:cubicBezTo>
                    <a:cubicBezTo>
                      <a:pt x="416492" y="1383552"/>
                      <a:pt x="415613" y="1376325"/>
                      <a:pt x="419100" y="1374775"/>
                    </a:cubicBezTo>
                    <a:cubicBezTo>
                      <a:pt x="425939" y="1371736"/>
                      <a:pt x="433844" y="1371799"/>
                      <a:pt x="441325" y="1371600"/>
                    </a:cubicBezTo>
                    <a:cubicBezTo>
                      <a:pt x="513274" y="1369681"/>
                      <a:pt x="585258" y="1369483"/>
                      <a:pt x="657225" y="1368425"/>
                    </a:cubicBezTo>
                    <a:cubicBezTo>
                      <a:pt x="664731" y="1366549"/>
                      <a:pt x="678545" y="1362881"/>
                      <a:pt x="685800" y="1362075"/>
                    </a:cubicBezTo>
                    <a:cubicBezTo>
                      <a:pt x="699515" y="1360551"/>
                      <a:pt x="713317" y="1359958"/>
                      <a:pt x="727075" y="1358900"/>
                    </a:cubicBezTo>
                    <a:cubicBezTo>
                      <a:pt x="733425" y="1357842"/>
                      <a:pt x="741573" y="1360277"/>
                      <a:pt x="746125" y="1355725"/>
                    </a:cubicBezTo>
                    <a:cubicBezTo>
                      <a:pt x="751573" y="1350277"/>
                      <a:pt x="745913" y="1337538"/>
                      <a:pt x="752475" y="1333500"/>
                    </a:cubicBezTo>
                    <a:cubicBezTo>
                      <a:pt x="762431" y="1327373"/>
                      <a:pt x="775758" y="1331383"/>
                      <a:pt x="787400" y="1330325"/>
                    </a:cubicBezTo>
                    <a:cubicBezTo>
                      <a:pt x="823861" y="1321210"/>
                      <a:pt x="778928" y="1333956"/>
                      <a:pt x="809625" y="1320800"/>
                    </a:cubicBezTo>
                    <a:cubicBezTo>
                      <a:pt x="813636" y="1319081"/>
                      <a:pt x="818129" y="1318824"/>
                      <a:pt x="822325" y="1317625"/>
                    </a:cubicBezTo>
                    <a:cubicBezTo>
                      <a:pt x="825543" y="1316706"/>
                      <a:pt x="828675" y="1315508"/>
                      <a:pt x="831850" y="1314450"/>
                    </a:cubicBezTo>
                    <a:cubicBezTo>
                      <a:pt x="836083" y="1311275"/>
                      <a:pt x="839956" y="1307550"/>
                      <a:pt x="844550" y="1304925"/>
                    </a:cubicBezTo>
                    <a:cubicBezTo>
                      <a:pt x="847456" y="1303265"/>
                      <a:pt x="851708" y="1304117"/>
                      <a:pt x="854075" y="1301750"/>
                    </a:cubicBezTo>
                    <a:cubicBezTo>
                      <a:pt x="859471" y="1296354"/>
                      <a:pt x="862542" y="1289050"/>
                      <a:pt x="866775" y="1282700"/>
                    </a:cubicBezTo>
                    <a:cubicBezTo>
                      <a:pt x="868631" y="1279915"/>
                      <a:pt x="867859" y="1275788"/>
                      <a:pt x="869950" y="1273175"/>
                    </a:cubicBezTo>
                    <a:cubicBezTo>
                      <a:pt x="872334" y="1270195"/>
                      <a:pt x="876300" y="1268942"/>
                      <a:pt x="879475" y="1266825"/>
                    </a:cubicBezTo>
                    <a:cubicBezTo>
                      <a:pt x="887207" y="1235896"/>
                      <a:pt x="882584" y="1249528"/>
                      <a:pt x="892175" y="1225550"/>
                    </a:cubicBezTo>
                    <a:cubicBezTo>
                      <a:pt x="893233" y="1219200"/>
                      <a:pt x="893314" y="1212607"/>
                      <a:pt x="895350" y="1206500"/>
                    </a:cubicBezTo>
                    <a:cubicBezTo>
                      <a:pt x="896557" y="1202880"/>
                      <a:pt x="900197" y="1200482"/>
                      <a:pt x="901700" y="1196975"/>
                    </a:cubicBezTo>
                    <a:cubicBezTo>
                      <a:pt x="903419" y="1192964"/>
                      <a:pt x="903621" y="1188455"/>
                      <a:pt x="904875" y="1184275"/>
                    </a:cubicBezTo>
                    <a:cubicBezTo>
                      <a:pt x="906798" y="1177864"/>
                      <a:pt x="911225" y="1165225"/>
                      <a:pt x="911225" y="1165225"/>
                    </a:cubicBezTo>
                    <a:cubicBezTo>
                      <a:pt x="912194" y="1131295"/>
                      <a:pt x="913320" y="1047976"/>
                      <a:pt x="917575" y="1003300"/>
                    </a:cubicBezTo>
                    <a:cubicBezTo>
                      <a:pt x="918087" y="997928"/>
                      <a:pt x="919987" y="992767"/>
                      <a:pt x="920750" y="987425"/>
                    </a:cubicBezTo>
                    <a:cubicBezTo>
                      <a:pt x="922105" y="977938"/>
                      <a:pt x="922867" y="968375"/>
                      <a:pt x="923925" y="958850"/>
                    </a:cubicBezTo>
                    <a:cubicBezTo>
                      <a:pt x="924983" y="934508"/>
                      <a:pt x="925231" y="910118"/>
                      <a:pt x="927100" y="885825"/>
                    </a:cubicBezTo>
                    <a:cubicBezTo>
                      <a:pt x="927357" y="882488"/>
                      <a:pt x="930275" y="879647"/>
                      <a:pt x="930275" y="876300"/>
                    </a:cubicBezTo>
                    <a:cubicBezTo>
                      <a:pt x="930275" y="760455"/>
                      <a:pt x="934983" y="788715"/>
                      <a:pt x="923925" y="733425"/>
                    </a:cubicBezTo>
                    <a:cubicBezTo>
                      <a:pt x="922867" y="700617"/>
                      <a:pt x="922605" y="667773"/>
                      <a:pt x="920750" y="635000"/>
                    </a:cubicBezTo>
                    <a:cubicBezTo>
                      <a:pt x="919429" y="611658"/>
                      <a:pt x="914400" y="565150"/>
                      <a:pt x="914400" y="565150"/>
                    </a:cubicBezTo>
                    <a:cubicBezTo>
                      <a:pt x="915458" y="490008"/>
                      <a:pt x="915545" y="414847"/>
                      <a:pt x="917575" y="339725"/>
                    </a:cubicBezTo>
                    <a:cubicBezTo>
                      <a:pt x="917665" y="336379"/>
                      <a:pt x="919831" y="333418"/>
                      <a:pt x="920750" y="330200"/>
                    </a:cubicBezTo>
                    <a:cubicBezTo>
                      <a:pt x="921949" y="326004"/>
                      <a:pt x="921974" y="321403"/>
                      <a:pt x="923925" y="317500"/>
                    </a:cubicBezTo>
                    <a:cubicBezTo>
                      <a:pt x="927338" y="310674"/>
                      <a:pt x="934212" y="305690"/>
                      <a:pt x="936625" y="298450"/>
                    </a:cubicBezTo>
                    <a:cubicBezTo>
                      <a:pt x="937683" y="295275"/>
                      <a:pt x="938881" y="292143"/>
                      <a:pt x="939800" y="288925"/>
                    </a:cubicBezTo>
                    <a:cubicBezTo>
                      <a:pt x="942789" y="278463"/>
                      <a:pt x="943968" y="271262"/>
                      <a:pt x="946150" y="260350"/>
                    </a:cubicBezTo>
                    <a:cubicBezTo>
                      <a:pt x="945092" y="230717"/>
                      <a:pt x="944825" y="201044"/>
                      <a:pt x="942975" y="171450"/>
                    </a:cubicBezTo>
                    <a:cubicBezTo>
                      <a:pt x="942703" y="167095"/>
                      <a:pt x="940464" y="163063"/>
                      <a:pt x="939800" y="158750"/>
                    </a:cubicBezTo>
                    <a:cubicBezTo>
                      <a:pt x="937686" y="145008"/>
                      <a:pt x="937010" y="125367"/>
                      <a:pt x="933450" y="111125"/>
                    </a:cubicBezTo>
                    <a:lnTo>
                      <a:pt x="923925" y="82550"/>
                    </a:lnTo>
                    <a:cubicBezTo>
                      <a:pt x="922867" y="79375"/>
                      <a:pt x="923535" y="74881"/>
                      <a:pt x="920750" y="73025"/>
                    </a:cubicBezTo>
                    <a:cubicBezTo>
                      <a:pt x="908440" y="64819"/>
                      <a:pt x="914845" y="67882"/>
                      <a:pt x="901700" y="63500"/>
                    </a:cubicBezTo>
                    <a:cubicBezTo>
                      <a:pt x="898525" y="64558"/>
                      <a:pt x="892632" y="63360"/>
                      <a:pt x="892175" y="66675"/>
                    </a:cubicBezTo>
                    <a:cubicBezTo>
                      <a:pt x="882941" y="133619"/>
                      <a:pt x="894655" y="133649"/>
                      <a:pt x="885825" y="177800"/>
                    </a:cubicBezTo>
                    <a:cubicBezTo>
                      <a:pt x="883964" y="187107"/>
                      <a:pt x="880172" y="190989"/>
                      <a:pt x="876300" y="200025"/>
                    </a:cubicBezTo>
                    <a:cubicBezTo>
                      <a:pt x="874982" y="203101"/>
                      <a:pt x="874183" y="206375"/>
                      <a:pt x="873125" y="209550"/>
                    </a:cubicBezTo>
                    <a:cubicBezTo>
                      <a:pt x="872067" y="231775"/>
                      <a:pt x="871724" y="254046"/>
                      <a:pt x="869950" y="276225"/>
                    </a:cubicBezTo>
                    <a:cubicBezTo>
                      <a:pt x="869264" y="284796"/>
                      <a:pt x="861605" y="305465"/>
                      <a:pt x="854075" y="307975"/>
                    </a:cubicBezTo>
                    <a:lnTo>
                      <a:pt x="844550" y="311150"/>
                    </a:lnTo>
                    <a:cubicBezTo>
                      <a:pt x="838200" y="310092"/>
                      <a:pt x="831089" y="311169"/>
                      <a:pt x="825500" y="307975"/>
                    </a:cubicBezTo>
                    <a:cubicBezTo>
                      <a:pt x="822594" y="306315"/>
                      <a:pt x="822325" y="301797"/>
                      <a:pt x="822325" y="298450"/>
                    </a:cubicBezTo>
                    <a:cubicBezTo>
                      <a:pt x="822325" y="282540"/>
                      <a:pt x="824442" y="266700"/>
                      <a:pt x="825500" y="250825"/>
                    </a:cubicBezTo>
                    <a:cubicBezTo>
                      <a:pt x="828232" y="157935"/>
                      <a:pt x="831064" y="139819"/>
                      <a:pt x="825500" y="50800"/>
                    </a:cubicBezTo>
                    <a:cubicBezTo>
                      <a:pt x="824833" y="40132"/>
                      <a:pt x="820874" y="40308"/>
                      <a:pt x="812800" y="34925"/>
                    </a:cubicBezTo>
                    <a:cubicBezTo>
                      <a:pt x="803275" y="37042"/>
                      <a:pt x="792952" y="36911"/>
                      <a:pt x="784225" y="41275"/>
                    </a:cubicBezTo>
                    <a:cubicBezTo>
                      <a:pt x="781232" y="42772"/>
                      <a:pt x="781050" y="47453"/>
                      <a:pt x="781050" y="50800"/>
                    </a:cubicBezTo>
                    <a:cubicBezTo>
                      <a:pt x="781050" y="93620"/>
                      <a:pt x="782703" y="100474"/>
                      <a:pt x="787400" y="133350"/>
                    </a:cubicBezTo>
                    <a:cubicBezTo>
                      <a:pt x="786342" y="209550"/>
                      <a:pt x="791215" y="286064"/>
                      <a:pt x="784225" y="361950"/>
                    </a:cubicBezTo>
                    <a:cubicBezTo>
                      <a:pt x="783636" y="368341"/>
                      <a:pt x="754933" y="378888"/>
                      <a:pt x="749300" y="381000"/>
                    </a:cubicBezTo>
                    <a:cubicBezTo>
                      <a:pt x="746166" y="382175"/>
                      <a:pt x="742950" y="383117"/>
                      <a:pt x="739775" y="384175"/>
                    </a:cubicBezTo>
                    <a:cubicBezTo>
                      <a:pt x="736600" y="382058"/>
                      <a:pt x="732272" y="381061"/>
                      <a:pt x="730250" y="377825"/>
                    </a:cubicBezTo>
                    <a:cubicBezTo>
                      <a:pt x="724010" y="367841"/>
                      <a:pt x="722937" y="350785"/>
                      <a:pt x="720725" y="339725"/>
                    </a:cubicBezTo>
                    <a:cubicBezTo>
                      <a:pt x="719869" y="335446"/>
                      <a:pt x="719269" y="331036"/>
                      <a:pt x="717550" y="327025"/>
                    </a:cubicBezTo>
                    <a:cubicBezTo>
                      <a:pt x="716047" y="323518"/>
                      <a:pt x="713317" y="320675"/>
                      <a:pt x="711200" y="317500"/>
                    </a:cubicBezTo>
                    <a:cubicBezTo>
                      <a:pt x="712486" y="294344"/>
                      <a:pt x="712580" y="262973"/>
                      <a:pt x="717550" y="238125"/>
                    </a:cubicBezTo>
                    <a:cubicBezTo>
                      <a:pt x="719262" y="229567"/>
                      <a:pt x="723900" y="212725"/>
                      <a:pt x="723900" y="212725"/>
                    </a:cubicBezTo>
                    <a:cubicBezTo>
                      <a:pt x="729437" y="157355"/>
                      <a:pt x="729095" y="175198"/>
                      <a:pt x="723900" y="92075"/>
                    </a:cubicBezTo>
                    <a:cubicBezTo>
                      <a:pt x="723628" y="87720"/>
                      <a:pt x="721442" y="83679"/>
                      <a:pt x="720725" y="79375"/>
                    </a:cubicBezTo>
                    <a:cubicBezTo>
                      <a:pt x="719322" y="70959"/>
                      <a:pt x="718953" y="62391"/>
                      <a:pt x="717550" y="53975"/>
                    </a:cubicBezTo>
                    <a:cubicBezTo>
                      <a:pt x="715853" y="43792"/>
                      <a:pt x="714819" y="37289"/>
                      <a:pt x="704850" y="31750"/>
                    </a:cubicBezTo>
                    <a:cubicBezTo>
                      <a:pt x="698999" y="28499"/>
                      <a:pt x="685800" y="25400"/>
                      <a:pt x="685800" y="25400"/>
                    </a:cubicBezTo>
                    <a:cubicBezTo>
                      <a:pt x="680508" y="27517"/>
                      <a:pt x="673634" y="27423"/>
                      <a:pt x="669925" y="31750"/>
                    </a:cubicBezTo>
                    <a:cubicBezTo>
                      <a:pt x="666413" y="35847"/>
                      <a:pt x="667419" y="42270"/>
                      <a:pt x="666750" y="47625"/>
                    </a:cubicBezTo>
                    <a:cubicBezTo>
                      <a:pt x="664242" y="67688"/>
                      <a:pt x="661745" y="87775"/>
                      <a:pt x="660400" y="107950"/>
                    </a:cubicBezTo>
                    <a:cubicBezTo>
                      <a:pt x="659342" y="123825"/>
                      <a:pt x="658891" y="139752"/>
                      <a:pt x="657225" y="155575"/>
                    </a:cubicBezTo>
                    <a:cubicBezTo>
                      <a:pt x="656768" y="159915"/>
                      <a:pt x="654997" y="164015"/>
                      <a:pt x="654050" y="168275"/>
                    </a:cubicBezTo>
                    <a:cubicBezTo>
                      <a:pt x="652879" y="173543"/>
                      <a:pt x="651696" y="178816"/>
                      <a:pt x="650875" y="184150"/>
                    </a:cubicBezTo>
                    <a:cubicBezTo>
                      <a:pt x="649578" y="192583"/>
                      <a:pt x="649226" y="201155"/>
                      <a:pt x="647700" y="209550"/>
                    </a:cubicBezTo>
                    <a:cubicBezTo>
                      <a:pt x="647101" y="212843"/>
                      <a:pt x="645251" y="215808"/>
                      <a:pt x="644525" y="219075"/>
                    </a:cubicBezTo>
                    <a:cubicBezTo>
                      <a:pt x="643128" y="225359"/>
                      <a:pt x="642408" y="231775"/>
                      <a:pt x="641350" y="238125"/>
                    </a:cubicBezTo>
                    <a:cubicBezTo>
                      <a:pt x="642408" y="280458"/>
                      <a:pt x="644525" y="322778"/>
                      <a:pt x="644525" y="365125"/>
                    </a:cubicBezTo>
                    <a:cubicBezTo>
                      <a:pt x="644525" y="373512"/>
                      <a:pt x="646685" y="400227"/>
                      <a:pt x="635000" y="409575"/>
                    </a:cubicBezTo>
                    <a:cubicBezTo>
                      <a:pt x="632387" y="411666"/>
                      <a:pt x="628650" y="411692"/>
                      <a:pt x="625475" y="412750"/>
                    </a:cubicBezTo>
                    <a:cubicBezTo>
                      <a:pt x="619125" y="411692"/>
                      <a:pt x="612532" y="411611"/>
                      <a:pt x="606425" y="409575"/>
                    </a:cubicBezTo>
                    <a:cubicBezTo>
                      <a:pt x="598805" y="407035"/>
                      <a:pt x="593937" y="400473"/>
                      <a:pt x="590550" y="393700"/>
                    </a:cubicBezTo>
                    <a:cubicBezTo>
                      <a:pt x="589053" y="390707"/>
                      <a:pt x="588872" y="387168"/>
                      <a:pt x="587375" y="384175"/>
                    </a:cubicBezTo>
                    <a:cubicBezTo>
                      <a:pt x="575065" y="359556"/>
                      <a:pt x="585830" y="389066"/>
                      <a:pt x="577850" y="365125"/>
                    </a:cubicBezTo>
                    <a:cubicBezTo>
                      <a:pt x="578908" y="311150"/>
                      <a:pt x="579226" y="257155"/>
                      <a:pt x="581025" y="203200"/>
                    </a:cubicBezTo>
                    <a:cubicBezTo>
                      <a:pt x="581344" y="193622"/>
                      <a:pt x="582624" y="184078"/>
                      <a:pt x="584200" y="174625"/>
                    </a:cubicBezTo>
                    <a:cubicBezTo>
                      <a:pt x="584750" y="171324"/>
                      <a:pt x="586317" y="168275"/>
                      <a:pt x="587375" y="165100"/>
                    </a:cubicBezTo>
                    <a:cubicBezTo>
                      <a:pt x="586317" y="128058"/>
                      <a:pt x="586904" y="90933"/>
                      <a:pt x="584200" y="53975"/>
                    </a:cubicBezTo>
                    <a:cubicBezTo>
                      <a:pt x="584004" y="51299"/>
                      <a:pt x="575433" y="26158"/>
                      <a:pt x="571500" y="22225"/>
                    </a:cubicBezTo>
                    <a:cubicBezTo>
                      <a:pt x="569133" y="19858"/>
                      <a:pt x="565150" y="20108"/>
                      <a:pt x="561975" y="19050"/>
                    </a:cubicBezTo>
                    <a:cubicBezTo>
                      <a:pt x="556683" y="20108"/>
                      <a:pt x="550590" y="19232"/>
                      <a:pt x="546100" y="22225"/>
                    </a:cubicBezTo>
                    <a:cubicBezTo>
                      <a:pt x="543315" y="24081"/>
                      <a:pt x="543844" y="28532"/>
                      <a:pt x="542925" y="31750"/>
                    </a:cubicBezTo>
                    <a:cubicBezTo>
                      <a:pt x="541726" y="35946"/>
                      <a:pt x="540808" y="40217"/>
                      <a:pt x="539750" y="44450"/>
                    </a:cubicBezTo>
                    <a:cubicBezTo>
                      <a:pt x="538692" y="85725"/>
                      <a:pt x="538539" y="127033"/>
                      <a:pt x="536575" y="168275"/>
                    </a:cubicBezTo>
                    <a:cubicBezTo>
                      <a:pt x="536416" y="171618"/>
                      <a:pt x="534212" y="174553"/>
                      <a:pt x="533400" y="177800"/>
                    </a:cubicBezTo>
                    <a:cubicBezTo>
                      <a:pt x="532091" y="183035"/>
                      <a:pt x="530988" y="188333"/>
                      <a:pt x="530225" y="193675"/>
                    </a:cubicBezTo>
                    <a:cubicBezTo>
                      <a:pt x="528870" y="203162"/>
                      <a:pt x="528405" y="212763"/>
                      <a:pt x="527050" y="222250"/>
                    </a:cubicBezTo>
                    <a:cubicBezTo>
                      <a:pt x="523943" y="243997"/>
                      <a:pt x="525132" y="231399"/>
                      <a:pt x="520700" y="247650"/>
                    </a:cubicBezTo>
                    <a:cubicBezTo>
                      <a:pt x="518404" y="256070"/>
                      <a:pt x="514350" y="273050"/>
                      <a:pt x="514350" y="273050"/>
                    </a:cubicBezTo>
                    <a:cubicBezTo>
                      <a:pt x="511315" y="403561"/>
                      <a:pt x="553406" y="394135"/>
                      <a:pt x="495300" y="415925"/>
                    </a:cubicBezTo>
                    <a:cubicBezTo>
                      <a:pt x="492166" y="417100"/>
                      <a:pt x="488950" y="418042"/>
                      <a:pt x="485775" y="419100"/>
                    </a:cubicBezTo>
                    <a:cubicBezTo>
                      <a:pt x="477308" y="418042"/>
                      <a:pt x="467692" y="420315"/>
                      <a:pt x="460375" y="415925"/>
                    </a:cubicBezTo>
                    <a:cubicBezTo>
                      <a:pt x="455488" y="412993"/>
                      <a:pt x="454149" y="405748"/>
                      <a:pt x="454025" y="400050"/>
                    </a:cubicBezTo>
                    <a:cubicBezTo>
                      <a:pt x="453465" y="374293"/>
                      <a:pt x="450642" y="296248"/>
                      <a:pt x="460375" y="250825"/>
                    </a:cubicBezTo>
                    <a:cubicBezTo>
                      <a:pt x="462204" y="242291"/>
                      <a:pt x="465013" y="233983"/>
                      <a:pt x="466725" y="225425"/>
                    </a:cubicBezTo>
                    <a:cubicBezTo>
                      <a:pt x="477973" y="169185"/>
                      <a:pt x="460888" y="255495"/>
                      <a:pt x="473075" y="190500"/>
                    </a:cubicBezTo>
                    <a:cubicBezTo>
                      <a:pt x="475064" y="179892"/>
                      <a:pt x="479425" y="158750"/>
                      <a:pt x="479425" y="158750"/>
                    </a:cubicBezTo>
                    <a:cubicBezTo>
                      <a:pt x="478367" y="129117"/>
                      <a:pt x="478856" y="99387"/>
                      <a:pt x="476250" y="69850"/>
                    </a:cubicBezTo>
                    <a:cubicBezTo>
                      <a:pt x="475662" y="63182"/>
                      <a:pt x="473613" y="56369"/>
                      <a:pt x="469900" y="50800"/>
                    </a:cubicBezTo>
                    <a:cubicBezTo>
                      <a:pt x="467783" y="47625"/>
                      <a:pt x="465100" y="44762"/>
                      <a:pt x="463550" y="41275"/>
                    </a:cubicBezTo>
                    <a:cubicBezTo>
                      <a:pt x="460832" y="35158"/>
                      <a:pt x="462769" y="25938"/>
                      <a:pt x="457200" y="22225"/>
                    </a:cubicBezTo>
                    <a:cubicBezTo>
                      <a:pt x="435365" y="7669"/>
                      <a:pt x="445390" y="11938"/>
                      <a:pt x="428625" y="6350"/>
                    </a:cubicBezTo>
                    <a:cubicBezTo>
                      <a:pt x="424392" y="7408"/>
                      <a:pt x="419332" y="6799"/>
                      <a:pt x="415925" y="9525"/>
                    </a:cubicBezTo>
                    <a:cubicBezTo>
                      <a:pt x="413312" y="11616"/>
                      <a:pt x="413349" y="15757"/>
                      <a:pt x="412750" y="19050"/>
                    </a:cubicBezTo>
                    <a:cubicBezTo>
                      <a:pt x="405570" y="58541"/>
                      <a:pt x="413681" y="32131"/>
                      <a:pt x="406400" y="53975"/>
                    </a:cubicBezTo>
                    <a:cubicBezTo>
                      <a:pt x="404283" y="87842"/>
                      <a:pt x="403122" y="121782"/>
                      <a:pt x="400050" y="155575"/>
                    </a:cubicBezTo>
                    <a:cubicBezTo>
                      <a:pt x="398992" y="167217"/>
                      <a:pt x="398528" y="178928"/>
                      <a:pt x="396875" y="190500"/>
                    </a:cubicBezTo>
                    <a:cubicBezTo>
                      <a:pt x="396402" y="193813"/>
                      <a:pt x="394758" y="196850"/>
                      <a:pt x="393700" y="200025"/>
                    </a:cubicBezTo>
                    <a:cubicBezTo>
                      <a:pt x="392642" y="224367"/>
                      <a:pt x="392325" y="248752"/>
                      <a:pt x="390525" y="273050"/>
                    </a:cubicBezTo>
                    <a:cubicBezTo>
                      <a:pt x="388090" y="305922"/>
                      <a:pt x="382936" y="338570"/>
                      <a:pt x="381000" y="371475"/>
                    </a:cubicBezTo>
                    <a:cubicBezTo>
                      <a:pt x="377601" y="429259"/>
                      <a:pt x="392821" y="415453"/>
                      <a:pt x="368300" y="431800"/>
                    </a:cubicBezTo>
                    <a:cubicBezTo>
                      <a:pt x="352425" y="430742"/>
                      <a:pt x="336162" y="432269"/>
                      <a:pt x="320675" y="428625"/>
                    </a:cubicBezTo>
                    <a:cubicBezTo>
                      <a:pt x="316961" y="427751"/>
                      <a:pt x="314367" y="422916"/>
                      <a:pt x="314325" y="419100"/>
                    </a:cubicBezTo>
                    <a:cubicBezTo>
                      <a:pt x="313302" y="325966"/>
                      <a:pt x="315519" y="232818"/>
                      <a:pt x="317500" y="139700"/>
                    </a:cubicBezTo>
                    <a:cubicBezTo>
                      <a:pt x="317637" y="133264"/>
                      <a:pt x="318981" y="126861"/>
                      <a:pt x="320675" y="120650"/>
                    </a:cubicBezTo>
                    <a:cubicBezTo>
                      <a:pt x="322175" y="115152"/>
                      <a:pt x="325387" y="110234"/>
                      <a:pt x="327025" y="104775"/>
                    </a:cubicBezTo>
                    <a:cubicBezTo>
                      <a:pt x="328576" y="99606"/>
                      <a:pt x="329029" y="94168"/>
                      <a:pt x="330200" y="88900"/>
                    </a:cubicBezTo>
                    <a:cubicBezTo>
                      <a:pt x="331147" y="84640"/>
                      <a:pt x="332317" y="80433"/>
                      <a:pt x="333375" y="76200"/>
                    </a:cubicBezTo>
                    <a:cubicBezTo>
                      <a:pt x="329370" y="44158"/>
                      <a:pt x="332898" y="58895"/>
                      <a:pt x="323850" y="31750"/>
                    </a:cubicBezTo>
                    <a:cubicBezTo>
                      <a:pt x="321268" y="24003"/>
                      <a:pt x="320480" y="18855"/>
                      <a:pt x="314325" y="12700"/>
                    </a:cubicBezTo>
                    <a:cubicBezTo>
                      <a:pt x="311627" y="10002"/>
                      <a:pt x="307975" y="8467"/>
                      <a:pt x="304800" y="6350"/>
                    </a:cubicBezTo>
                    <a:cubicBezTo>
                      <a:pt x="294217" y="7408"/>
                      <a:pt x="283046" y="5890"/>
                      <a:pt x="273050" y="9525"/>
                    </a:cubicBezTo>
                    <a:cubicBezTo>
                      <a:pt x="269905" y="10669"/>
                      <a:pt x="270794" y="15832"/>
                      <a:pt x="269875" y="19050"/>
                    </a:cubicBezTo>
                    <a:cubicBezTo>
                      <a:pt x="268676" y="23246"/>
                      <a:pt x="267758" y="27517"/>
                      <a:pt x="266700" y="31750"/>
                    </a:cubicBezTo>
                    <a:cubicBezTo>
                      <a:pt x="257042" y="118676"/>
                      <a:pt x="259011" y="89959"/>
                      <a:pt x="266700" y="254000"/>
                    </a:cubicBezTo>
                    <a:cubicBezTo>
                      <a:pt x="266879" y="257812"/>
                      <a:pt x="271343" y="260112"/>
                      <a:pt x="273050" y="263525"/>
                    </a:cubicBezTo>
                    <a:cubicBezTo>
                      <a:pt x="279811" y="277046"/>
                      <a:pt x="271656" y="269836"/>
                      <a:pt x="282575" y="282575"/>
                    </a:cubicBezTo>
                    <a:cubicBezTo>
                      <a:pt x="286471" y="287121"/>
                      <a:pt x="291042" y="291042"/>
                      <a:pt x="295275" y="295275"/>
                    </a:cubicBezTo>
                    <a:cubicBezTo>
                      <a:pt x="293158" y="319617"/>
                      <a:pt x="292640" y="344151"/>
                      <a:pt x="288925" y="368300"/>
                    </a:cubicBezTo>
                    <a:cubicBezTo>
                      <a:pt x="288345" y="372072"/>
                      <a:pt x="284282" y="374412"/>
                      <a:pt x="282575" y="377825"/>
                    </a:cubicBezTo>
                    <a:cubicBezTo>
                      <a:pt x="281078" y="380818"/>
                      <a:pt x="281767" y="384983"/>
                      <a:pt x="279400" y="387350"/>
                    </a:cubicBezTo>
                    <a:cubicBezTo>
                      <a:pt x="268483" y="398267"/>
                      <a:pt x="262803" y="399232"/>
                      <a:pt x="250825" y="403225"/>
                    </a:cubicBezTo>
                    <a:cubicBezTo>
                      <a:pt x="243791" y="402220"/>
                      <a:pt x="225155" y="402819"/>
                      <a:pt x="219075" y="393700"/>
                    </a:cubicBezTo>
                    <a:cubicBezTo>
                      <a:pt x="216654" y="390069"/>
                      <a:pt x="217099" y="385196"/>
                      <a:pt x="215900" y="381000"/>
                    </a:cubicBezTo>
                    <a:cubicBezTo>
                      <a:pt x="212880" y="370431"/>
                      <a:pt x="211535" y="370686"/>
                      <a:pt x="209550" y="358775"/>
                    </a:cubicBezTo>
                    <a:cubicBezTo>
                      <a:pt x="208147" y="350359"/>
                      <a:pt x="207433" y="341842"/>
                      <a:pt x="206375" y="333375"/>
                    </a:cubicBezTo>
                    <a:cubicBezTo>
                      <a:pt x="207433" y="275167"/>
                      <a:pt x="207578" y="216935"/>
                      <a:pt x="209550" y="158750"/>
                    </a:cubicBezTo>
                    <a:cubicBezTo>
                      <a:pt x="209755" y="152711"/>
                      <a:pt x="214246" y="142591"/>
                      <a:pt x="215900" y="136525"/>
                    </a:cubicBezTo>
                    <a:cubicBezTo>
                      <a:pt x="222681" y="111661"/>
                      <a:pt x="221649" y="114731"/>
                      <a:pt x="225425" y="92075"/>
                    </a:cubicBezTo>
                    <a:cubicBezTo>
                      <a:pt x="223308" y="69850"/>
                      <a:pt x="221735" y="47567"/>
                      <a:pt x="219075" y="25400"/>
                    </a:cubicBezTo>
                    <a:cubicBezTo>
                      <a:pt x="218555" y="21067"/>
                      <a:pt x="217099" y="16896"/>
                      <a:pt x="215900" y="12700"/>
                    </a:cubicBezTo>
                    <a:cubicBezTo>
                      <a:pt x="214981" y="9482"/>
                      <a:pt x="215510" y="5031"/>
                      <a:pt x="212725" y="3175"/>
                    </a:cubicBezTo>
                    <a:cubicBezTo>
                      <a:pt x="208235" y="182"/>
                      <a:pt x="202142" y="1058"/>
                      <a:pt x="196850" y="0"/>
                    </a:cubicBezTo>
                    <a:cubicBezTo>
                      <a:pt x="189442" y="1058"/>
                      <a:pt x="180532" y="-1419"/>
                      <a:pt x="174625" y="3175"/>
                    </a:cubicBezTo>
                    <a:cubicBezTo>
                      <a:pt x="169341" y="7284"/>
                      <a:pt x="168275" y="22225"/>
                      <a:pt x="168275" y="22225"/>
                    </a:cubicBezTo>
                    <a:cubicBezTo>
                      <a:pt x="170290" y="135078"/>
                      <a:pt x="174546" y="249069"/>
                      <a:pt x="168275" y="361950"/>
                    </a:cubicBezTo>
                    <a:cubicBezTo>
                      <a:pt x="167733" y="371705"/>
                      <a:pt x="158823" y="372509"/>
                      <a:pt x="152400" y="374650"/>
                    </a:cubicBezTo>
                    <a:cubicBezTo>
                      <a:pt x="114245" y="370835"/>
                      <a:pt x="124076" y="381878"/>
                      <a:pt x="117475" y="358775"/>
                    </a:cubicBezTo>
                    <a:cubicBezTo>
                      <a:pt x="116556" y="355557"/>
                      <a:pt x="115358" y="352425"/>
                      <a:pt x="114300" y="349250"/>
                    </a:cubicBezTo>
                    <a:cubicBezTo>
                      <a:pt x="113244" y="338690"/>
                      <a:pt x="107950" y="287517"/>
                      <a:pt x="107950" y="279400"/>
                    </a:cubicBezTo>
                    <a:cubicBezTo>
                      <a:pt x="107950" y="232821"/>
                      <a:pt x="110067" y="186267"/>
                      <a:pt x="111125" y="139700"/>
                    </a:cubicBezTo>
                    <a:cubicBezTo>
                      <a:pt x="108794" y="81428"/>
                      <a:pt x="131449" y="67550"/>
                      <a:pt x="95250" y="53975"/>
                    </a:cubicBezTo>
                    <a:cubicBezTo>
                      <a:pt x="91164" y="52443"/>
                      <a:pt x="86783" y="51858"/>
                      <a:pt x="82550" y="50800"/>
                    </a:cubicBezTo>
                    <a:cubicBezTo>
                      <a:pt x="80433" y="56092"/>
                      <a:pt x="78002" y="61268"/>
                      <a:pt x="76200" y="66675"/>
                    </a:cubicBezTo>
                    <a:cubicBezTo>
                      <a:pt x="66260" y="96495"/>
                      <a:pt x="74931" y="127013"/>
                      <a:pt x="76200" y="158750"/>
                    </a:cubicBezTo>
                    <a:cubicBezTo>
                      <a:pt x="75142" y="222250"/>
                      <a:pt x="75009" y="285772"/>
                      <a:pt x="73025" y="349250"/>
                    </a:cubicBezTo>
                    <a:cubicBezTo>
                      <a:pt x="72589" y="363209"/>
                      <a:pt x="70276" y="361666"/>
                      <a:pt x="60325" y="368300"/>
                    </a:cubicBezTo>
                    <a:cubicBezTo>
                      <a:pt x="57150" y="367242"/>
                      <a:pt x="53167" y="367492"/>
                      <a:pt x="50800" y="365125"/>
                    </a:cubicBezTo>
                    <a:cubicBezTo>
                      <a:pt x="47453" y="361778"/>
                      <a:pt x="46112" y="356857"/>
                      <a:pt x="44450" y="352425"/>
                    </a:cubicBezTo>
                    <a:cubicBezTo>
                      <a:pt x="42918" y="348339"/>
                      <a:pt x="42474" y="343921"/>
                      <a:pt x="41275" y="339725"/>
                    </a:cubicBezTo>
                    <a:cubicBezTo>
                      <a:pt x="40356" y="336507"/>
                      <a:pt x="39158" y="333375"/>
                      <a:pt x="38100" y="330200"/>
                    </a:cubicBezTo>
                    <a:cubicBezTo>
                      <a:pt x="43792" y="244813"/>
                      <a:pt x="35761" y="304910"/>
                      <a:pt x="44450" y="273050"/>
                    </a:cubicBezTo>
                    <a:cubicBezTo>
                      <a:pt x="46746" y="264630"/>
                      <a:pt x="50800" y="247650"/>
                      <a:pt x="50800" y="247650"/>
                    </a:cubicBezTo>
                    <a:cubicBezTo>
                      <a:pt x="57215" y="183503"/>
                      <a:pt x="62204" y="146504"/>
                      <a:pt x="50800" y="66675"/>
                    </a:cubicBezTo>
                    <a:cubicBezTo>
                      <a:pt x="49853" y="60049"/>
                      <a:pt x="37737" y="63318"/>
                      <a:pt x="31750" y="60325"/>
                    </a:cubicBezTo>
                    <a:lnTo>
                      <a:pt x="47625" y="6667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7" name="Ellipse 26"/>
              <p:cNvSpPr/>
              <p:nvPr/>
            </p:nvSpPr>
            <p:spPr>
              <a:xfrm>
                <a:off x="6224876" y="2993883"/>
                <a:ext cx="142957" cy="215707"/>
              </a:xfrm>
              <a:prstGeom prst="ellipse">
                <a:avLst/>
              </a:prstGeom>
              <a:solidFill>
                <a:srgbClr val="FFFFFF"/>
              </a:solidFill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</p:grpSp>
      <p:grpSp>
        <p:nvGrpSpPr>
          <p:cNvPr id="14343" name="Grouper 28"/>
          <p:cNvGrpSpPr>
            <a:grpSpLocks/>
          </p:cNvGrpSpPr>
          <p:nvPr/>
        </p:nvGrpSpPr>
        <p:grpSpPr bwMode="auto">
          <a:xfrm rot="-3840000">
            <a:off x="3240617" y="2858912"/>
            <a:ext cx="431800" cy="695677"/>
            <a:chOff x="7231732" y="2708919"/>
            <a:chExt cx="432048" cy="720081"/>
          </a:xfrm>
        </p:grpSpPr>
        <p:sp>
          <p:nvSpPr>
            <p:cNvPr id="30" name="Forme libre 29"/>
            <p:cNvSpPr/>
            <p:nvPr/>
          </p:nvSpPr>
          <p:spPr>
            <a:xfrm rot="21420000">
              <a:off x="7231732" y="2708919"/>
              <a:ext cx="432048" cy="720081"/>
            </a:xfrm>
            <a:custGeom>
              <a:avLst/>
              <a:gdLst>
                <a:gd name="connsiteX0" fmla="*/ 54190 w 968590"/>
                <a:gd name="connsiteY0" fmla="*/ 69911 h 1397061"/>
                <a:gd name="connsiteX1" fmla="*/ 38315 w 968590"/>
                <a:gd name="connsiteY1" fmla="*/ 79436 h 1397061"/>
                <a:gd name="connsiteX2" fmla="*/ 31965 w 968590"/>
                <a:gd name="connsiteY2" fmla="*/ 88961 h 1397061"/>
                <a:gd name="connsiteX3" fmla="*/ 25615 w 968590"/>
                <a:gd name="connsiteY3" fmla="*/ 111186 h 1397061"/>
                <a:gd name="connsiteX4" fmla="*/ 22440 w 968590"/>
                <a:gd name="connsiteY4" fmla="*/ 362011 h 1397061"/>
                <a:gd name="connsiteX5" fmla="*/ 16090 w 968590"/>
                <a:gd name="connsiteY5" fmla="*/ 406461 h 1397061"/>
                <a:gd name="connsiteX6" fmla="*/ 19265 w 968590"/>
                <a:gd name="connsiteY6" fmla="*/ 1025586 h 1397061"/>
                <a:gd name="connsiteX7" fmla="*/ 25615 w 968590"/>
                <a:gd name="connsiteY7" fmla="*/ 1111311 h 1397061"/>
                <a:gd name="connsiteX8" fmla="*/ 35140 w 968590"/>
                <a:gd name="connsiteY8" fmla="*/ 1136711 h 1397061"/>
                <a:gd name="connsiteX9" fmla="*/ 41490 w 968590"/>
                <a:gd name="connsiteY9" fmla="*/ 1168461 h 1397061"/>
                <a:gd name="connsiteX10" fmla="*/ 47840 w 968590"/>
                <a:gd name="connsiteY10" fmla="*/ 1177986 h 1397061"/>
                <a:gd name="connsiteX11" fmla="*/ 54190 w 968590"/>
                <a:gd name="connsiteY11" fmla="*/ 1190686 h 1397061"/>
                <a:gd name="connsiteX12" fmla="*/ 57365 w 968590"/>
                <a:gd name="connsiteY12" fmla="*/ 1200211 h 1397061"/>
                <a:gd name="connsiteX13" fmla="*/ 73240 w 968590"/>
                <a:gd name="connsiteY13" fmla="*/ 1219261 h 1397061"/>
                <a:gd name="connsiteX14" fmla="*/ 82765 w 968590"/>
                <a:gd name="connsiteY14" fmla="*/ 1238311 h 1397061"/>
                <a:gd name="connsiteX15" fmla="*/ 89115 w 968590"/>
                <a:gd name="connsiteY15" fmla="*/ 1260536 h 1397061"/>
                <a:gd name="connsiteX16" fmla="*/ 95465 w 968590"/>
                <a:gd name="connsiteY16" fmla="*/ 1273236 h 1397061"/>
                <a:gd name="connsiteX17" fmla="*/ 98640 w 968590"/>
                <a:gd name="connsiteY17" fmla="*/ 1285936 h 1397061"/>
                <a:gd name="connsiteX18" fmla="*/ 104990 w 968590"/>
                <a:gd name="connsiteY18" fmla="*/ 1304986 h 1397061"/>
                <a:gd name="connsiteX19" fmla="*/ 117690 w 968590"/>
                <a:gd name="connsiteY19" fmla="*/ 1314511 h 1397061"/>
                <a:gd name="connsiteX20" fmla="*/ 133565 w 968590"/>
                <a:gd name="connsiteY20" fmla="*/ 1330386 h 1397061"/>
                <a:gd name="connsiteX21" fmla="*/ 139915 w 968590"/>
                <a:gd name="connsiteY21" fmla="*/ 1339911 h 1397061"/>
                <a:gd name="connsiteX22" fmla="*/ 181190 w 968590"/>
                <a:gd name="connsiteY22" fmla="*/ 1349436 h 1397061"/>
                <a:gd name="connsiteX23" fmla="*/ 203415 w 968590"/>
                <a:gd name="connsiteY23" fmla="*/ 1365311 h 1397061"/>
                <a:gd name="connsiteX24" fmla="*/ 212940 w 968590"/>
                <a:gd name="connsiteY24" fmla="*/ 1368486 h 1397061"/>
                <a:gd name="connsiteX25" fmla="*/ 238340 w 968590"/>
                <a:gd name="connsiteY25" fmla="*/ 1381186 h 1397061"/>
                <a:gd name="connsiteX26" fmla="*/ 263740 w 968590"/>
                <a:gd name="connsiteY26" fmla="*/ 1390711 h 1397061"/>
                <a:gd name="connsiteX27" fmla="*/ 292315 w 968590"/>
                <a:gd name="connsiteY27" fmla="*/ 1397061 h 1397061"/>
                <a:gd name="connsiteX28" fmla="*/ 384390 w 968590"/>
                <a:gd name="connsiteY28" fmla="*/ 1393886 h 1397061"/>
                <a:gd name="connsiteX29" fmla="*/ 393915 w 968590"/>
                <a:gd name="connsiteY29" fmla="*/ 1387536 h 1397061"/>
                <a:gd name="connsiteX30" fmla="*/ 409790 w 968590"/>
                <a:gd name="connsiteY30" fmla="*/ 1384361 h 1397061"/>
                <a:gd name="connsiteX31" fmla="*/ 454240 w 968590"/>
                <a:gd name="connsiteY31" fmla="*/ 1378011 h 1397061"/>
                <a:gd name="connsiteX32" fmla="*/ 689190 w 968590"/>
                <a:gd name="connsiteY32" fmla="*/ 1368486 h 1397061"/>
                <a:gd name="connsiteX33" fmla="*/ 720940 w 968590"/>
                <a:gd name="connsiteY33" fmla="*/ 1362136 h 1397061"/>
                <a:gd name="connsiteX34" fmla="*/ 787615 w 968590"/>
                <a:gd name="connsiteY34" fmla="*/ 1352611 h 1397061"/>
                <a:gd name="connsiteX35" fmla="*/ 800315 w 968590"/>
                <a:gd name="connsiteY35" fmla="*/ 1349436 h 1397061"/>
                <a:gd name="connsiteX36" fmla="*/ 819365 w 968590"/>
                <a:gd name="connsiteY36" fmla="*/ 1327211 h 1397061"/>
                <a:gd name="connsiteX37" fmla="*/ 828890 w 968590"/>
                <a:gd name="connsiteY37" fmla="*/ 1320861 h 1397061"/>
                <a:gd name="connsiteX38" fmla="*/ 844765 w 968590"/>
                <a:gd name="connsiteY38" fmla="*/ 1304986 h 1397061"/>
                <a:gd name="connsiteX39" fmla="*/ 863815 w 968590"/>
                <a:gd name="connsiteY39" fmla="*/ 1289111 h 1397061"/>
                <a:gd name="connsiteX40" fmla="*/ 870165 w 968590"/>
                <a:gd name="connsiteY40" fmla="*/ 1279586 h 1397061"/>
                <a:gd name="connsiteX41" fmla="*/ 882865 w 968590"/>
                <a:gd name="connsiteY41" fmla="*/ 1263711 h 1397061"/>
                <a:gd name="connsiteX42" fmla="*/ 889215 w 968590"/>
                <a:gd name="connsiteY42" fmla="*/ 1251011 h 1397061"/>
                <a:gd name="connsiteX43" fmla="*/ 901915 w 968590"/>
                <a:gd name="connsiteY43" fmla="*/ 1235136 h 1397061"/>
                <a:gd name="connsiteX44" fmla="*/ 908265 w 968590"/>
                <a:gd name="connsiteY44" fmla="*/ 1225611 h 1397061"/>
                <a:gd name="connsiteX45" fmla="*/ 924140 w 968590"/>
                <a:gd name="connsiteY45" fmla="*/ 1206561 h 1397061"/>
                <a:gd name="connsiteX46" fmla="*/ 933665 w 968590"/>
                <a:gd name="connsiteY46" fmla="*/ 1193861 h 1397061"/>
                <a:gd name="connsiteX47" fmla="*/ 936840 w 968590"/>
                <a:gd name="connsiteY47" fmla="*/ 1181161 h 1397061"/>
                <a:gd name="connsiteX48" fmla="*/ 955890 w 968590"/>
                <a:gd name="connsiteY48" fmla="*/ 1146236 h 1397061"/>
                <a:gd name="connsiteX49" fmla="*/ 962240 w 968590"/>
                <a:gd name="connsiteY49" fmla="*/ 1124011 h 1397061"/>
                <a:gd name="connsiteX50" fmla="*/ 968590 w 968590"/>
                <a:gd name="connsiteY50" fmla="*/ 1092261 h 1397061"/>
                <a:gd name="connsiteX51" fmla="*/ 962240 w 968590"/>
                <a:gd name="connsiteY51" fmla="*/ 968436 h 1397061"/>
                <a:gd name="connsiteX52" fmla="*/ 955890 w 968590"/>
                <a:gd name="connsiteY52" fmla="*/ 930336 h 1397061"/>
                <a:gd name="connsiteX53" fmla="*/ 959065 w 968590"/>
                <a:gd name="connsiteY53" fmla="*/ 835086 h 1397061"/>
                <a:gd name="connsiteX54" fmla="*/ 962240 w 968590"/>
                <a:gd name="connsiteY54" fmla="*/ 819211 h 1397061"/>
                <a:gd name="connsiteX55" fmla="*/ 959065 w 968590"/>
                <a:gd name="connsiteY55" fmla="*/ 212786 h 1397061"/>
                <a:gd name="connsiteX56" fmla="*/ 952715 w 968590"/>
                <a:gd name="connsiteY56" fmla="*/ 158811 h 1397061"/>
                <a:gd name="connsiteX57" fmla="*/ 946365 w 968590"/>
                <a:gd name="connsiteY57" fmla="*/ 104836 h 1397061"/>
                <a:gd name="connsiteX58" fmla="*/ 933665 w 968590"/>
                <a:gd name="connsiteY58" fmla="*/ 76261 h 1397061"/>
                <a:gd name="connsiteX59" fmla="*/ 914615 w 968590"/>
                <a:gd name="connsiteY59" fmla="*/ 66736 h 1397061"/>
                <a:gd name="connsiteX60" fmla="*/ 908265 w 968590"/>
                <a:gd name="connsiteY60" fmla="*/ 85786 h 1397061"/>
                <a:gd name="connsiteX61" fmla="*/ 905090 w 968590"/>
                <a:gd name="connsiteY61" fmla="*/ 95311 h 1397061"/>
                <a:gd name="connsiteX62" fmla="*/ 908265 w 968590"/>
                <a:gd name="connsiteY62" fmla="*/ 285811 h 1397061"/>
                <a:gd name="connsiteX63" fmla="*/ 895565 w 968590"/>
                <a:gd name="connsiteY63" fmla="*/ 349311 h 1397061"/>
                <a:gd name="connsiteX64" fmla="*/ 886040 w 968590"/>
                <a:gd name="connsiteY64" fmla="*/ 352486 h 1397061"/>
                <a:gd name="connsiteX65" fmla="*/ 876515 w 968590"/>
                <a:gd name="connsiteY65" fmla="*/ 349311 h 1397061"/>
                <a:gd name="connsiteX66" fmla="*/ 870165 w 968590"/>
                <a:gd name="connsiteY66" fmla="*/ 339786 h 1397061"/>
                <a:gd name="connsiteX67" fmla="*/ 863815 w 968590"/>
                <a:gd name="connsiteY67" fmla="*/ 308036 h 1397061"/>
                <a:gd name="connsiteX68" fmla="*/ 860640 w 968590"/>
                <a:gd name="connsiteY68" fmla="*/ 152461 h 1397061"/>
                <a:gd name="connsiteX69" fmla="*/ 854290 w 968590"/>
                <a:gd name="connsiteY69" fmla="*/ 85786 h 1397061"/>
                <a:gd name="connsiteX70" fmla="*/ 844765 w 968590"/>
                <a:gd name="connsiteY70" fmla="*/ 60386 h 1397061"/>
                <a:gd name="connsiteX71" fmla="*/ 835240 w 968590"/>
                <a:gd name="connsiteY71" fmla="*/ 54036 h 1397061"/>
                <a:gd name="connsiteX72" fmla="*/ 822540 w 968590"/>
                <a:gd name="connsiteY72" fmla="*/ 57211 h 1397061"/>
                <a:gd name="connsiteX73" fmla="*/ 813015 w 968590"/>
                <a:gd name="connsiteY73" fmla="*/ 88961 h 1397061"/>
                <a:gd name="connsiteX74" fmla="*/ 806665 w 968590"/>
                <a:gd name="connsiteY74" fmla="*/ 308036 h 1397061"/>
                <a:gd name="connsiteX75" fmla="*/ 803490 w 968590"/>
                <a:gd name="connsiteY75" fmla="*/ 365186 h 1397061"/>
                <a:gd name="connsiteX76" fmla="*/ 800315 w 968590"/>
                <a:gd name="connsiteY76" fmla="*/ 381061 h 1397061"/>
                <a:gd name="connsiteX77" fmla="*/ 793965 w 968590"/>
                <a:gd name="connsiteY77" fmla="*/ 390586 h 1397061"/>
                <a:gd name="connsiteX78" fmla="*/ 784440 w 968590"/>
                <a:gd name="connsiteY78" fmla="*/ 393761 h 1397061"/>
                <a:gd name="connsiteX79" fmla="*/ 771740 w 968590"/>
                <a:gd name="connsiteY79" fmla="*/ 387411 h 1397061"/>
                <a:gd name="connsiteX80" fmla="*/ 765390 w 968590"/>
                <a:gd name="connsiteY80" fmla="*/ 362011 h 1397061"/>
                <a:gd name="connsiteX81" fmla="*/ 762215 w 968590"/>
                <a:gd name="connsiteY81" fmla="*/ 330261 h 1397061"/>
                <a:gd name="connsiteX82" fmla="*/ 759040 w 968590"/>
                <a:gd name="connsiteY82" fmla="*/ 304861 h 1397061"/>
                <a:gd name="connsiteX83" fmla="*/ 762215 w 968590"/>
                <a:gd name="connsiteY83" fmla="*/ 209611 h 1397061"/>
                <a:gd name="connsiteX84" fmla="*/ 765390 w 968590"/>
                <a:gd name="connsiteY84" fmla="*/ 193736 h 1397061"/>
                <a:gd name="connsiteX85" fmla="*/ 771740 w 968590"/>
                <a:gd name="connsiteY85" fmla="*/ 174686 h 1397061"/>
                <a:gd name="connsiteX86" fmla="*/ 768565 w 968590"/>
                <a:gd name="connsiteY86" fmla="*/ 69911 h 1397061"/>
                <a:gd name="connsiteX87" fmla="*/ 765390 w 968590"/>
                <a:gd name="connsiteY87" fmla="*/ 60386 h 1397061"/>
                <a:gd name="connsiteX88" fmla="*/ 762215 w 968590"/>
                <a:gd name="connsiteY88" fmla="*/ 44511 h 1397061"/>
                <a:gd name="connsiteX89" fmla="*/ 755865 w 968590"/>
                <a:gd name="connsiteY89" fmla="*/ 34986 h 1397061"/>
                <a:gd name="connsiteX90" fmla="*/ 736815 w 968590"/>
                <a:gd name="connsiteY90" fmla="*/ 38161 h 1397061"/>
                <a:gd name="connsiteX91" fmla="*/ 724115 w 968590"/>
                <a:gd name="connsiteY91" fmla="*/ 69911 h 1397061"/>
                <a:gd name="connsiteX92" fmla="*/ 717765 w 968590"/>
                <a:gd name="connsiteY92" fmla="*/ 101661 h 1397061"/>
                <a:gd name="connsiteX93" fmla="*/ 714590 w 968590"/>
                <a:gd name="connsiteY93" fmla="*/ 117536 h 1397061"/>
                <a:gd name="connsiteX94" fmla="*/ 701890 w 968590"/>
                <a:gd name="connsiteY94" fmla="*/ 352486 h 1397061"/>
                <a:gd name="connsiteX95" fmla="*/ 695540 w 968590"/>
                <a:gd name="connsiteY95" fmla="*/ 384236 h 1397061"/>
                <a:gd name="connsiteX96" fmla="*/ 686015 w 968590"/>
                <a:gd name="connsiteY96" fmla="*/ 393761 h 1397061"/>
                <a:gd name="connsiteX97" fmla="*/ 676490 w 968590"/>
                <a:gd name="connsiteY97" fmla="*/ 400111 h 1397061"/>
                <a:gd name="connsiteX98" fmla="*/ 660615 w 968590"/>
                <a:gd name="connsiteY98" fmla="*/ 38161 h 1397061"/>
                <a:gd name="connsiteX99" fmla="*/ 641565 w 968590"/>
                <a:gd name="connsiteY99" fmla="*/ 31811 h 1397061"/>
                <a:gd name="connsiteX100" fmla="*/ 628865 w 968590"/>
                <a:gd name="connsiteY100" fmla="*/ 34986 h 1397061"/>
                <a:gd name="connsiteX101" fmla="*/ 632040 w 968590"/>
                <a:gd name="connsiteY101" fmla="*/ 301686 h 1397061"/>
                <a:gd name="connsiteX102" fmla="*/ 625690 w 968590"/>
                <a:gd name="connsiteY102" fmla="*/ 365186 h 1397061"/>
                <a:gd name="connsiteX103" fmla="*/ 619340 w 968590"/>
                <a:gd name="connsiteY103" fmla="*/ 384236 h 1397061"/>
                <a:gd name="connsiteX104" fmla="*/ 606640 w 968590"/>
                <a:gd name="connsiteY104" fmla="*/ 403286 h 1397061"/>
                <a:gd name="connsiteX105" fmla="*/ 590765 w 968590"/>
                <a:gd name="connsiteY105" fmla="*/ 396936 h 1397061"/>
                <a:gd name="connsiteX106" fmla="*/ 587590 w 968590"/>
                <a:gd name="connsiteY106" fmla="*/ 387411 h 1397061"/>
                <a:gd name="connsiteX107" fmla="*/ 584415 w 968590"/>
                <a:gd name="connsiteY107" fmla="*/ 276286 h 1397061"/>
                <a:gd name="connsiteX108" fmla="*/ 574890 w 968590"/>
                <a:gd name="connsiteY108" fmla="*/ 190561 h 1397061"/>
                <a:gd name="connsiteX109" fmla="*/ 571715 w 968590"/>
                <a:gd name="connsiteY109" fmla="*/ 6411 h 1397061"/>
                <a:gd name="connsiteX110" fmla="*/ 549490 w 968590"/>
                <a:gd name="connsiteY110" fmla="*/ 3236 h 1397061"/>
                <a:gd name="connsiteX111" fmla="*/ 546315 w 968590"/>
                <a:gd name="connsiteY111" fmla="*/ 15936 h 1397061"/>
                <a:gd name="connsiteX112" fmla="*/ 546315 w 968590"/>
                <a:gd name="connsiteY112" fmla="*/ 206436 h 1397061"/>
                <a:gd name="connsiteX113" fmla="*/ 549490 w 968590"/>
                <a:gd name="connsiteY113" fmla="*/ 231836 h 1397061"/>
                <a:gd name="connsiteX114" fmla="*/ 559015 w 968590"/>
                <a:gd name="connsiteY114" fmla="*/ 333436 h 1397061"/>
                <a:gd name="connsiteX115" fmla="*/ 555840 w 968590"/>
                <a:gd name="connsiteY115" fmla="*/ 403286 h 1397061"/>
                <a:gd name="connsiteX116" fmla="*/ 546315 w 968590"/>
                <a:gd name="connsiteY116" fmla="*/ 412811 h 1397061"/>
                <a:gd name="connsiteX117" fmla="*/ 520915 w 968590"/>
                <a:gd name="connsiteY117" fmla="*/ 409636 h 1397061"/>
                <a:gd name="connsiteX118" fmla="*/ 511390 w 968590"/>
                <a:gd name="connsiteY118" fmla="*/ 396936 h 1397061"/>
                <a:gd name="connsiteX119" fmla="*/ 508215 w 968590"/>
                <a:gd name="connsiteY119" fmla="*/ 384236 h 1397061"/>
                <a:gd name="connsiteX120" fmla="*/ 501865 w 968590"/>
                <a:gd name="connsiteY120" fmla="*/ 371536 h 1397061"/>
                <a:gd name="connsiteX121" fmla="*/ 498690 w 968590"/>
                <a:gd name="connsiteY121" fmla="*/ 355661 h 1397061"/>
                <a:gd name="connsiteX122" fmla="*/ 495515 w 968590"/>
                <a:gd name="connsiteY122" fmla="*/ 342961 h 1397061"/>
                <a:gd name="connsiteX123" fmla="*/ 498690 w 968590"/>
                <a:gd name="connsiteY123" fmla="*/ 206436 h 1397061"/>
                <a:gd name="connsiteX124" fmla="*/ 495515 w 968590"/>
                <a:gd name="connsiteY124" fmla="*/ 15936 h 1397061"/>
                <a:gd name="connsiteX125" fmla="*/ 489165 w 968590"/>
                <a:gd name="connsiteY125" fmla="*/ 6411 h 1397061"/>
                <a:gd name="connsiteX126" fmla="*/ 479640 w 968590"/>
                <a:gd name="connsiteY126" fmla="*/ 61 h 1397061"/>
                <a:gd name="connsiteX127" fmla="*/ 466940 w 968590"/>
                <a:gd name="connsiteY127" fmla="*/ 19111 h 1397061"/>
                <a:gd name="connsiteX128" fmla="*/ 473290 w 968590"/>
                <a:gd name="connsiteY128" fmla="*/ 130236 h 1397061"/>
                <a:gd name="connsiteX129" fmla="*/ 476465 w 968590"/>
                <a:gd name="connsiteY129" fmla="*/ 142936 h 1397061"/>
                <a:gd name="connsiteX130" fmla="*/ 482815 w 968590"/>
                <a:gd name="connsiteY130" fmla="*/ 187386 h 1397061"/>
                <a:gd name="connsiteX131" fmla="*/ 479640 w 968590"/>
                <a:gd name="connsiteY131" fmla="*/ 403286 h 1397061"/>
                <a:gd name="connsiteX132" fmla="*/ 476465 w 968590"/>
                <a:gd name="connsiteY132" fmla="*/ 412811 h 1397061"/>
                <a:gd name="connsiteX133" fmla="*/ 466940 w 968590"/>
                <a:gd name="connsiteY133" fmla="*/ 415986 h 1397061"/>
                <a:gd name="connsiteX134" fmla="*/ 457415 w 968590"/>
                <a:gd name="connsiteY134" fmla="*/ 422336 h 1397061"/>
                <a:gd name="connsiteX135" fmla="*/ 438365 w 968590"/>
                <a:gd name="connsiteY135" fmla="*/ 419161 h 1397061"/>
                <a:gd name="connsiteX136" fmla="*/ 432015 w 968590"/>
                <a:gd name="connsiteY136" fmla="*/ 409636 h 1397061"/>
                <a:gd name="connsiteX137" fmla="*/ 428840 w 968590"/>
                <a:gd name="connsiteY137" fmla="*/ 396936 h 1397061"/>
                <a:gd name="connsiteX138" fmla="*/ 425665 w 968590"/>
                <a:gd name="connsiteY138" fmla="*/ 387411 h 1397061"/>
                <a:gd name="connsiteX139" fmla="*/ 419315 w 968590"/>
                <a:gd name="connsiteY139" fmla="*/ 200086 h 1397061"/>
                <a:gd name="connsiteX140" fmla="*/ 416140 w 968590"/>
                <a:gd name="connsiteY140" fmla="*/ 161986 h 1397061"/>
                <a:gd name="connsiteX141" fmla="*/ 412965 w 968590"/>
                <a:gd name="connsiteY141" fmla="*/ 50861 h 1397061"/>
                <a:gd name="connsiteX142" fmla="*/ 403440 w 968590"/>
                <a:gd name="connsiteY142" fmla="*/ 22286 h 1397061"/>
                <a:gd name="connsiteX143" fmla="*/ 387565 w 968590"/>
                <a:gd name="connsiteY143" fmla="*/ 19111 h 1397061"/>
                <a:gd name="connsiteX144" fmla="*/ 374865 w 968590"/>
                <a:gd name="connsiteY144" fmla="*/ 73086 h 1397061"/>
                <a:gd name="connsiteX145" fmla="*/ 381215 w 968590"/>
                <a:gd name="connsiteY145" fmla="*/ 349311 h 1397061"/>
                <a:gd name="connsiteX146" fmla="*/ 378040 w 968590"/>
                <a:gd name="connsiteY146" fmla="*/ 431861 h 1397061"/>
                <a:gd name="connsiteX147" fmla="*/ 368515 w 968590"/>
                <a:gd name="connsiteY147" fmla="*/ 438211 h 1397061"/>
                <a:gd name="connsiteX148" fmla="*/ 349465 w 968590"/>
                <a:gd name="connsiteY148" fmla="*/ 435036 h 1397061"/>
                <a:gd name="connsiteX149" fmla="*/ 343115 w 968590"/>
                <a:gd name="connsiteY149" fmla="*/ 425511 h 1397061"/>
                <a:gd name="connsiteX150" fmla="*/ 336765 w 968590"/>
                <a:gd name="connsiteY150" fmla="*/ 406461 h 1397061"/>
                <a:gd name="connsiteX151" fmla="*/ 333590 w 968590"/>
                <a:gd name="connsiteY151" fmla="*/ 396936 h 1397061"/>
                <a:gd name="connsiteX152" fmla="*/ 330415 w 968590"/>
                <a:gd name="connsiteY152" fmla="*/ 387411 h 1397061"/>
                <a:gd name="connsiteX153" fmla="*/ 327240 w 968590"/>
                <a:gd name="connsiteY153" fmla="*/ 374711 h 1397061"/>
                <a:gd name="connsiteX154" fmla="*/ 324065 w 968590"/>
                <a:gd name="connsiteY154" fmla="*/ 12761 h 1397061"/>
                <a:gd name="connsiteX155" fmla="*/ 305015 w 968590"/>
                <a:gd name="connsiteY155" fmla="*/ 61 h 1397061"/>
                <a:gd name="connsiteX156" fmla="*/ 298665 w 968590"/>
                <a:gd name="connsiteY156" fmla="*/ 9586 h 1397061"/>
                <a:gd name="connsiteX157" fmla="*/ 289140 w 968590"/>
                <a:gd name="connsiteY157" fmla="*/ 47686 h 1397061"/>
                <a:gd name="connsiteX158" fmla="*/ 292315 w 968590"/>
                <a:gd name="connsiteY158" fmla="*/ 276286 h 1397061"/>
                <a:gd name="connsiteX159" fmla="*/ 295490 w 968590"/>
                <a:gd name="connsiteY159" fmla="*/ 295336 h 1397061"/>
                <a:gd name="connsiteX160" fmla="*/ 298665 w 968590"/>
                <a:gd name="connsiteY160" fmla="*/ 339786 h 1397061"/>
                <a:gd name="connsiteX161" fmla="*/ 289140 w 968590"/>
                <a:gd name="connsiteY161" fmla="*/ 409636 h 1397061"/>
                <a:gd name="connsiteX162" fmla="*/ 282790 w 968590"/>
                <a:gd name="connsiteY162" fmla="*/ 422336 h 1397061"/>
                <a:gd name="connsiteX163" fmla="*/ 273265 w 968590"/>
                <a:gd name="connsiteY163" fmla="*/ 428686 h 1397061"/>
                <a:gd name="connsiteX164" fmla="*/ 260565 w 968590"/>
                <a:gd name="connsiteY164" fmla="*/ 422336 h 1397061"/>
                <a:gd name="connsiteX165" fmla="*/ 257390 w 968590"/>
                <a:gd name="connsiteY165" fmla="*/ 412811 h 1397061"/>
                <a:gd name="connsiteX166" fmla="*/ 251040 w 968590"/>
                <a:gd name="connsiteY166" fmla="*/ 400111 h 1397061"/>
                <a:gd name="connsiteX167" fmla="*/ 244690 w 968590"/>
                <a:gd name="connsiteY167" fmla="*/ 381061 h 1397061"/>
                <a:gd name="connsiteX168" fmla="*/ 241515 w 968590"/>
                <a:gd name="connsiteY168" fmla="*/ 371536 h 1397061"/>
                <a:gd name="connsiteX169" fmla="*/ 247865 w 968590"/>
                <a:gd name="connsiteY169" fmla="*/ 130236 h 1397061"/>
                <a:gd name="connsiteX170" fmla="*/ 251040 w 968590"/>
                <a:gd name="connsiteY170" fmla="*/ 117536 h 1397061"/>
                <a:gd name="connsiteX171" fmla="*/ 254215 w 968590"/>
                <a:gd name="connsiteY171" fmla="*/ 82611 h 1397061"/>
                <a:gd name="connsiteX172" fmla="*/ 247865 w 968590"/>
                <a:gd name="connsiteY172" fmla="*/ 28636 h 1397061"/>
                <a:gd name="connsiteX173" fmla="*/ 241515 w 968590"/>
                <a:gd name="connsiteY173" fmla="*/ 9586 h 1397061"/>
                <a:gd name="connsiteX174" fmla="*/ 219290 w 968590"/>
                <a:gd name="connsiteY174" fmla="*/ 3236 h 1397061"/>
                <a:gd name="connsiteX175" fmla="*/ 206590 w 968590"/>
                <a:gd name="connsiteY175" fmla="*/ 31811 h 1397061"/>
                <a:gd name="connsiteX176" fmla="*/ 200240 w 968590"/>
                <a:gd name="connsiteY176" fmla="*/ 60386 h 1397061"/>
                <a:gd name="connsiteX177" fmla="*/ 193890 w 968590"/>
                <a:gd name="connsiteY177" fmla="*/ 79436 h 1397061"/>
                <a:gd name="connsiteX178" fmla="*/ 190715 w 968590"/>
                <a:gd name="connsiteY178" fmla="*/ 98486 h 1397061"/>
                <a:gd name="connsiteX179" fmla="*/ 187540 w 968590"/>
                <a:gd name="connsiteY179" fmla="*/ 114361 h 1397061"/>
                <a:gd name="connsiteX180" fmla="*/ 190715 w 968590"/>
                <a:gd name="connsiteY180" fmla="*/ 187386 h 1397061"/>
                <a:gd name="connsiteX181" fmla="*/ 197065 w 968590"/>
                <a:gd name="connsiteY181" fmla="*/ 225486 h 1397061"/>
                <a:gd name="connsiteX182" fmla="*/ 203415 w 968590"/>
                <a:gd name="connsiteY182" fmla="*/ 273111 h 1397061"/>
                <a:gd name="connsiteX183" fmla="*/ 206590 w 968590"/>
                <a:gd name="connsiteY183" fmla="*/ 301686 h 1397061"/>
                <a:gd name="connsiteX184" fmla="*/ 203415 w 968590"/>
                <a:gd name="connsiteY184" fmla="*/ 374711 h 1397061"/>
                <a:gd name="connsiteX185" fmla="*/ 197065 w 968590"/>
                <a:gd name="connsiteY185" fmla="*/ 384236 h 1397061"/>
                <a:gd name="connsiteX186" fmla="*/ 178015 w 968590"/>
                <a:gd name="connsiteY186" fmla="*/ 400111 h 1397061"/>
                <a:gd name="connsiteX187" fmla="*/ 168490 w 968590"/>
                <a:gd name="connsiteY187" fmla="*/ 403286 h 1397061"/>
                <a:gd name="connsiteX188" fmla="*/ 158965 w 968590"/>
                <a:gd name="connsiteY188" fmla="*/ 396936 h 1397061"/>
                <a:gd name="connsiteX189" fmla="*/ 152615 w 968590"/>
                <a:gd name="connsiteY189" fmla="*/ 374711 h 1397061"/>
                <a:gd name="connsiteX190" fmla="*/ 149440 w 968590"/>
                <a:gd name="connsiteY190" fmla="*/ 314386 h 1397061"/>
                <a:gd name="connsiteX191" fmla="*/ 146265 w 968590"/>
                <a:gd name="connsiteY191" fmla="*/ 292161 h 1397061"/>
                <a:gd name="connsiteX192" fmla="*/ 143090 w 968590"/>
                <a:gd name="connsiteY192" fmla="*/ 38161 h 1397061"/>
                <a:gd name="connsiteX193" fmla="*/ 130390 w 968590"/>
                <a:gd name="connsiteY193" fmla="*/ 25461 h 1397061"/>
                <a:gd name="connsiteX194" fmla="*/ 120865 w 968590"/>
                <a:gd name="connsiteY194" fmla="*/ 28636 h 1397061"/>
                <a:gd name="connsiteX195" fmla="*/ 114515 w 968590"/>
                <a:gd name="connsiteY195" fmla="*/ 54036 h 1397061"/>
                <a:gd name="connsiteX196" fmla="*/ 111340 w 968590"/>
                <a:gd name="connsiteY196" fmla="*/ 63561 h 1397061"/>
                <a:gd name="connsiteX197" fmla="*/ 117690 w 968590"/>
                <a:gd name="connsiteY197" fmla="*/ 308036 h 1397061"/>
                <a:gd name="connsiteX198" fmla="*/ 127215 w 968590"/>
                <a:gd name="connsiteY198" fmla="*/ 339786 h 1397061"/>
                <a:gd name="connsiteX199" fmla="*/ 124040 w 968590"/>
                <a:gd name="connsiteY199" fmla="*/ 362011 h 1397061"/>
                <a:gd name="connsiteX200" fmla="*/ 114515 w 968590"/>
                <a:gd name="connsiteY200" fmla="*/ 365186 h 1397061"/>
                <a:gd name="connsiteX201" fmla="*/ 104990 w 968590"/>
                <a:gd name="connsiteY201" fmla="*/ 374711 h 1397061"/>
                <a:gd name="connsiteX202" fmla="*/ 85940 w 968590"/>
                <a:gd name="connsiteY202" fmla="*/ 384236 h 1397061"/>
                <a:gd name="connsiteX203" fmla="*/ 70065 w 968590"/>
                <a:gd name="connsiteY203" fmla="*/ 381061 h 1397061"/>
                <a:gd name="connsiteX204" fmla="*/ 60540 w 968590"/>
                <a:gd name="connsiteY204" fmla="*/ 349311 h 1397061"/>
                <a:gd name="connsiteX205" fmla="*/ 66890 w 968590"/>
                <a:gd name="connsiteY205" fmla="*/ 146111 h 1397061"/>
                <a:gd name="connsiteX206" fmla="*/ 70065 w 968590"/>
                <a:gd name="connsiteY206" fmla="*/ 133411 h 1397061"/>
                <a:gd name="connsiteX207" fmla="*/ 66890 w 968590"/>
                <a:gd name="connsiteY207" fmla="*/ 82611 h 1397061"/>
                <a:gd name="connsiteX208" fmla="*/ 57365 w 968590"/>
                <a:gd name="connsiteY208" fmla="*/ 76261 h 1397061"/>
                <a:gd name="connsiteX209" fmla="*/ 54190 w 968590"/>
                <a:gd name="connsiteY209" fmla="*/ 69911 h 139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68590" h="1397061">
                  <a:moveTo>
                    <a:pt x="54190" y="69911"/>
                  </a:moveTo>
                  <a:cubicBezTo>
                    <a:pt x="51015" y="70440"/>
                    <a:pt x="43000" y="75420"/>
                    <a:pt x="38315" y="79436"/>
                  </a:cubicBezTo>
                  <a:cubicBezTo>
                    <a:pt x="35418" y="81919"/>
                    <a:pt x="33672" y="85548"/>
                    <a:pt x="31965" y="88961"/>
                  </a:cubicBezTo>
                  <a:cubicBezTo>
                    <a:pt x="29688" y="93516"/>
                    <a:pt x="26632" y="107117"/>
                    <a:pt x="25615" y="111186"/>
                  </a:cubicBezTo>
                  <a:cubicBezTo>
                    <a:pt x="24557" y="194794"/>
                    <a:pt x="24319" y="278417"/>
                    <a:pt x="22440" y="362011"/>
                  </a:cubicBezTo>
                  <a:cubicBezTo>
                    <a:pt x="21905" y="385805"/>
                    <a:pt x="20583" y="388488"/>
                    <a:pt x="16090" y="406461"/>
                  </a:cubicBezTo>
                  <a:cubicBezTo>
                    <a:pt x="-8034" y="623576"/>
                    <a:pt x="-3432" y="571648"/>
                    <a:pt x="19265" y="1025586"/>
                  </a:cubicBezTo>
                  <a:cubicBezTo>
                    <a:pt x="20483" y="1049949"/>
                    <a:pt x="20266" y="1084565"/>
                    <a:pt x="25615" y="1111311"/>
                  </a:cubicBezTo>
                  <a:cubicBezTo>
                    <a:pt x="26610" y="1116288"/>
                    <a:pt x="34328" y="1134681"/>
                    <a:pt x="35140" y="1136711"/>
                  </a:cubicBezTo>
                  <a:cubicBezTo>
                    <a:pt x="35856" y="1141009"/>
                    <a:pt x="38907" y="1162433"/>
                    <a:pt x="41490" y="1168461"/>
                  </a:cubicBezTo>
                  <a:cubicBezTo>
                    <a:pt x="42993" y="1171968"/>
                    <a:pt x="45947" y="1174673"/>
                    <a:pt x="47840" y="1177986"/>
                  </a:cubicBezTo>
                  <a:cubicBezTo>
                    <a:pt x="50188" y="1182095"/>
                    <a:pt x="52326" y="1186336"/>
                    <a:pt x="54190" y="1190686"/>
                  </a:cubicBezTo>
                  <a:cubicBezTo>
                    <a:pt x="55508" y="1193762"/>
                    <a:pt x="55509" y="1197426"/>
                    <a:pt x="57365" y="1200211"/>
                  </a:cubicBezTo>
                  <a:cubicBezTo>
                    <a:pt x="71409" y="1221277"/>
                    <a:pt x="62852" y="1198486"/>
                    <a:pt x="73240" y="1219261"/>
                  </a:cubicBezTo>
                  <a:cubicBezTo>
                    <a:pt x="86385" y="1245551"/>
                    <a:pt x="64567" y="1211014"/>
                    <a:pt x="82765" y="1238311"/>
                  </a:cubicBezTo>
                  <a:cubicBezTo>
                    <a:pt x="84376" y="1244756"/>
                    <a:pt x="86382" y="1254159"/>
                    <a:pt x="89115" y="1260536"/>
                  </a:cubicBezTo>
                  <a:cubicBezTo>
                    <a:pt x="90979" y="1264886"/>
                    <a:pt x="93803" y="1268804"/>
                    <a:pt x="95465" y="1273236"/>
                  </a:cubicBezTo>
                  <a:cubicBezTo>
                    <a:pt x="96997" y="1277322"/>
                    <a:pt x="97386" y="1281756"/>
                    <a:pt x="98640" y="1285936"/>
                  </a:cubicBezTo>
                  <a:cubicBezTo>
                    <a:pt x="100563" y="1292347"/>
                    <a:pt x="99635" y="1300970"/>
                    <a:pt x="104990" y="1304986"/>
                  </a:cubicBezTo>
                  <a:cubicBezTo>
                    <a:pt x="109223" y="1308161"/>
                    <a:pt x="113948" y="1310769"/>
                    <a:pt x="117690" y="1314511"/>
                  </a:cubicBezTo>
                  <a:cubicBezTo>
                    <a:pt x="138857" y="1335678"/>
                    <a:pt x="108165" y="1313453"/>
                    <a:pt x="133565" y="1330386"/>
                  </a:cubicBezTo>
                  <a:cubicBezTo>
                    <a:pt x="135682" y="1333561"/>
                    <a:pt x="136329" y="1338607"/>
                    <a:pt x="139915" y="1339911"/>
                  </a:cubicBezTo>
                  <a:cubicBezTo>
                    <a:pt x="182472" y="1355386"/>
                    <a:pt x="155336" y="1332984"/>
                    <a:pt x="181190" y="1349436"/>
                  </a:cubicBezTo>
                  <a:cubicBezTo>
                    <a:pt x="188871" y="1354324"/>
                    <a:pt x="195608" y="1360627"/>
                    <a:pt x="203415" y="1365311"/>
                  </a:cubicBezTo>
                  <a:cubicBezTo>
                    <a:pt x="206285" y="1367033"/>
                    <a:pt x="209893" y="1367101"/>
                    <a:pt x="212940" y="1368486"/>
                  </a:cubicBezTo>
                  <a:cubicBezTo>
                    <a:pt x="221558" y="1372403"/>
                    <a:pt x="229157" y="1378890"/>
                    <a:pt x="238340" y="1381186"/>
                  </a:cubicBezTo>
                  <a:cubicBezTo>
                    <a:pt x="270939" y="1389336"/>
                    <a:pt x="230534" y="1378259"/>
                    <a:pt x="263740" y="1390711"/>
                  </a:cubicBezTo>
                  <a:cubicBezTo>
                    <a:pt x="268864" y="1392633"/>
                    <a:pt x="288004" y="1396199"/>
                    <a:pt x="292315" y="1397061"/>
                  </a:cubicBezTo>
                  <a:cubicBezTo>
                    <a:pt x="323007" y="1396003"/>
                    <a:pt x="353814" y="1396752"/>
                    <a:pt x="384390" y="1393886"/>
                  </a:cubicBezTo>
                  <a:cubicBezTo>
                    <a:pt x="388189" y="1393530"/>
                    <a:pt x="390342" y="1388876"/>
                    <a:pt x="393915" y="1387536"/>
                  </a:cubicBezTo>
                  <a:cubicBezTo>
                    <a:pt x="398968" y="1385641"/>
                    <a:pt x="404481" y="1385326"/>
                    <a:pt x="409790" y="1384361"/>
                  </a:cubicBezTo>
                  <a:cubicBezTo>
                    <a:pt x="429932" y="1380699"/>
                    <a:pt x="432160" y="1380771"/>
                    <a:pt x="454240" y="1378011"/>
                  </a:cubicBezTo>
                  <a:cubicBezTo>
                    <a:pt x="539062" y="1344082"/>
                    <a:pt x="449837" y="1377575"/>
                    <a:pt x="689190" y="1368486"/>
                  </a:cubicBezTo>
                  <a:cubicBezTo>
                    <a:pt x="699975" y="1368076"/>
                    <a:pt x="710321" y="1364067"/>
                    <a:pt x="720940" y="1362136"/>
                  </a:cubicBezTo>
                  <a:cubicBezTo>
                    <a:pt x="758303" y="1355343"/>
                    <a:pt x="753828" y="1356365"/>
                    <a:pt x="787615" y="1352611"/>
                  </a:cubicBezTo>
                  <a:cubicBezTo>
                    <a:pt x="791848" y="1351553"/>
                    <a:pt x="796526" y="1351601"/>
                    <a:pt x="800315" y="1349436"/>
                  </a:cubicBezTo>
                  <a:cubicBezTo>
                    <a:pt x="808379" y="1344828"/>
                    <a:pt x="813277" y="1333299"/>
                    <a:pt x="819365" y="1327211"/>
                  </a:cubicBezTo>
                  <a:cubicBezTo>
                    <a:pt x="822063" y="1324513"/>
                    <a:pt x="826018" y="1323374"/>
                    <a:pt x="828890" y="1320861"/>
                  </a:cubicBezTo>
                  <a:cubicBezTo>
                    <a:pt x="834522" y="1315933"/>
                    <a:pt x="839133" y="1309914"/>
                    <a:pt x="844765" y="1304986"/>
                  </a:cubicBezTo>
                  <a:cubicBezTo>
                    <a:pt x="860134" y="1291538"/>
                    <a:pt x="849111" y="1306756"/>
                    <a:pt x="863815" y="1289111"/>
                  </a:cubicBezTo>
                  <a:cubicBezTo>
                    <a:pt x="866258" y="1286180"/>
                    <a:pt x="867875" y="1282639"/>
                    <a:pt x="870165" y="1279586"/>
                  </a:cubicBezTo>
                  <a:cubicBezTo>
                    <a:pt x="874231" y="1274165"/>
                    <a:pt x="879106" y="1269350"/>
                    <a:pt x="882865" y="1263711"/>
                  </a:cubicBezTo>
                  <a:cubicBezTo>
                    <a:pt x="885490" y="1259773"/>
                    <a:pt x="886590" y="1254949"/>
                    <a:pt x="889215" y="1251011"/>
                  </a:cubicBezTo>
                  <a:cubicBezTo>
                    <a:pt x="892974" y="1245372"/>
                    <a:pt x="897849" y="1240557"/>
                    <a:pt x="901915" y="1235136"/>
                  </a:cubicBezTo>
                  <a:cubicBezTo>
                    <a:pt x="904205" y="1232083"/>
                    <a:pt x="905922" y="1228623"/>
                    <a:pt x="908265" y="1225611"/>
                  </a:cubicBezTo>
                  <a:cubicBezTo>
                    <a:pt x="913340" y="1219086"/>
                    <a:pt x="918976" y="1213016"/>
                    <a:pt x="924140" y="1206561"/>
                  </a:cubicBezTo>
                  <a:cubicBezTo>
                    <a:pt x="927446" y="1202429"/>
                    <a:pt x="930490" y="1198094"/>
                    <a:pt x="933665" y="1193861"/>
                  </a:cubicBezTo>
                  <a:cubicBezTo>
                    <a:pt x="934723" y="1189628"/>
                    <a:pt x="935219" y="1185213"/>
                    <a:pt x="936840" y="1181161"/>
                  </a:cubicBezTo>
                  <a:cubicBezTo>
                    <a:pt x="946947" y="1155894"/>
                    <a:pt x="944605" y="1168805"/>
                    <a:pt x="955890" y="1146236"/>
                  </a:cubicBezTo>
                  <a:cubicBezTo>
                    <a:pt x="957907" y="1142201"/>
                    <a:pt x="961562" y="1127402"/>
                    <a:pt x="962240" y="1124011"/>
                  </a:cubicBezTo>
                  <a:cubicBezTo>
                    <a:pt x="970025" y="1085087"/>
                    <a:pt x="961215" y="1121760"/>
                    <a:pt x="968590" y="1092261"/>
                  </a:cubicBezTo>
                  <a:cubicBezTo>
                    <a:pt x="966473" y="1050986"/>
                    <a:pt x="969034" y="1009203"/>
                    <a:pt x="962240" y="968436"/>
                  </a:cubicBezTo>
                  <a:lnTo>
                    <a:pt x="955890" y="930336"/>
                  </a:lnTo>
                  <a:cubicBezTo>
                    <a:pt x="956948" y="898586"/>
                    <a:pt x="957253" y="866802"/>
                    <a:pt x="959065" y="835086"/>
                  </a:cubicBezTo>
                  <a:cubicBezTo>
                    <a:pt x="959373" y="829698"/>
                    <a:pt x="962240" y="824607"/>
                    <a:pt x="962240" y="819211"/>
                  </a:cubicBezTo>
                  <a:cubicBezTo>
                    <a:pt x="962240" y="617067"/>
                    <a:pt x="961086" y="414920"/>
                    <a:pt x="959065" y="212786"/>
                  </a:cubicBezTo>
                  <a:cubicBezTo>
                    <a:pt x="959007" y="206937"/>
                    <a:pt x="953465" y="165937"/>
                    <a:pt x="952715" y="158811"/>
                  </a:cubicBezTo>
                  <a:cubicBezTo>
                    <a:pt x="951298" y="145347"/>
                    <a:pt x="950173" y="120067"/>
                    <a:pt x="946365" y="104836"/>
                  </a:cubicBezTo>
                  <a:cubicBezTo>
                    <a:pt x="944269" y="96452"/>
                    <a:pt x="940615" y="83211"/>
                    <a:pt x="933665" y="76261"/>
                  </a:cubicBezTo>
                  <a:cubicBezTo>
                    <a:pt x="927510" y="70106"/>
                    <a:pt x="922362" y="69318"/>
                    <a:pt x="914615" y="66736"/>
                  </a:cubicBezTo>
                  <a:lnTo>
                    <a:pt x="908265" y="85786"/>
                  </a:lnTo>
                  <a:lnTo>
                    <a:pt x="905090" y="95311"/>
                  </a:lnTo>
                  <a:cubicBezTo>
                    <a:pt x="906148" y="158811"/>
                    <a:pt x="908265" y="222302"/>
                    <a:pt x="908265" y="285811"/>
                  </a:cubicBezTo>
                  <a:cubicBezTo>
                    <a:pt x="908265" y="323911"/>
                    <a:pt x="920288" y="336950"/>
                    <a:pt x="895565" y="349311"/>
                  </a:cubicBezTo>
                  <a:cubicBezTo>
                    <a:pt x="892572" y="350808"/>
                    <a:pt x="889215" y="351428"/>
                    <a:pt x="886040" y="352486"/>
                  </a:cubicBezTo>
                  <a:cubicBezTo>
                    <a:pt x="882865" y="351428"/>
                    <a:pt x="879128" y="351402"/>
                    <a:pt x="876515" y="349311"/>
                  </a:cubicBezTo>
                  <a:cubicBezTo>
                    <a:pt x="873535" y="346927"/>
                    <a:pt x="871668" y="343293"/>
                    <a:pt x="870165" y="339786"/>
                  </a:cubicBezTo>
                  <a:cubicBezTo>
                    <a:pt x="867582" y="333758"/>
                    <a:pt x="864531" y="312334"/>
                    <a:pt x="863815" y="308036"/>
                  </a:cubicBezTo>
                  <a:cubicBezTo>
                    <a:pt x="862757" y="256178"/>
                    <a:pt x="862211" y="204306"/>
                    <a:pt x="860640" y="152461"/>
                  </a:cubicBezTo>
                  <a:cubicBezTo>
                    <a:pt x="858588" y="84754"/>
                    <a:pt x="861502" y="118241"/>
                    <a:pt x="854290" y="85786"/>
                  </a:cubicBezTo>
                  <a:cubicBezTo>
                    <a:pt x="851694" y="74103"/>
                    <a:pt x="853170" y="68791"/>
                    <a:pt x="844765" y="60386"/>
                  </a:cubicBezTo>
                  <a:cubicBezTo>
                    <a:pt x="842067" y="57688"/>
                    <a:pt x="838415" y="56153"/>
                    <a:pt x="835240" y="54036"/>
                  </a:cubicBezTo>
                  <a:cubicBezTo>
                    <a:pt x="831007" y="55094"/>
                    <a:pt x="825380" y="53898"/>
                    <a:pt x="822540" y="57211"/>
                  </a:cubicBezTo>
                  <a:cubicBezTo>
                    <a:pt x="819812" y="60394"/>
                    <a:pt x="814553" y="82810"/>
                    <a:pt x="813015" y="88961"/>
                  </a:cubicBezTo>
                  <a:cubicBezTo>
                    <a:pt x="805557" y="238112"/>
                    <a:pt x="814414" y="48435"/>
                    <a:pt x="806665" y="308036"/>
                  </a:cubicBezTo>
                  <a:cubicBezTo>
                    <a:pt x="806096" y="327107"/>
                    <a:pt x="805143" y="346178"/>
                    <a:pt x="803490" y="365186"/>
                  </a:cubicBezTo>
                  <a:cubicBezTo>
                    <a:pt x="803023" y="370562"/>
                    <a:pt x="802210" y="376008"/>
                    <a:pt x="800315" y="381061"/>
                  </a:cubicBezTo>
                  <a:cubicBezTo>
                    <a:pt x="798975" y="384634"/>
                    <a:pt x="796945" y="388202"/>
                    <a:pt x="793965" y="390586"/>
                  </a:cubicBezTo>
                  <a:cubicBezTo>
                    <a:pt x="791352" y="392677"/>
                    <a:pt x="787615" y="392703"/>
                    <a:pt x="784440" y="393761"/>
                  </a:cubicBezTo>
                  <a:cubicBezTo>
                    <a:pt x="780207" y="391644"/>
                    <a:pt x="774175" y="391470"/>
                    <a:pt x="771740" y="387411"/>
                  </a:cubicBezTo>
                  <a:cubicBezTo>
                    <a:pt x="767250" y="379927"/>
                    <a:pt x="765390" y="362011"/>
                    <a:pt x="765390" y="362011"/>
                  </a:cubicBezTo>
                  <a:cubicBezTo>
                    <a:pt x="764332" y="351428"/>
                    <a:pt x="763390" y="340832"/>
                    <a:pt x="762215" y="330261"/>
                  </a:cubicBezTo>
                  <a:cubicBezTo>
                    <a:pt x="761273" y="321781"/>
                    <a:pt x="759040" y="313394"/>
                    <a:pt x="759040" y="304861"/>
                  </a:cubicBezTo>
                  <a:cubicBezTo>
                    <a:pt x="759040" y="273093"/>
                    <a:pt x="760403" y="241327"/>
                    <a:pt x="762215" y="209611"/>
                  </a:cubicBezTo>
                  <a:cubicBezTo>
                    <a:pt x="762523" y="204223"/>
                    <a:pt x="763970" y="198942"/>
                    <a:pt x="765390" y="193736"/>
                  </a:cubicBezTo>
                  <a:cubicBezTo>
                    <a:pt x="767151" y="187278"/>
                    <a:pt x="771740" y="174686"/>
                    <a:pt x="771740" y="174686"/>
                  </a:cubicBezTo>
                  <a:cubicBezTo>
                    <a:pt x="770682" y="139761"/>
                    <a:pt x="770503" y="104798"/>
                    <a:pt x="768565" y="69911"/>
                  </a:cubicBezTo>
                  <a:cubicBezTo>
                    <a:pt x="768379" y="66569"/>
                    <a:pt x="766202" y="63633"/>
                    <a:pt x="765390" y="60386"/>
                  </a:cubicBezTo>
                  <a:cubicBezTo>
                    <a:pt x="764081" y="55151"/>
                    <a:pt x="764110" y="49564"/>
                    <a:pt x="762215" y="44511"/>
                  </a:cubicBezTo>
                  <a:cubicBezTo>
                    <a:pt x="760875" y="40938"/>
                    <a:pt x="757982" y="38161"/>
                    <a:pt x="755865" y="34986"/>
                  </a:cubicBezTo>
                  <a:cubicBezTo>
                    <a:pt x="749515" y="36044"/>
                    <a:pt x="742274" y="34749"/>
                    <a:pt x="736815" y="38161"/>
                  </a:cubicBezTo>
                  <a:cubicBezTo>
                    <a:pt x="732945" y="40580"/>
                    <a:pt x="724222" y="69377"/>
                    <a:pt x="724115" y="69911"/>
                  </a:cubicBezTo>
                  <a:lnTo>
                    <a:pt x="717765" y="101661"/>
                  </a:lnTo>
                  <a:lnTo>
                    <a:pt x="714590" y="117536"/>
                  </a:lnTo>
                  <a:cubicBezTo>
                    <a:pt x="713353" y="194226"/>
                    <a:pt x="726895" y="277471"/>
                    <a:pt x="701890" y="352486"/>
                  </a:cubicBezTo>
                  <a:cubicBezTo>
                    <a:pt x="701621" y="354368"/>
                    <a:pt x="699570" y="378191"/>
                    <a:pt x="695540" y="384236"/>
                  </a:cubicBezTo>
                  <a:cubicBezTo>
                    <a:pt x="693049" y="387972"/>
                    <a:pt x="689464" y="390886"/>
                    <a:pt x="686015" y="393761"/>
                  </a:cubicBezTo>
                  <a:cubicBezTo>
                    <a:pt x="683084" y="396204"/>
                    <a:pt x="679665" y="397994"/>
                    <a:pt x="676490" y="400111"/>
                  </a:cubicBezTo>
                  <a:cubicBezTo>
                    <a:pt x="547065" y="367755"/>
                    <a:pt x="683011" y="406095"/>
                    <a:pt x="660615" y="38161"/>
                  </a:cubicBezTo>
                  <a:cubicBezTo>
                    <a:pt x="660208" y="31480"/>
                    <a:pt x="641565" y="31811"/>
                    <a:pt x="641565" y="31811"/>
                  </a:cubicBezTo>
                  <a:cubicBezTo>
                    <a:pt x="637332" y="32869"/>
                    <a:pt x="629019" y="30625"/>
                    <a:pt x="628865" y="34986"/>
                  </a:cubicBezTo>
                  <a:cubicBezTo>
                    <a:pt x="625729" y="123837"/>
                    <a:pt x="632040" y="212780"/>
                    <a:pt x="632040" y="301686"/>
                  </a:cubicBezTo>
                  <a:cubicBezTo>
                    <a:pt x="632040" y="316991"/>
                    <a:pt x="630787" y="346498"/>
                    <a:pt x="625690" y="365186"/>
                  </a:cubicBezTo>
                  <a:cubicBezTo>
                    <a:pt x="623929" y="371644"/>
                    <a:pt x="623053" y="378667"/>
                    <a:pt x="619340" y="384236"/>
                  </a:cubicBezTo>
                  <a:lnTo>
                    <a:pt x="606640" y="403286"/>
                  </a:lnTo>
                  <a:cubicBezTo>
                    <a:pt x="601348" y="401169"/>
                    <a:pt x="595143" y="400585"/>
                    <a:pt x="590765" y="396936"/>
                  </a:cubicBezTo>
                  <a:cubicBezTo>
                    <a:pt x="588194" y="394793"/>
                    <a:pt x="587766" y="390753"/>
                    <a:pt x="587590" y="387411"/>
                  </a:cubicBezTo>
                  <a:cubicBezTo>
                    <a:pt x="585642" y="350405"/>
                    <a:pt x="586471" y="313286"/>
                    <a:pt x="584415" y="276286"/>
                  </a:cubicBezTo>
                  <a:cubicBezTo>
                    <a:pt x="583329" y="256729"/>
                    <a:pt x="577975" y="215239"/>
                    <a:pt x="574890" y="190561"/>
                  </a:cubicBezTo>
                  <a:cubicBezTo>
                    <a:pt x="573832" y="129178"/>
                    <a:pt x="575799" y="67667"/>
                    <a:pt x="571715" y="6411"/>
                  </a:cubicBezTo>
                  <a:cubicBezTo>
                    <a:pt x="570924" y="-5451"/>
                    <a:pt x="551752" y="2670"/>
                    <a:pt x="549490" y="3236"/>
                  </a:cubicBezTo>
                  <a:cubicBezTo>
                    <a:pt x="548432" y="7469"/>
                    <a:pt x="547096" y="11643"/>
                    <a:pt x="546315" y="15936"/>
                  </a:cubicBezTo>
                  <a:cubicBezTo>
                    <a:pt x="535020" y="78061"/>
                    <a:pt x="544396" y="147913"/>
                    <a:pt x="546315" y="206436"/>
                  </a:cubicBezTo>
                  <a:cubicBezTo>
                    <a:pt x="546595" y="214964"/>
                    <a:pt x="548694" y="223341"/>
                    <a:pt x="549490" y="231836"/>
                  </a:cubicBezTo>
                  <a:cubicBezTo>
                    <a:pt x="560078" y="344773"/>
                    <a:pt x="551497" y="273293"/>
                    <a:pt x="559015" y="333436"/>
                  </a:cubicBezTo>
                  <a:cubicBezTo>
                    <a:pt x="557957" y="356719"/>
                    <a:pt x="559522" y="380271"/>
                    <a:pt x="555840" y="403286"/>
                  </a:cubicBezTo>
                  <a:cubicBezTo>
                    <a:pt x="555131" y="407720"/>
                    <a:pt x="550733" y="412008"/>
                    <a:pt x="546315" y="412811"/>
                  </a:cubicBezTo>
                  <a:cubicBezTo>
                    <a:pt x="537920" y="414337"/>
                    <a:pt x="529382" y="410694"/>
                    <a:pt x="520915" y="409636"/>
                  </a:cubicBezTo>
                  <a:cubicBezTo>
                    <a:pt x="517740" y="405403"/>
                    <a:pt x="513757" y="401669"/>
                    <a:pt x="511390" y="396936"/>
                  </a:cubicBezTo>
                  <a:cubicBezTo>
                    <a:pt x="509439" y="393033"/>
                    <a:pt x="509747" y="388322"/>
                    <a:pt x="508215" y="384236"/>
                  </a:cubicBezTo>
                  <a:cubicBezTo>
                    <a:pt x="506553" y="379804"/>
                    <a:pt x="503982" y="375769"/>
                    <a:pt x="501865" y="371536"/>
                  </a:cubicBezTo>
                  <a:cubicBezTo>
                    <a:pt x="500807" y="366244"/>
                    <a:pt x="499861" y="360929"/>
                    <a:pt x="498690" y="355661"/>
                  </a:cubicBezTo>
                  <a:cubicBezTo>
                    <a:pt x="497743" y="351401"/>
                    <a:pt x="495515" y="347325"/>
                    <a:pt x="495515" y="342961"/>
                  </a:cubicBezTo>
                  <a:cubicBezTo>
                    <a:pt x="495515" y="297440"/>
                    <a:pt x="497632" y="251944"/>
                    <a:pt x="498690" y="206436"/>
                  </a:cubicBezTo>
                  <a:cubicBezTo>
                    <a:pt x="497632" y="142936"/>
                    <a:pt x="498536" y="79373"/>
                    <a:pt x="495515" y="15936"/>
                  </a:cubicBezTo>
                  <a:cubicBezTo>
                    <a:pt x="495333" y="12124"/>
                    <a:pt x="491863" y="9109"/>
                    <a:pt x="489165" y="6411"/>
                  </a:cubicBezTo>
                  <a:cubicBezTo>
                    <a:pt x="486467" y="3713"/>
                    <a:pt x="482815" y="2178"/>
                    <a:pt x="479640" y="61"/>
                  </a:cubicBezTo>
                  <a:cubicBezTo>
                    <a:pt x="470070" y="6441"/>
                    <a:pt x="466940" y="5443"/>
                    <a:pt x="466940" y="19111"/>
                  </a:cubicBezTo>
                  <a:cubicBezTo>
                    <a:pt x="466940" y="76975"/>
                    <a:pt x="464455" y="90477"/>
                    <a:pt x="473290" y="130236"/>
                  </a:cubicBezTo>
                  <a:cubicBezTo>
                    <a:pt x="474237" y="134496"/>
                    <a:pt x="475748" y="138632"/>
                    <a:pt x="476465" y="142936"/>
                  </a:cubicBezTo>
                  <a:cubicBezTo>
                    <a:pt x="478926" y="157699"/>
                    <a:pt x="482815" y="187386"/>
                    <a:pt x="482815" y="187386"/>
                  </a:cubicBezTo>
                  <a:cubicBezTo>
                    <a:pt x="481757" y="259353"/>
                    <a:pt x="481667" y="331340"/>
                    <a:pt x="479640" y="403286"/>
                  </a:cubicBezTo>
                  <a:cubicBezTo>
                    <a:pt x="479546" y="406631"/>
                    <a:pt x="478832" y="410444"/>
                    <a:pt x="476465" y="412811"/>
                  </a:cubicBezTo>
                  <a:cubicBezTo>
                    <a:pt x="474098" y="415178"/>
                    <a:pt x="469933" y="414489"/>
                    <a:pt x="466940" y="415986"/>
                  </a:cubicBezTo>
                  <a:cubicBezTo>
                    <a:pt x="463527" y="417693"/>
                    <a:pt x="460590" y="420219"/>
                    <a:pt x="457415" y="422336"/>
                  </a:cubicBezTo>
                  <a:cubicBezTo>
                    <a:pt x="451065" y="421278"/>
                    <a:pt x="444123" y="422040"/>
                    <a:pt x="438365" y="419161"/>
                  </a:cubicBezTo>
                  <a:cubicBezTo>
                    <a:pt x="434952" y="417454"/>
                    <a:pt x="433518" y="413143"/>
                    <a:pt x="432015" y="409636"/>
                  </a:cubicBezTo>
                  <a:cubicBezTo>
                    <a:pt x="430296" y="405625"/>
                    <a:pt x="430039" y="401132"/>
                    <a:pt x="428840" y="396936"/>
                  </a:cubicBezTo>
                  <a:cubicBezTo>
                    <a:pt x="427921" y="393718"/>
                    <a:pt x="426723" y="390586"/>
                    <a:pt x="425665" y="387411"/>
                  </a:cubicBezTo>
                  <a:cubicBezTo>
                    <a:pt x="416701" y="297772"/>
                    <a:pt x="425768" y="396906"/>
                    <a:pt x="419315" y="200086"/>
                  </a:cubicBezTo>
                  <a:cubicBezTo>
                    <a:pt x="418897" y="187349"/>
                    <a:pt x="417198" y="174686"/>
                    <a:pt x="416140" y="161986"/>
                  </a:cubicBezTo>
                  <a:cubicBezTo>
                    <a:pt x="415082" y="124944"/>
                    <a:pt x="414771" y="87874"/>
                    <a:pt x="412965" y="50861"/>
                  </a:cubicBezTo>
                  <a:cubicBezTo>
                    <a:pt x="412709" y="45615"/>
                    <a:pt x="411259" y="26754"/>
                    <a:pt x="403440" y="22286"/>
                  </a:cubicBezTo>
                  <a:cubicBezTo>
                    <a:pt x="398755" y="19609"/>
                    <a:pt x="392857" y="20169"/>
                    <a:pt x="387565" y="19111"/>
                  </a:cubicBezTo>
                  <a:cubicBezTo>
                    <a:pt x="365624" y="33738"/>
                    <a:pt x="374865" y="23939"/>
                    <a:pt x="374865" y="73086"/>
                  </a:cubicBezTo>
                  <a:cubicBezTo>
                    <a:pt x="374865" y="317171"/>
                    <a:pt x="364190" y="247162"/>
                    <a:pt x="381215" y="349311"/>
                  </a:cubicBezTo>
                  <a:cubicBezTo>
                    <a:pt x="380157" y="376828"/>
                    <a:pt x="381934" y="404601"/>
                    <a:pt x="378040" y="431861"/>
                  </a:cubicBezTo>
                  <a:cubicBezTo>
                    <a:pt x="377500" y="435639"/>
                    <a:pt x="372308" y="437790"/>
                    <a:pt x="368515" y="438211"/>
                  </a:cubicBezTo>
                  <a:cubicBezTo>
                    <a:pt x="362117" y="438922"/>
                    <a:pt x="355815" y="436094"/>
                    <a:pt x="349465" y="435036"/>
                  </a:cubicBezTo>
                  <a:cubicBezTo>
                    <a:pt x="347348" y="431861"/>
                    <a:pt x="344665" y="428998"/>
                    <a:pt x="343115" y="425511"/>
                  </a:cubicBezTo>
                  <a:cubicBezTo>
                    <a:pt x="340397" y="419394"/>
                    <a:pt x="338882" y="412811"/>
                    <a:pt x="336765" y="406461"/>
                  </a:cubicBezTo>
                  <a:lnTo>
                    <a:pt x="333590" y="396936"/>
                  </a:lnTo>
                  <a:cubicBezTo>
                    <a:pt x="332532" y="393761"/>
                    <a:pt x="331227" y="390658"/>
                    <a:pt x="330415" y="387411"/>
                  </a:cubicBezTo>
                  <a:lnTo>
                    <a:pt x="327240" y="374711"/>
                  </a:lnTo>
                  <a:cubicBezTo>
                    <a:pt x="326182" y="254061"/>
                    <a:pt x="331210" y="133204"/>
                    <a:pt x="324065" y="12761"/>
                  </a:cubicBezTo>
                  <a:cubicBezTo>
                    <a:pt x="323613" y="5143"/>
                    <a:pt x="305015" y="61"/>
                    <a:pt x="305015" y="61"/>
                  </a:cubicBezTo>
                  <a:cubicBezTo>
                    <a:pt x="302898" y="3236"/>
                    <a:pt x="300215" y="6099"/>
                    <a:pt x="298665" y="9586"/>
                  </a:cubicBezTo>
                  <a:cubicBezTo>
                    <a:pt x="291956" y="24680"/>
                    <a:pt x="291802" y="31712"/>
                    <a:pt x="289140" y="47686"/>
                  </a:cubicBezTo>
                  <a:cubicBezTo>
                    <a:pt x="290198" y="123886"/>
                    <a:pt x="290362" y="200104"/>
                    <a:pt x="292315" y="276286"/>
                  </a:cubicBezTo>
                  <a:cubicBezTo>
                    <a:pt x="292480" y="282721"/>
                    <a:pt x="294849" y="288930"/>
                    <a:pt x="295490" y="295336"/>
                  </a:cubicBezTo>
                  <a:cubicBezTo>
                    <a:pt x="296968" y="310117"/>
                    <a:pt x="297607" y="324969"/>
                    <a:pt x="298665" y="339786"/>
                  </a:cubicBezTo>
                  <a:cubicBezTo>
                    <a:pt x="297194" y="363329"/>
                    <a:pt x="300018" y="387879"/>
                    <a:pt x="289140" y="409636"/>
                  </a:cubicBezTo>
                  <a:cubicBezTo>
                    <a:pt x="287023" y="413869"/>
                    <a:pt x="285820" y="418700"/>
                    <a:pt x="282790" y="422336"/>
                  </a:cubicBezTo>
                  <a:cubicBezTo>
                    <a:pt x="280347" y="425267"/>
                    <a:pt x="276440" y="426569"/>
                    <a:pt x="273265" y="428686"/>
                  </a:cubicBezTo>
                  <a:cubicBezTo>
                    <a:pt x="269032" y="426569"/>
                    <a:pt x="263912" y="425683"/>
                    <a:pt x="260565" y="422336"/>
                  </a:cubicBezTo>
                  <a:cubicBezTo>
                    <a:pt x="258198" y="419969"/>
                    <a:pt x="258708" y="415887"/>
                    <a:pt x="257390" y="412811"/>
                  </a:cubicBezTo>
                  <a:cubicBezTo>
                    <a:pt x="255526" y="408461"/>
                    <a:pt x="252798" y="404505"/>
                    <a:pt x="251040" y="400111"/>
                  </a:cubicBezTo>
                  <a:cubicBezTo>
                    <a:pt x="248554" y="393896"/>
                    <a:pt x="246807" y="387411"/>
                    <a:pt x="244690" y="381061"/>
                  </a:cubicBezTo>
                  <a:lnTo>
                    <a:pt x="241515" y="371536"/>
                  </a:lnTo>
                  <a:cubicBezTo>
                    <a:pt x="241686" y="359771"/>
                    <a:pt x="234681" y="202750"/>
                    <a:pt x="247865" y="130236"/>
                  </a:cubicBezTo>
                  <a:cubicBezTo>
                    <a:pt x="248646" y="125943"/>
                    <a:pt x="249982" y="121769"/>
                    <a:pt x="251040" y="117536"/>
                  </a:cubicBezTo>
                  <a:cubicBezTo>
                    <a:pt x="252098" y="105894"/>
                    <a:pt x="254215" y="94301"/>
                    <a:pt x="254215" y="82611"/>
                  </a:cubicBezTo>
                  <a:cubicBezTo>
                    <a:pt x="254215" y="62433"/>
                    <a:pt x="253277" y="46676"/>
                    <a:pt x="247865" y="28636"/>
                  </a:cubicBezTo>
                  <a:cubicBezTo>
                    <a:pt x="245942" y="22225"/>
                    <a:pt x="247865" y="11703"/>
                    <a:pt x="241515" y="9586"/>
                  </a:cubicBezTo>
                  <a:cubicBezTo>
                    <a:pt x="227850" y="5031"/>
                    <a:pt x="235237" y="7223"/>
                    <a:pt x="219290" y="3236"/>
                  </a:cubicBezTo>
                  <a:cubicBezTo>
                    <a:pt x="211733" y="25906"/>
                    <a:pt x="216653" y="16717"/>
                    <a:pt x="206590" y="31811"/>
                  </a:cubicBezTo>
                  <a:cubicBezTo>
                    <a:pt x="204777" y="40875"/>
                    <a:pt x="202930" y="51418"/>
                    <a:pt x="200240" y="60386"/>
                  </a:cubicBezTo>
                  <a:cubicBezTo>
                    <a:pt x="198317" y="66797"/>
                    <a:pt x="195513" y="72942"/>
                    <a:pt x="193890" y="79436"/>
                  </a:cubicBezTo>
                  <a:cubicBezTo>
                    <a:pt x="192329" y="85681"/>
                    <a:pt x="191867" y="92152"/>
                    <a:pt x="190715" y="98486"/>
                  </a:cubicBezTo>
                  <a:cubicBezTo>
                    <a:pt x="189750" y="103795"/>
                    <a:pt x="188598" y="109069"/>
                    <a:pt x="187540" y="114361"/>
                  </a:cubicBezTo>
                  <a:cubicBezTo>
                    <a:pt x="188598" y="138703"/>
                    <a:pt x="188634" y="163110"/>
                    <a:pt x="190715" y="187386"/>
                  </a:cubicBezTo>
                  <a:cubicBezTo>
                    <a:pt x="191815" y="200214"/>
                    <a:pt x="195643" y="212690"/>
                    <a:pt x="197065" y="225486"/>
                  </a:cubicBezTo>
                  <a:cubicBezTo>
                    <a:pt x="208023" y="324108"/>
                    <a:pt x="193914" y="201853"/>
                    <a:pt x="203415" y="273111"/>
                  </a:cubicBezTo>
                  <a:cubicBezTo>
                    <a:pt x="204682" y="282611"/>
                    <a:pt x="205532" y="292161"/>
                    <a:pt x="206590" y="301686"/>
                  </a:cubicBezTo>
                  <a:cubicBezTo>
                    <a:pt x="205532" y="326028"/>
                    <a:pt x="206208" y="350507"/>
                    <a:pt x="203415" y="374711"/>
                  </a:cubicBezTo>
                  <a:cubicBezTo>
                    <a:pt x="202978" y="378502"/>
                    <a:pt x="199508" y="381305"/>
                    <a:pt x="197065" y="384236"/>
                  </a:cubicBezTo>
                  <a:cubicBezTo>
                    <a:pt x="192049" y="390255"/>
                    <a:pt x="185151" y="396543"/>
                    <a:pt x="178015" y="400111"/>
                  </a:cubicBezTo>
                  <a:cubicBezTo>
                    <a:pt x="175022" y="401608"/>
                    <a:pt x="171665" y="402228"/>
                    <a:pt x="168490" y="403286"/>
                  </a:cubicBezTo>
                  <a:cubicBezTo>
                    <a:pt x="165315" y="401169"/>
                    <a:pt x="161349" y="399916"/>
                    <a:pt x="158965" y="396936"/>
                  </a:cubicBezTo>
                  <a:cubicBezTo>
                    <a:pt x="157309" y="394866"/>
                    <a:pt x="152822" y="375541"/>
                    <a:pt x="152615" y="374711"/>
                  </a:cubicBezTo>
                  <a:cubicBezTo>
                    <a:pt x="151557" y="354603"/>
                    <a:pt x="150984" y="334463"/>
                    <a:pt x="149440" y="314386"/>
                  </a:cubicBezTo>
                  <a:cubicBezTo>
                    <a:pt x="148866" y="306924"/>
                    <a:pt x="146437" y="299643"/>
                    <a:pt x="146265" y="292161"/>
                  </a:cubicBezTo>
                  <a:cubicBezTo>
                    <a:pt x="144319" y="207510"/>
                    <a:pt x="145130" y="122810"/>
                    <a:pt x="143090" y="38161"/>
                  </a:cubicBezTo>
                  <a:cubicBezTo>
                    <a:pt x="142816" y="26781"/>
                    <a:pt x="139131" y="28375"/>
                    <a:pt x="130390" y="25461"/>
                  </a:cubicBezTo>
                  <a:cubicBezTo>
                    <a:pt x="127215" y="26519"/>
                    <a:pt x="122490" y="25710"/>
                    <a:pt x="120865" y="28636"/>
                  </a:cubicBezTo>
                  <a:cubicBezTo>
                    <a:pt x="116627" y="36265"/>
                    <a:pt x="117275" y="45757"/>
                    <a:pt x="114515" y="54036"/>
                  </a:cubicBezTo>
                  <a:lnTo>
                    <a:pt x="111340" y="63561"/>
                  </a:lnTo>
                  <a:cubicBezTo>
                    <a:pt x="111478" y="73246"/>
                    <a:pt x="104354" y="234691"/>
                    <a:pt x="117690" y="308036"/>
                  </a:cubicBezTo>
                  <a:cubicBezTo>
                    <a:pt x="119609" y="318593"/>
                    <a:pt x="123901" y="329845"/>
                    <a:pt x="127215" y="339786"/>
                  </a:cubicBezTo>
                  <a:cubicBezTo>
                    <a:pt x="126157" y="347194"/>
                    <a:pt x="127387" y="355318"/>
                    <a:pt x="124040" y="362011"/>
                  </a:cubicBezTo>
                  <a:cubicBezTo>
                    <a:pt x="122543" y="365004"/>
                    <a:pt x="117300" y="363330"/>
                    <a:pt x="114515" y="365186"/>
                  </a:cubicBezTo>
                  <a:cubicBezTo>
                    <a:pt x="110779" y="367677"/>
                    <a:pt x="108439" y="371836"/>
                    <a:pt x="104990" y="374711"/>
                  </a:cubicBezTo>
                  <a:cubicBezTo>
                    <a:pt x="96784" y="381550"/>
                    <a:pt x="95486" y="381054"/>
                    <a:pt x="85940" y="384236"/>
                  </a:cubicBezTo>
                  <a:cubicBezTo>
                    <a:pt x="80648" y="383178"/>
                    <a:pt x="73881" y="384877"/>
                    <a:pt x="70065" y="381061"/>
                  </a:cubicBezTo>
                  <a:cubicBezTo>
                    <a:pt x="67488" y="378484"/>
                    <a:pt x="61979" y="355067"/>
                    <a:pt x="60540" y="349311"/>
                  </a:cubicBezTo>
                  <a:cubicBezTo>
                    <a:pt x="61439" y="297191"/>
                    <a:pt x="53872" y="211199"/>
                    <a:pt x="66890" y="146111"/>
                  </a:cubicBezTo>
                  <a:cubicBezTo>
                    <a:pt x="67746" y="141832"/>
                    <a:pt x="69007" y="137644"/>
                    <a:pt x="70065" y="133411"/>
                  </a:cubicBezTo>
                  <a:cubicBezTo>
                    <a:pt x="69007" y="116478"/>
                    <a:pt x="70571" y="99173"/>
                    <a:pt x="66890" y="82611"/>
                  </a:cubicBezTo>
                  <a:cubicBezTo>
                    <a:pt x="66062" y="78886"/>
                    <a:pt x="60063" y="78959"/>
                    <a:pt x="57365" y="76261"/>
                  </a:cubicBezTo>
                  <a:cubicBezTo>
                    <a:pt x="45198" y="64094"/>
                    <a:pt x="57365" y="69382"/>
                    <a:pt x="54190" y="69911"/>
                  </a:cubicBezTo>
                  <a:close/>
                </a:path>
              </a:pathLst>
            </a:cu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1" name="Ellipse 30"/>
            <p:cNvSpPr/>
            <p:nvPr/>
          </p:nvSpPr>
          <p:spPr>
            <a:xfrm>
              <a:off x="7376548" y="3068738"/>
              <a:ext cx="142957" cy="214710"/>
            </a:xfrm>
            <a:prstGeom prst="ellipse">
              <a:avLst/>
            </a:prstGeom>
            <a:solidFill>
              <a:srgbClr val="FFFFFF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4344" name="Grouper 31"/>
          <p:cNvGrpSpPr>
            <a:grpSpLocks/>
          </p:cNvGrpSpPr>
          <p:nvPr/>
        </p:nvGrpSpPr>
        <p:grpSpPr bwMode="auto">
          <a:xfrm rot="-3000000">
            <a:off x="3016956" y="3217510"/>
            <a:ext cx="431800" cy="756356"/>
            <a:chOff x="6655668" y="2636911"/>
            <a:chExt cx="432048" cy="792089"/>
          </a:xfrm>
        </p:grpSpPr>
        <p:sp>
          <p:nvSpPr>
            <p:cNvPr id="33" name="Forme libre 32"/>
            <p:cNvSpPr/>
            <p:nvPr/>
          </p:nvSpPr>
          <p:spPr>
            <a:xfrm>
              <a:off x="6655668" y="2636911"/>
              <a:ext cx="432048" cy="792089"/>
            </a:xfrm>
            <a:custGeom>
              <a:avLst/>
              <a:gdLst>
                <a:gd name="connsiteX0" fmla="*/ 66675 w 971550"/>
                <a:gd name="connsiteY0" fmla="*/ 92075 h 1412875"/>
                <a:gd name="connsiteX1" fmla="*/ 50800 w 971550"/>
                <a:gd name="connsiteY1" fmla="*/ 104775 h 1412875"/>
                <a:gd name="connsiteX2" fmla="*/ 34925 w 971550"/>
                <a:gd name="connsiteY2" fmla="*/ 139700 h 1412875"/>
                <a:gd name="connsiteX3" fmla="*/ 28575 w 971550"/>
                <a:gd name="connsiteY3" fmla="*/ 158750 h 1412875"/>
                <a:gd name="connsiteX4" fmla="*/ 25400 w 971550"/>
                <a:gd name="connsiteY4" fmla="*/ 241300 h 1412875"/>
                <a:gd name="connsiteX5" fmla="*/ 22225 w 971550"/>
                <a:gd name="connsiteY5" fmla="*/ 393700 h 1412875"/>
                <a:gd name="connsiteX6" fmla="*/ 19050 w 971550"/>
                <a:gd name="connsiteY6" fmla="*/ 409575 h 1412875"/>
                <a:gd name="connsiteX7" fmla="*/ 12700 w 971550"/>
                <a:gd name="connsiteY7" fmla="*/ 454025 h 1412875"/>
                <a:gd name="connsiteX8" fmla="*/ 9525 w 971550"/>
                <a:gd name="connsiteY8" fmla="*/ 542925 h 1412875"/>
                <a:gd name="connsiteX9" fmla="*/ 6350 w 971550"/>
                <a:gd name="connsiteY9" fmla="*/ 571500 h 1412875"/>
                <a:gd name="connsiteX10" fmla="*/ 0 w 971550"/>
                <a:gd name="connsiteY10" fmla="*/ 708025 h 1412875"/>
                <a:gd name="connsiteX11" fmla="*/ 9525 w 971550"/>
                <a:gd name="connsiteY11" fmla="*/ 936625 h 1412875"/>
                <a:gd name="connsiteX12" fmla="*/ 15875 w 971550"/>
                <a:gd name="connsiteY12" fmla="*/ 977900 h 1412875"/>
                <a:gd name="connsiteX13" fmla="*/ 19050 w 971550"/>
                <a:gd name="connsiteY13" fmla="*/ 1009650 h 1412875"/>
                <a:gd name="connsiteX14" fmla="*/ 22225 w 971550"/>
                <a:gd name="connsiteY14" fmla="*/ 1019175 h 1412875"/>
                <a:gd name="connsiteX15" fmla="*/ 25400 w 971550"/>
                <a:gd name="connsiteY15" fmla="*/ 1054100 h 1412875"/>
                <a:gd name="connsiteX16" fmla="*/ 31750 w 971550"/>
                <a:gd name="connsiteY16" fmla="*/ 1069975 h 1412875"/>
                <a:gd name="connsiteX17" fmla="*/ 34925 w 971550"/>
                <a:gd name="connsiteY17" fmla="*/ 1079500 h 1412875"/>
                <a:gd name="connsiteX18" fmla="*/ 47625 w 971550"/>
                <a:gd name="connsiteY18" fmla="*/ 1117600 h 1412875"/>
                <a:gd name="connsiteX19" fmla="*/ 50800 w 971550"/>
                <a:gd name="connsiteY19" fmla="*/ 1133475 h 1412875"/>
                <a:gd name="connsiteX20" fmla="*/ 60325 w 971550"/>
                <a:gd name="connsiteY20" fmla="*/ 1146175 h 1412875"/>
                <a:gd name="connsiteX21" fmla="*/ 66675 w 971550"/>
                <a:gd name="connsiteY21" fmla="*/ 1181100 h 1412875"/>
                <a:gd name="connsiteX22" fmla="*/ 85725 w 971550"/>
                <a:gd name="connsiteY22" fmla="*/ 1206500 h 1412875"/>
                <a:gd name="connsiteX23" fmla="*/ 104775 w 971550"/>
                <a:gd name="connsiteY23" fmla="*/ 1235075 h 1412875"/>
                <a:gd name="connsiteX24" fmla="*/ 111125 w 971550"/>
                <a:gd name="connsiteY24" fmla="*/ 1247775 h 1412875"/>
                <a:gd name="connsiteX25" fmla="*/ 117475 w 971550"/>
                <a:gd name="connsiteY25" fmla="*/ 1266825 h 1412875"/>
                <a:gd name="connsiteX26" fmla="*/ 130175 w 971550"/>
                <a:gd name="connsiteY26" fmla="*/ 1289050 h 1412875"/>
                <a:gd name="connsiteX27" fmla="*/ 139700 w 971550"/>
                <a:gd name="connsiteY27" fmla="*/ 1298575 h 1412875"/>
                <a:gd name="connsiteX28" fmla="*/ 149225 w 971550"/>
                <a:gd name="connsiteY28" fmla="*/ 1317625 h 1412875"/>
                <a:gd name="connsiteX29" fmla="*/ 158750 w 971550"/>
                <a:gd name="connsiteY29" fmla="*/ 1333500 h 1412875"/>
                <a:gd name="connsiteX30" fmla="*/ 168275 w 971550"/>
                <a:gd name="connsiteY30" fmla="*/ 1336675 h 1412875"/>
                <a:gd name="connsiteX31" fmla="*/ 190500 w 971550"/>
                <a:gd name="connsiteY31" fmla="*/ 1355725 h 1412875"/>
                <a:gd name="connsiteX32" fmla="*/ 215900 w 971550"/>
                <a:gd name="connsiteY32" fmla="*/ 1368425 h 1412875"/>
                <a:gd name="connsiteX33" fmla="*/ 244475 w 971550"/>
                <a:gd name="connsiteY33" fmla="*/ 1371600 h 1412875"/>
                <a:gd name="connsiteX34" fmla="*/ 269875 w 971550"/>
                <a:gd name="connsiteY34" fmla="*/ 1377950 h 1412875"/>
                <a:gd name="connsiteX35" fmla="*/ 295275 w 971550"/>
                <a:gd name="connsiteY35" fmla="*/ 1384300 h 1412875"/>
                <a:gd name="connsiteX36" fmla="*/ 307975 w 971550"/>
                <a:gd name="connsiteY36" fmla="*/ 1387475 h 1412875"/>
                <a:gd name="connsiteX37" fmla="*/ 342900 w 971550"/>
                <a:gd name="connsiteY37" fmla="*/ 1397000 h 1412875"/>
                <a:gd name="connsiteX38" fmla="*/ 428625 w 971550"/>
                <a:gd name="connsiteY38" fmla="*/ 1400175 h 1412875"/>
                <a:gd name="connsiteX39" fmla="*/ 485775 w 971550"/>
                <a:gd name="connsiteY39" fmla="*/ 1412875 h 1412875"/>
                <a:gd name="connsiteX40" fmla="*/ 558800 w 971550"/>
                <a:gd name="connsiteY40" fmla="*/ 1409700 h 1412875"/>
                <a:gd name="connsiteX41" fmla="*/ 587375 w 971550"/>
                <a:gd name="connsiteY41" fmla="*/ 1406525 h 1412875"/>
                <a:gd name="connsiteX42" fmla="*/ 679450 w 971550"/>
                <a:gd name="connsiteY42" fmla="*/ 1403350 h 1412875"/>
                <a:gd name="connsiteX43" fmla="*/ 701675 w 971550"/>
                <a:gd name="connsiteY43" fmla="*/ 1400175 h 1412875"/>
                <a:gd name="connsiteX44" fmla="*/ 727075 w 971550"/>
                <a:gd name="connsiteY44" fmla="*/ 1397000 h 1412875"/>
                <a:gd name="connsiteX45" fmla="*/ 739775 w 971550"/>
                <a:gd name="connsiteY45" fmla="*/ 1393825 h 1412875"/>
                <a:gd name="connsiteX46" fmla="*/ 774700 w 971550"/>
                <a:gd name="connsiteY46" fmla="*/ 1387475 h 1412875"/>
                <a:gd name="connsiteX47" fmla="*/ 784225 w 971550"/>
                <a:gd name="connsiteY47" fmla="*/ 1381125 h 1412875"/>
                <a:gd name="connsiteX48" fmla="*/ 803275 w 971550"/>
                <a:gd name="connsiteY48" fmla="*/ 1374775 h 1412875"/>
                <a:gd name="connsiteX49" fmla="*/ 822325 w 971550"/>
                <a:gd name="connsiteY49" fmla="*/ 1358900 h 1412875"/>
                <a:gd name="connsiteX50" fmla="*/ 838200 w 971550"/>
                <a:gd name="connsiteY50" fmla="*/ 1355725 h 1412875"/>
                <a:gd name="connsiteX51" fmla="*/ 847725 w 971550"/>
                <a:gd name="connsiteY51" fmla="*/ 1339850 h 1412875"/>
                <a:gd name="connsiteX52" fmla="*/ 857250 w 971550"/>
                <a:gd name="connsiteY52" fmla="*/ 1333500 h 1412875"/>
                <a:gd name="connsiteX53" fmla="*/ 889000 w 971550"/>
                <a:gd name="connsiteY53" fmla="*/ 1298575 h 1412875"/>
                <a:gd name="connsiteX54" fmla="*/ 892175 w 971550"/>
                <a:gd name="connsiteY54" fmla="*/ 1289050 h 1412875"/>
                <a:gd name="connsiteX55" fmla="*/ 904875 w 971550"/>
                <a:gd name="connsiteY55" fmla="*/ 1276350 h 1412875"/>
                <a:gd name="connsiteX56" fmla="*/ 914400 w 971550"/>
                <a:gd name="connsiteY56" fmla="*/ 1263650 h 1412875"/>
                <a:gd name="connsiteX57" fmla="*/ 923925 w 971550"/>
                <a:gd name="connsiteY57" fmla="*/ 1225550 h 1412875"/>
                <a:gd name="connsiteX58" fmla="*/ 930275 w 971550"/>
                <a:gd name="connsiteY58" fmla="*/ 1209675 h 1412875"/>
                <a:gd name="connsiteX59" fmla="*/ 936625 w 971550"/>
                <a:gd name="connsiteY59" fmla="*/ 1196975 h 1412875"/>
                <a:gd name="connsiteX60" fmla="*/ 942975 w 971550"/>
                <a:gd name="connsiteY60" fmla="*/ 1165225 h 1412875"/>
                <a:gd name="connsiteX61" fmla="*/ 946150 w 971550"/>
                <a:gd name="connsiteY61" fmla="*/ 1152525 h 1412875"/>
                <a:gd name="connsiteX62" fmla="*/ 949325 w 971550"/>
                <a:gd name="connsiteY62" fmla="*/ 1104900 h 1412875"/>
                <a:gd name="connsiteX63" fmla="*/ 955675 w 971550"/>
                <a:gd name="connsiteY63" fmla="*/ 463550 h 1412875"/>
                <a:gd name="connsiteX64" fmla="*/ 958850 w 971550"/>
                <a:gd name="connsiteY64" fmla="*/ 415925 h 1412875"/>
                <a:gd name="connsiteX65" fmla="*/ 962025 w 971550"/>
                <a:gd name="connsiteY65" fmla="*/ 393700 h 1412875"/>
                <a:gd name="connsiteX66" fmla="*/ 965200 w 971550"/>
                <a:gd name="connsiteY66" fmla="*/ 260350 h 1412875"/>
                <a:gd name="connsiteX67" fmla="*/ 971550 w 971550"/>
                <a:gd name="connsiteY67" fmla="*/ 190500 h 1412875"/>
                <a:gd name="connsiteX68" fmla="*/ 968375 w 971550"/>
                <a:gd name="connsiteY68" fmla="*/ 104775 h 1412875"/>
                <a:gd name="connsiteX69" fmla="*/ 955675 w 971550"/>
                <a:gd name="connsiteY69" fmla="*/ 76200 h 1412875"/>
                <a:gd name="connsiteX70" fmla="*/ 946150 w 971550"/>
                <a:gd name="connsiteY70" fmla="*/ 73025 h 1412875"/>
                <a:gd name="connsiteX71" fmla="*/ 933450 w 971550"/>
                <a:gd name="connsiteY71" fmla="*/ 104775 h 1412875"/>
                <a:gd name="connsiteX72" fmla="*/ 930275 w 971550"/>
                <a:gd name="connsiteY72" fmla="*/ 215900 h 1412875"/>
                <a:gd name="connsiteX73" fmla="*/ 923925 w 971550"/>
                <a:gd name="connsiteY73" fmla="*/ 301625 h 1412875"/>
                <a:gd name="connsiteX74" fmla="*/ 920750 w 971550"/>
                <a:gd name="connsiteY74" fmla="*/ 314325 h 1412875"/>
                <a:gd name="connsiteX75" fmla="*/ 911225 w 971550"/>
                <a:gd name="connsiteY75" fmla="*/ 323850 h 1412875"/>
                <a:gd name="connsiteX76" fmla="*/ 895350 w 971550"/>
                <a:gd name="connsiteY76" fmla="*/ 339725 h 1412875"/>
                <a:gd name="connsiteX77" fmla="*/ 882650 w 971550"/>
                <a:gd name="connsiteY77" fmla="*/ 320675 h 1412875"/>
                <a:gd name="connsiteX78" fmla="*/ 879475 w 971550"/>
                <a:gd name="connsiteY78" fmla="*/ 276225 h 1412875"/>
                <a:gd name="connsiteX79" fmla="*/ 873125 w 971550"/>
                <a:gd name="connsiteY79" fmla="*/ 200025 h 1412875"/>
                <a:gd name="connsiteX80" fmla="*/ 869950 w 971550"/>
                <a:gd name="connsiteY80" fmla="*/ 60325 h 1412875"/>
                <a:gd name="connsiteX81" fmla="*/ 857250 w 971550"/>
                <a:gd name="connsiteY81" fmla="*/ 38100 h 1412875"/>
                <a:gd name="connsiteX82" fmla="*/ 847725 w 971550"/>
                <a:gd name="connsiteY82" fmla="*/ 44450 h 1412875"/>
                <a:gd name="connsiteX83" fmla="*/ 841375 w 971550"/>
                <a:gd name="connsiteY83" fmla="*/ 66675 h 1412875"/>
                <a:gd name="connsiteX84" fmla="*/ 835025 w 971550"/>
                <a:gd name="connsiteY84" fmla="*/ 111125 h 1412875"/>
                <a:gd name="connsiteX85" fmla="*/ 831850 w 971550"/>
                <a:gd name="connsiteY85" fmla="*/ 180975 h 1412875"/>
                <a:gd name="connsiteX86" fmla="*/ 828675 w 971550"/>
                <a:gd name="connsiteY86" fmla="*/ 320675 h 1412875"/>
                <a:gd name="connsiteX87" fmla="*/ 825500 w 971550"/>
                <a:gd name="connsiteY87" fmla="*/ 333375 h 1412875"/>
                <a:gd name="connsiteX88" fmla="*/ 812800 w 971550"/>
                <a:gd name="connsiteY88" fmla="*/ 352425 h 1412875"/>
                <a:gd name="connsiteX89" fmla="*/ 803275 w 971550"/>
                <a:gd name="connsiteY89" fmla="*/ 374650 h 1412875"/>
                <a:gd name="connsiteX90" fmla="*/ 793750 w 971550"/>
                <a:gd name="connsiteY90" fmla="*/ 377825 h 1412875"/>
                <a:gd name="connsiteX91" fmla="*/ 781050 w 971550"/>
                <a:gd name="connsiteY91" fmla="*/ 260350 h 1412875"/>
                <a:gd name="connsiteX92" fmla="*/ 777875 w 971550"/>
                <a:gd name="connsiteY92" fmla="*/ 101600 h 1412875"/>
                <a:gd name="connsiteX93" fmla="*/ 774700 w 971550"/>
                <a:gd name="connsiteY93" fmla="*/ 57150 h 1412875"/>
                <a:gd name="connsiteX94" fmla="*/ 771525 w 971550"/>
                <a:gd name="connsiteY94" fmla="*/ 47625 h 1412875"/>
                <a:gd name="connsiteX95" fmla="*/ 762000 w 971550"/>
                <a:gd name="connsiteY95" fmla="*/ 38100 h 1412875"/>
                <a:gd name="connsiteX96" fmla="*/ 746125 w 971550"/>
                <a:gd name="connsiteY96" fmla="*/ 41275 h 1412875"/>
                <a:gd name="connsiteX97" fmla="*/ 742950 w 971550"/>
                <a:gd name="connsiteY97" fmla="*/ 53975 h 1412875"/>
                <a:gd name="connsiteX98" fmla="*/ 739775 w 971550"/>
                <a:gd name="connsiteY98" fmla="*/ 76200 h 1412875"/>
                <a:gd name="connsiteX99" fmla="*/ 733425 w 971550"/>
                <a:gd name="connsiteY99" fmla="*/ 120650 h 1412875"/>
                <a:gd name="connsiteX100" fmla="*/ 723900 w 971550"/>
                <a:gd name="connsiteY100" fmla="*/ 215900 h 1412875"/>
                <a:gd name="connsiteX101" fmla="*/ 720725 w 971550"/>
                <a:gd name="connsiteY101" fmla="*/ 298450 h 1412875"/>
                <a:gd name="connsiteX102" fmla="*/ 708025 w 971550"/>
                <a:gd name="connsiteY102" fmla="*/ 403225 h 1412875"/>
                <a:gd name="connsiteX103" fmla="*/ 692150 w 971550"/>
                <a:gd name="connsiteY103" fmla="*/ 412750 h 1412875"/>
                <a:gd name="connsiteX104" fmla="*/ 679450 w 971550"/>
                <a:gd name="connsiteY104" fmla="*/ 415925 h 1412875"/>
                <a:gd name="connsiteX105" fmla="*/ 676275 w 971550"/>
                <a:gd name="connsiteY105" fmla="*/ 339725 h 1412875"/>
                <a:gd name="connsiteX106" fmla="*/ 679450 w 971550"/>
                <a:gd name="connsiteY106" fmla="*/ 292100 h 1412875"/>
                <a:gd name="connsiteX107" fmla="*/ 685800 w 971550"/>
                <a:gd name="connsiteY107" fmla="*/ 266700 h 1412875"/>
                <a:gd name="connsiteX108" fmla="*/ 688975 w 971550"/>
                <a:gd name="connsiteY108" fmla="*/ 241300 h 1412875"/>
                <a:gd name="connsiteX109" fmla="*/ 692150 w 971550"/>
                <a:gd name="connsiteY109" fmla="*/ 231775 h 1412875"/>
                <a:gd name="connsiteX110" fmla="*/ 695325 w 971550"/>
                <a:gd name="connsiteY110" fmla="*/ 219075 h 1412875"/>
                <a:gd name="connsiteX111" fmla="*/ 692150 w 971550"/>
                <a:gd name="connsiteY111" fmla="*/ 82550 h 1412875"/>
                <a:gd name="connsiteX112" fmla="*/ 679450 w 971550"/>
                <a:gd name="connsiteY112" fmla="*/ 63500 h 1412875"/>
                <a:gd name="connsiteX113" fmla="*/ 676275 w 971550"/>
                <a:gd name="connsiteY113" fmla="*/ 53975 h 1412875"/>
                <a:gd name="connsiteX114" fmla="*/ 673100 w 971550"/>
                <a:gd name="connsiteY114" fmla="*/ 41275 h 1412875"/>
                <a:gd name="connsiteX115" fmla="*/ 663575 w 971550"/>
                <a:gd name="connsiteY115" fmla="*/ 38100 h 1412875"/>
                <a:gd name="connsiteX116" fmla="*/ 654050 w 971550"/>
                <a:gd name="connsiteY116" fmla="*/ 41275 h 1412875"/>
                <a:gd name="connsiteX117" fmla="*/ 641350 w 971550"/>
                <a:gd name="connsiteY117" fmla="*/ 76200 h 1412875"/>
                <a:gd name="connsiteX118" fmla="*/ 631825 w 971550"/>
                <a:gd name="connsiteY118" fmla="*/ 101600 h 1412875"/>
                <a:gd name="connsiteX119" fmla="*/ 628650 w 971550"/>
                <a:gd name="connsiteY119" fmla="*/ 139700 h 1412875"/>
                <a:gd name="connsiteX120" fmla="*/ 622300 w 971550"/>
                <a:gd name="connsiteY120" fmla="*/ 177800 h 1412875"/>
                <a:gd name="connsiteX121" fmla="*/ 622300 w 971550"/>
                <a:gd name="connsiteY121" fmla="*/ 406400 h 1412875"/>
                <a:gd name="connsiteX122" fmla="*/ 609600 w 971550"/>
                <a:gd name="connsiteY122" fmla="*/ 444500 h 1412875"/>
                <a:gd name="connsiteX123" fmla="*/ 600075 w 971550"/>
                <a:gd name="connsiteY123" fmla="*/ 450850 h 1412875"/>
                <a:gd name="connsiteX124" fmla="*/ 587375 w 971550"/>
                <a:gd name="connsiteY124" fmla="*/ 422275 h 1412875"/>
                <a:gd name="connsiteX125" fmla="*/ 581025 w 971550"/>
                <a:gd name="connsiteY125" fmla="*/ 92075 h 1412875"/>
                <a:gd name="connsiteX126" fmla="*/ 577850 w 971550"/>
                <a:gd name="connsiteY126" fmla="*/ 73025 h 1412875"/>
                <a:gd name="connsiteX127" fmla="*/ 568325 w 971550"/>
                <a:gd name="connsiteY127" fmla="*/ 47625 h 1412875"/>
                <a:gd name="connsiteX128" fmla="*/ 558800 w 971550"/>
                <a:gd name="connsiteY128" fmla="*/ 41275 h 1412875"/>
                <a:gd name="connsiteX129" fmla="*/ 549275 w 971550"/>
                <a:gd name="connsiteY129" fmla="*/ 47625 h 1412875"/>
                <a:gd name="connsiteX130" fmla="*/ 546100 w 971550"/>
                <a:gd name="connsiteY130" fmla="*/ 60325 h 1412875"/>
                <a:gd name="connsiteX131" fmla="*/ 536575 w 971550"/>
                <a:gd name="connsiteY131" fmla="*/ 85725 h 1412875"/>
                <a:gd name="connsiteX132" fmla="*/ 539750 w 971550"/>
                <a:gd name="connsiteY132" fmla="*/ 263525 h 1412875"/>
                <a:gd name="connsiteX133" fmla="*/ 542925 w 971550"/>
                <a:gd name="connsiteY133" fmla="*/ 307975 h 1412875"/>
                <a:gd name="connsiteX134" fmla="*/ 549275 w 971550"/>
                <a:gd name="connsiteY134" fmla="*/ 355600 h 1412875"/>
                <a:gd name="connsiteX135" fmla="*/ 552450 w 971550"/>
                <a:gd name="connsiteY135" fmla="*/ 368300 h 1412875"/>
                <a:gd name="connsiteX136" fmla="*/ 530225 w 971550"/>
                <a:gd name="connsiteY136" fmla="*/ 460375 h 1412875"/>
                <a:gd name="connsiteX137" fmla="*/ 520700 w 971550"/>
                <a:gd name="connsiteY137" fmla="*/ 463550 h 1412875"/>
                <a:gd name="connsiteX138" fmla="*/ 501650 w 971550"/>
                <a:gd name="connsiteY138" fmla="*/ 460375 h 1412875"/>
                <a:gd name="connsiteX139" fmla="*/ 498475 w 971550"/>
                <a:gd name="connsiteY139" fmla="*/ 450850 h 1412875"/>
                <a:gd name="connsiteX140" fmla="*/ 495300 w 971550"/>
                <a:gd name="connsiteY140" fmla="*/ 434975 h 1412875"/>
                <a:gd name="connsiteX141" fmla="*/ 498475 w 971550"/>
                <a:gd name="connsiteY141" fmla="*/ 330200 h 1412875"/>
                <a:gd name="connsiteX142" fmla="*/ 495300 w 971550"/>
                <a:gd name="connsiteY142" fmla="*/ 50800 h 1412875"/>
                <a:gd name="connsiteX143" fmla="*/ 479425 w 971550"/>
                <a:gd name="connsiteY143" fmla="*/ 38100 h 1412875"/>
                <a:gd name="connsiteX144" fmla="*/ 463550 w 971550"/>
                <a:gd name="connsiteY144" fmla="*/ 47625 h 1412875"/>
                <a:gd name="connsiteX145" fmla="*/ 460375 w 971550"/>
                <a:gd name="connsiteY145" fmla="*/ 57150 h 1412875"/>
                <a:gd name="connsiteX146" fmla="*/ 457200 w 971550"/>
                <a:gd name="connsiteY146" fmla="*/ 76200 h 1412875"/>
                <a:gd name="connsiteX147" fmla="*/ 460375 w 971550"/>
                <a:gd name="connsiteY147" fmla="*/ 219075 h 1412875"/>
                <a:gd name="connsiteX148" fmla="*/ 463550 w 971550"/>
                <a:gd name="connsiteY148" fmla="*/ 282575 h 1412875"/>
                <a:gd name="connsiteX149" fmla="*/ 460375 w 971550"/>
                <a:gd name="connsiteY149" fmla="*/ 425450 h 1412875"/>
                <a:gd name="connsiteX150" fmla="*/ 450850 w 971550"/>
                <a:gd name="connsiteY150" fmla="*/ 444500 h 1412875"/>
                <a:gd name="connsiteX151" fmla="*/ 447675 w 971550"/>
                <a:gd name="connsiteY151" fmla="*/ 454025 h 1412875"/>
                <a:gd name="connsiteX152" fmla="*/ 428625 w 971550"/>
                <a:gd name="connsiteY152" fmla="*/ 466725 h 1412875"/>
                <a:gd name="connsiteX153" fmla="*/ 409575 w 971550"/>
                <a:gd name="connsiteY153" fmla="*/ 463550 h 1412875"/>
                <a:gd name="connsiteX154" fmla="*/ 406400 w 971550"/>
                <a:gd name="connsiteY154" fmla="*/ 454025 h 1412875"/>
                <a:gd name="connsiteX155" fmla="*/ 400050 w 971550"/>
                <a:gd name="connsiteY155" fmla="*/ 428625 h 1412875"/>
                <a:gd name="connsiteX156" fmla="*/ 396875 w 971550"/>
                <a:gd name="connsiteY156" fmla="*/ 396875 h 1412875"/>
                <a:gd name="connsiteX157" fmla="*/ 403225 w 971550"/>
                <a:gd name="connsiteY157" fmla="*/ 317500 h 1412875"/>
                <a:gd name="connsiteX158" fmla="*/ 409575 w 971550"/>
                <a:gd name="connsiteY158" fmla="*/ 263525 h 1412875"/>
                <a:gd name="connsiteX159" fmla="*/ 412750 w 971550"/>
                <a:gd name="connsiteY159" fmla="*/ 247650 h 1412875"/>
                <a:gd name="connsiteX160" fmla="*/ 415925 w 971550"/>
                <a:gd name="connsiteY160" fmla="*/ 117475 h 1412875"/>
                <a:gd name="connsiteX161" fmla="*/ 419100 w 971550"/>
                <a:gd name="connsiteY161" fmla="*/ 95250 h 1412875"/>
                <a:gd name="connsiteX162" fmla="*/ 412750 w 971550"/>
                <a:gd name="connsiteY162" fmla="*/ 19050 h 1412875"/>
                <a:gd name="connsiteX163" fmla="*/ 409575 w 971550"/>
                <a:gd name="connsiteY163" fmla="*/ 9525 h 1412875"/>
                <a:gd name="connsiteX164" fmla="*/ 403225 w 971550"/>
                <a:gd name="connsiteY164" fmla="*/ 0 h 1412875"/>
                <a:gd name="connsiteX165" fmla="*/ 381000 w 971550"/>
                <a:gd name="connsiteY165" fmla="*/ 3175 h 1412875"/>
                <a:gd name="connsiteX166" fmla="*/ 377825 w 971550"/>
                <a:gd name="connsiteY166" fmla="*/ 12700 h 1412875"/>
                <a:gd name="connsiteX167" fmla="*/ 371475 w 971550"/>
                <a:gd name="connsiteY167" fmla="*/ 38100 h 1412875"/>
                <a:gd name="connsiteX168" fmla="*/ 371475 w 971550"/>
                <a:gd name="connsiteY168" fmla="*/ 323850 h 1412875"/>
                <a:gd name="connsiteX169" fmla="*/ 377825 w 971550"/>
                <a:gd name="connsiteY169" fmla="*/ 368300 h 1412875"/>
                <a:gd name="connsiteX170" fmla="*/ 371475 w 971550"/>
                <a:gd name="connsiteY170" fmla="*/ 438150 h 1412875"/>
                <a:gd name="connsiteX171" fmla="*/ 368300 w 971550"/>
                <a:gd name="connsiteY171" fmla="*/ 447675 h 1412875"/>
                <a:gd name="connsiteX172" fmla="*/ 333375 w 971550"/>
                <a:gd name="connsiteY172" fmla="*/ 444500 h 1412875"/>
                <a:gd name="connsiteX173" fmla="*/ 327025 w 971550"/>
                <a:gd name="connsiteY173" fmla="*/ 419100 h 1412875"/>
                <a:gd name="connsiteX174" fmla="*/ 333375 w 971550"/>
                <a:gd name="connsiteY174" fmla="*/ 333375 h 1412875"/>
                <a:gd name="connsiteX175" fmla="*/ 336550 w 971550"/>
                <a:gd name="connsiteY175" fmla="*/ 127000 h 1412875"/>
                <a:gd name="connsiteX176" fmla="*/ 349250 w 971550"/>
                <a:gd name="connsiteY176" fmla="*/ 101600 h 1412875"/>
                <a:gd name="connsiteX177" fmla="*/ 352425 w 971550"/>
                <a:gd name="connsiteY177" fmla="*/ 92075 h 1412875"/>
                <a:gd name="connsiteX178" fmla="*/ 339725 w 971550"/>
                <a:gd name="connsiteY178" fmla="*/ 19050 h 1412875"/>
                <a:gd name="connsiteX179" fmla="*/ 327025 w 971550"/>
                <a:gd name="connsiteY179" fmla="*/ 3175 h 1412875"/>
                <a:gd name="connsiteX180" fmla="*/ 311150 w 971550"/>
                <a:gd name="connsiteY180" fmla="*/ 6350 h 1412875"/>
                <a:gd name="connsiteX181" fmla="*/ 301625 w 971550"/>
                <a:gd name="connsiteY181" fmla="*/ 19050 h 1412875"/>
                <a:gd name="connsiteX182" fmla="*/ 292100 w 971550"/>
                <a:gd name="connsiteY182" fmla="*/ 57150 h 1412875"/>
                <a:gd name="connsiteX183" fmla="*/ 285750 w 971550"/>
                <a:gd name="connsiteY183" fmla="*/ 69850 h 1412875"/>
                <a:gd name="connsiteX184" fmla="*/ 292100 w 971550"/>
                <a:gd name="connsiteY184" fmla="*/ 238125 h 1412875"/>
                <a:gd name="connsiteX185" fmla="*/ 295275 w 971550"/>
                <a:gd name="connsiteY185" fmla="*/ 254000 h 1412875"/>
                <a:gd name="connsiteX186" fmla="*/ 298450 w 971550"/>
                <a:gd name="connsiteY186" fmla="*/ 304800 h 1412875"/>
                <a:gd name="connsiteX187" fmla="*/ 301625 w 971550"/>
                <a:gd name="connsiteY187" fmla="*/ 336550 h 1412875"/>
                <a:gd name="connsiteX188" fmla="*/ 292100 w 971550"/>
                <a:gd name="connsiteY188" fmla="*/ 425450 h 1412875"/>
                <a:gd name="connsiteX189" fmla="*/ 282575 w 971550"/>
                <a:gd name="connsiteY189" fmla="*/ 434975 h 1412875"/>
                <a:gd name="connsiteX190" fmla="*/ 273050 w 971550"/>
                <a:gd name="connsiteY190" fmla="*/ 441325 h 1412875"/>
                <a:gd name="connsiteX191" fmla="*/ 257175 w 971550"/>
                <a:gd name="connsiteY191" fmla="*/ 438150 h 1412875"/>
                <a:gd name="connsiteX192" fmla="*/ 250825 w 971550"/>
                <a:gd name="connsiteY192" fmla="*/ 419100 h 1412875"/>
                <a:gd name="connsiteX193" fmla="*/ 247650 w 971550"/>
                <a:gd name="connsiteY193" fmla="*/ 349250 h 1412875"/>
                <a:gd name="connsiteX194" fmla="*/ 244475 w 971550"/>
                <a:gd name="connsiteY194" fmla="*/ 336550 h 1412875"/>
                <a:gd name="connsiteX195" fmla="*/ 241300 w 971550"/>
                <a:gd name="connsiteY195" fmla="*/ 317500 h 1412875"/>
                <a:gd name="connsiteX196" fmla="*/ 238125 w 971550"/>
                <a:gd name="connsiteY196" fmla="*/ 31750 h 1412875"/>
                <a:gd name="connsiteX197" fmla="*/ 219075 w 971550"/>
                <a:gd name="connsiteY197" fmla="*/ 31750 h 1412875"/>
                <a:gd name="connsiteX198" fmla="*/ 200025 w 971550"/>
                <a:gd name="connsiteY198" fmla="*/ 53975 h 1412875"/>
                <a:gd name="connsiteX199" fmla="*/ 196850 w 971550"/>
                <a:gd name="connsiteY199" fmla="*/ 63500 h 1412875"/>
                <a:gd name="connsiteX200" fmla="*/ 200025 w 971550"/>
                <a:gd name="connsiteY200" fmla="*/ 104775 h 1412875"/>
                <a:gd name="connsiteX201" fmla="*/ 206375 w 971550"/>
                <a:gd name="connsiteY201" fmla="*/ 114300 h 1412875"/>
                <a:gd name="connsiteX202" fmla="*/ 209550 w 971550"/>
                <a:gd name="connsiteY202" fmla="*/ 146050 h 1412875"/>
                <a:gd name="connsiteX203" fmla="*/ 212725 w 971550"/>
                <a:gd name="connsiteY203" fmla="*/ 298450 h 1412875"/>
                <a:gd name="connsiteX204" fmla="*/ 215900 w 971550"/>
                <a:gd name="connsiteY204" fmla="*/ 390525 h 1412875"/>
                <a:gd name="connsiteX205" fmla="*/ 193675 w 971550"/>
                <a:gd name="connsiteY205" fmla="*/ 457200 h 1412875"/>
                <a:gd name="connsiteX206" fmla="*/ 180975 w 971550"/>
                <a:gd name="connsiteY206" fmla="*/ 460375 h 1412875"/>
                <a:gd name="connsiteX207" fmla="*/ 171450 w 971550"/>
                <a:gd name="connsiteY207" fmla="*/ 457200 h 1412875"/>
                <a:gd name="connsiteX208" fmla="*/ 161925 w 971550"/>
                <a:gd name="connsiteY208" fmla="*/ 412750 h 1412875"/>
                <a:gd name="connsiteX209" fmla="*/ 165100 w 971550"/>
                <a:gd name="connsiteY209" fmla="*/ 247650 h 1412875"/>
                <a:gd name="connsiteX210" fmla="*/ 168275 w 971550"/>
                <a:gd name="connsiteY210" fmla="*/ 234950 h 1412875"/>
                <a:gd name="connsiteX211" fmla="*/ 171450 w 971550"/>
                <a:gd name="connsiteY211" fmla="*/ 177800 h 1412875"/>
                <a:gd name="connsiteX212" fmla="*/ 177800 w 971550"/>
                <a:gd name="connsiteY212" fmla="*/ 152400 h 1412875"/>
                <a:gd name="connsiteX213" fmla="*/ 180975 w 971550"/>
                <a:gd name="connsiteY213" fmla="*/ 139700 h 1412875"/>
                <a:gd name="connsiteX214" fmla="*/ 171450 w 971550"/>
                <a:gd name="connsiteY214" fmla="*/ 92075 h 1412875"/>
                <a:gd name="connsiteX215" fmla="*/ 161925 w 971550"/>
                <a:gd name="connsiteY215" fmla="*/ 73025 h 1412875"/>
                <a:gd name="connsiteX216" fmla="*/ 152400 w 971550"/>
                <a:gd name="connsiteY216" fmla="*/ 69850 h 1412875"/>
                <a:gd name="connsiteX217" fmla="*/ 139700 w 971550"/>
                <a:gd name="connsiteY217" fmla="*/ 73025 h 1412875"/>
                <a:gd name="connsiteX218" fmla="*/ 130175 w 971550"/>
                <a:gd name="connsiteY218" fmla="*/ 104775 h 1412875"/>
                <a:gd name="connsiteX219" fmla="*/ 127000 w 971550"/>
                <a:gd name="connsiteY219" fmla="*/ 184150 h 1412875"/>
                <a:gd name="connsiteX220" fmla="*/ 123825 w 971550"/>
                <a:gd name="connsiteY220" fmla="*/ 434975 h 1412875"/>
                <a:gd name="connsiteX221" fmla="*/ 117475 w 971550"/>
                <a:gd name="connsiteY221" fmla="*/ 444500 h 1412875"/>
                <a:gd name="connsiteX222" fmla="*/ 107950 w 971550"/>
                <a:gd name="connsiteY222" fmla="*/ 450850 h 1412875"/>
                <a:gd name="connsiteX223" fmla="*/ 98425 w 971550"/>
                <a:gd name="connsiteY223" fmla="*/ 444500 h 1412875"/>
                <a:gd name="connsiteX224" fmla="*/ 95250 w 971550"/>
                <a:gd name="connsiteY224" fmla="*/ 434975 h 1412875"/>
                <a:gd name="connsiteX225" fmla="*/ 92075 w 971550"/>
                <a:gd name="connsiteY225" fmla="*/ 282575 h 1412875"/>
                <a:gd name="connsiteX226" fmla="*/ 88900 w 971550"/>
                <a:gd name="connsiteY226" fmla="*/ 269875 h 1412875"/>
                <a:gd name="connsiteX227" fmla="*/ 85725 w 971550"/>
                <a:gd name="connsiteY227" fmla="*/ 254000 h 1412875"/>
                <a:gd name="connsiteX228" fmla="*/ 79375 w 971550"/>
                <a:gd name="connsiteY228" fmla="*/ 111125 h 1412875"/>
                <a:gd name="connsiteX229" fmla="*/ 76200 w 971550"/>
                <a:gd name="connsiteY229" fmla="*/ 101600 h 1412875"/>
                <a:gd name="connsiteX230" fmla="*/ 60325 w 971550"/>
                <a:gd name="connsiteY230" fmla="*/ 88900 h 1412875"/>
                <a:gd name="connsiteX231" fmla="*/ 66675 w 971550"/>
                <a:gd name="connsiteY231" fmla="*/ 92075 h 141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971550" h="1412875">
                  <a:moveTo>
                    <a:pt x="66675" y="92075"/>
                  </a:moveTo>
                  <a:cubicBezTo>
                    <a:pt x="65087" y="94721"/>
                    <a:pt x="55033" y="99483"/>
                    <a:pt x="50800" y="104775"/>
                  </a:cubicBezTo>
                  <a:cubicBezTo>
                    <a:pt x="46629" y="109989"/>
                    <a:pt x="37568" y="132433"/>
                    <a:pt x="34925" y="139700"/>
                  </a:cubicBezTo>
                  <a:cubicBezTo>
                    <a:pt x="32638" y="145990"/>
                    <a:pt x="28575" y="158750"/>
                    <a:pt x="28575" y="158750"/>
                  </a:cubicBezTo>
                  <a:cubicBezTo>
                    <a:pt x="27517" y="186267"/>
                    <a:pt x="26144" y="213773"/>
                    <a:pt x="25400" y="241300"/>
                  </a:cubicBezTo>
                  <a:cubicBezTo>
                    <a:pt x="24027" y="292092"/>
                    <a:pt x="24141" y="342925"/>
                    <a:pt x="22225" y="393700"/>
                  </a:cubicBezTo>
                  <a:cubicBezTo>
                    <a:pt x="22022" y="399093"/>
                    <a:pt x="19892" y="404245"/>
                    <a:pt x="19050" y="409575"/>
                  </a:cubicBezTo>
                  <a:cubicBezTo>
                    <a:pt x="16716" y="424359"/>
                    <a:pt x="12700" y="454025"/>
                    <a:pt x="12700" y="454025"/>
                  </a:cubicBezTo>
                  <a:cubicBezTo>
                    <a:pt x="11642" y="483658"/>
                    <a:pt x="11125" y="513316"/>
                    <a:pt x="9525" y="542925"/>
                  </a:cubicBezTo>
                  <a:cubicBezTo>
                    <a:pt x="9008" y="552495"/>
                    <a:pt x="6741" y="561924"/>
                    <a:pt x="6350" y="571500"/>
                  </a:cubicBezTo>
                  <a:cubicBezTo>
                    <a:pt x="742" y="708893"/>
                    <a:pt x="16752" y="657770"/>
                    <a:pt x="0" y="708025"/>
                  </a:cubicBezTo>
                  <a:cubicBezTo>
                    <a:pt x="8879" y="832326"/>
                    <a:pt x="-2826" y="660776"/>
                    <a:pt x="9525" y="936625"/>
                  </a:cubicBezTo>
                  <a:cubicBezTo>
                    <a:pt x="10522" y="958899"/>
                    <a:pt x="11587" y="960746"/>
                    <a:pt x="15875" y="977900"/>
                  </a:cubicBezTo>
                  <a:cubicBezTo>
                    <a:pt x="16933" y="988483"/>
                    <a:pt x="17433" y="999138"/>
                    <a:pt x="19050" y="1009650"/>
                  </a:cubicBezTo>
                  <a:cubicBezTo>
                    <a:pt x="19559" y="1012958"/>
                    <a:pt x="21752" y="1015862"/>
                    <a:pt x="22225" y="1019175"/>
                  </a:cubicBezTo>
                  <a:cubicBezTo>
                    <a:pt x="23878" y="1030747"/>
                    <a:pt x="23246" y="1042611"/>
                    <a:pt x="25400" y="1054100"/>
                  </a:cubicBezTo>
                  <a:cubicBezTo>
                    <a:pt x="26450" y="1059702"/>
                    <a:pt x="29749" y="1064639"/>
                    <a:pt x="31750" y="1069975"/>
                  </a:cubicBezTo>
                  <a:cubicBezTo>
                    <a:pt x="32925" y="1073109"/>
                    <a:pt x="34044" y="1076271"/>
                    <a:pt x="34925" y="1079500"/>
                  </a:cubicBezTo>
                  <a:cubicBezTo>
                    <a:pt x="43923" y="1112491"/>
                    <a:pt x="36559" y="1095468"/>
                    <a:pt x="47625" y="1117600"/>
                  </a:cubicBezTo>
                  <a:cubicBezTo>
                    <a:pt x="48683" y="1122892"/>
                    <a:pt x="48608" y="1128544"/>
                    <a:pt x="50800" y="1133475"/>
                  </a:cubicBezTo>
                  <a:cubicBezTo>
                    <a:pt x="52949" y="1138311"/>
                    <a:pt x="58652" y="1141155"/>
                    <a:pt x="60325" y="1146175"/>
                  </a:cubicBezTo>
                  <a:cubicBezTo>
                    <a:pt x="66892" y="1165875"/>
                    <a:pt x="59634" y="1167018"/>
                    <a:pt x="66675" y="1181100"/>
                  </a:cubicBezTo>
                  <a:cubicBezTo>
                    <a:pt x="77594" y="1202937"/>
                    <a:pt x="72503" y="1191075"/>
                    <a:pt x="85725" y="1206500"/>
                  </a:cubicBezTo>
                  <a:cubicBezTo>
                    <a:pt x="93261" y="1215292"/>
                    <a:pt x="99165" y="1224978"/>
                    <a:pt x="104775" y="1235075"/>
                  </a:cubicBezTo>
                  <a:cubicBezTo>
                    <a:pt x="107074" y="1239212"/>
                    <a:pt x="109367" y="1243381"/>
                    <a:pt x="111125" y="1247775"/>
                  </a:cubicBezTo>
                  <a:cubicBezTo>
                    <a:pt x="113611" y="1253990"/>
                    <a:pt x="114482" y="1260838"/>
                    <a:pt x="117475" y="1266825"/>
                  </a:cubicBezTo>
                  <a:cubicBezTo>
                    <a:pt x="121357" y="1274589"/>
                    <a:pt x="124565" y="1282318"/>
                    <a:pt x="130175" y="1289050"/>
                  </a:cubicBezTo>
                  <a:cubicBezTo>
                    <a:pt x="133050" y="1292499"/>
                    <a:pt x="136525" y="1295400"/>
                    <a:pt x="139700" y="1298575"/>
                  </a:cubicBezTo>
                  <a:cubicBezTo>
                    <a:pt x="144596" y="1313262"/>
                    <a:pt x="140432" y="1303557"/>
                    <a:pt x="149225" y="1317625"/>
                  </a:cubicBezTo>
                  <a:cubicBezTo>
                    <a:pt x="152496" y="1322858"/>
                    <a:pt x="154386" y="1329136"/>
                    <a:pt x="158750" y="1333500"/>
                  </a:cubicBezTo>
                  <a:cubicBezTo>
                    <a:pt x="161117" y="1335867"/>
                    <a:pt x="165100" y="1335617"/>
                    <a:pt x="168275" y="1336675"/>
                  </a:cubicBezTo>
                  <a:cubicBezTo>
                    <a:pt x="176012" y="1344412"/>
                    <a:pt x="180725" y="1350023"/>
                    <a:pt x="190500" y="1355725"/>
                  </a:cubicBezTo>
                  <a:cubicBezTo>
                    <a:pt x="198677" y="1360495"/>
                    <a:pt x="206492" y="1367380"/>
                    <a:pt x="215900" y="1368425"/>
                  </a:cubicBezTo>
                  <a:lnTo>
                    <a:pt x="244475" y="1371600"/>
                  </a:lnTo>
                  <a:cubicBezTo>
                    <a:pt x="262684" y="1377670"/>
                    <a:pt x="244971" y="1372203"/>
                    <a:pt x="269875" y="1377950"/>
                  </a:cubicBezTo>
                  <a:cubicBezTo>
                    <a:pt x="278379" y="1379912"/>
                    <a:pt x="286808" y="1382183"/>
                    <a:pt x="295275" y="1384300"/>
                  </a:cubicBezTo>
                  <a:cubicBezTo>
                    <a:pt x="299508" y="1385358"/>
                    <a:pt x="303835" y="1386095"/>
                    <a:pt x="307975" y="1387475"/>
                  </a:cubicBezTo>
                  <a:cubicBezTo>
                    <a:pt x="318015" y="1390822"/>
                    <a:pt x="331853" y="1396310"/>
                    <a:pt x="342900" y="1397000"/>
                  </a:cubicBezTo>
                  <a:cubicBezTo>
                    <a:pt x="371439" y="1398784"/>
                    <a:pt x="400050" y="1399117"/>
                    <a:pt x="428625" y="1400175"/>
                  </a:cubicBezTo>
                  <a:cubicBezTo>
                    <a:pt x="466292" y="1412731"/>
                    <a:pt x="447221" y="1408591"/>
                    <a:pt x="485775" y="1412875"/>
                  </a:cubicBezTo>
                  <a:lnTo>
                    <a:pt x="558800" y="1409700"/>
                  </a:lnTo>
                  <a:cubicBezTo>
                    <a:pt x="568365" y="1409102"/>
                    <a:pt x="577805" y="1407029"/>
                    <a:pt x="587375" y="1406525"/>
                  </a:cubicBezTo>
                  <a:cubicBezTo>
                    <a:pt x="618042" y="1404911"/>
                    <a:pt x="648758" y="1404408"/>
                    <a:pt x="679450" y="1403350"/>
                  </a:cubicBezTo>
                  <a:lnTo>
                    <a:pt x="701675" y="1400175"/>
                  </a:lnTo>
                  <a:cubicBezTo>
                    <a:pt x="710133" y="1399047"/>
                    <a:pt x="718659" y="1398403"/>
                    <a:pt x="727075" y="1397000"/>
                  </a:cubicBezTo>
                  <a:cubicBezTo>
                    <a:pt x="731379" y="1396283"/>
                    <a:pt x="735482" y="1394606"/>
                    <a:pt x="739775" y="1393825"/>
                  </a:cubicBezTo>
                  <a:cubicBezTo>
                    <a:pt x="781488" y="1386241"/>
                    <a:pt x="745895" y="1394676"/>
                    <a:pt x="774700" y="1387475"/>
                  </a:cubicBezTo>
                  <a:cubicBezTo>
                    <a:pt x="777875" y="1385358"/>
                    <a:pt x="780738" y="1382675"/>
                    <a:pt x="784225" y="1381125"/>
                  </a:cubicBezTo>
                  <a:cubicBezTo>
                    <a:pt x="790342" y="1378407"/>
                    <a:pt x="803275" y="1374775"/>
                    <a:pt x="803275" y="1374775"/>
                  </a:cubicBezTo>
                  <a:cubicBezTo>
                    <a:pt x="808216" y="1369834"/>
                    <a:pt x="815252" y="1361552"/>
                    <a:pt x="822325" y="1358900"/>
                  </a:cubicBezTo>
                  <a:cubicBezTo>
                    <a:pt x="827378" y="1357005"/>
                    <a:pt x="832908" y="1356783"/>
                    <a:pt x="838200" y="1355725"/>
                  </a:cubicBezTo>
                  <a:cubicBezTo>
                    <a:pt x="841375" y="1350433"/>
                    <a:pt x="843709" y="1344535"/>
                    <a:pt x="847725" y="1339850"/>
                  </a:cubicBezTo>
                  <a:cubicBezTo>
                    <a:pt x="850208" y="1336953"/>
                    <a:pt x="854697" y="1336336"/>
                    <a:pt x="857250" y="1333500"/>
                  </a:cubicBezTo>
                  <a:cubicBezTo>
                    <a:pt x="893152" y="1293609"/>
                    <a:pt x="860995" y="1319579"/>
                    <a:pt x="889000" y="1298575"/>
                  </a:cubicBezTo>
                  <a:cubicBezTo>
                    <a:pt x="890058" y="1295400"/>
                    <a:pt x="890230" y="1291773"/>
                    <a:pt x="892175" y="1289050"/>
                  </a:cubicBezTo>
                  <a:cubicBezTo>
                    <a:pt x="895655" y="1284178"/>
                    <a:pt x="900933" y="1280856"/>
                    <a:pt x="904875" y="1276350"/>
                  </a:cubicBezTo>
                  <a:cubicBezTo>
                    <a:pt x="908360" y="1272368"/>
                    <a:pt x="911225" y="1267883"/>
                    <a:pt x="914400" y="1263650"/>
                  </a:cubicBezTo>
                  <a:cubicBezTo>
                    <a:pt x="916975" y="1250773"/>
                    <a:pt x="919297" y="1237892"/>
                    <a:pt x="923925" y="1225550"/>
                  </a:cubicBezTo>
                  <a:cubicBezTo>
                    <a:pt x="925926" y="1220214"/>
                    <a:pt x="927960" y="1214883"/>
                    <a:pt x="930275" y="1209675"/>
                  </a:cubicBezTo>
                  <a:cubicBezTo>
                    <a:pt x="932197" y="1205350"/>
                    <a:pt x="934963" y="1201407"/>
                    <a:pt x="936625" y="1196975"/>
                  </a:cubicBezTo>
                  <a:cubicBezTo>
                    <a:pt x="939786" y="1188547"/>
                    <a:pt x="941407" y="1173063"/>
                    <a:pt x="942975" y="1165225"/>
                  </a:cubicBezTo>
                  <a:cubicBezTo>
                    <a:pt x="943831" y="1160946"/>
                    <a:pt x="945092" y="1156758"/>
                    <a:pt x="946150" y="1152525"/>
                  </a:cubicBezTo>
                  <a:cubicBezTo>
                    <a:pt x="947208" y="1136650"/>
                    <a:pt x="949175" y="1120810"/>
                    <a:pt x="949325" y="1104900"/>
                  </a:cubicBezTo>
                  <a:cubicBezTo>
                    <a:pt x="951342" y="891116"/>
                    <a:pt x="913747" y="673192"/>
                    <a:pt x="955675" y="463550"/>
                  </a:cubicBezTo>
                  <a:cubicBezTo>
                    <a:pt x="956733" y="447675"/>
                    <a:pt x="957410" y="431770"/>
                    <a:pt x="958850" y="415925"/>
                  </a:cubicBezTo>
                  <a:cubicBezTo>
                    <a:pt x="959528" y="408472"/>
                    <a:pt x="961720" y="401177"/>
                    <a:pt x="962025" y="393700"/>
                  </a:cubicBezTo>
                  <a:cubicBezTo>
                    <a:pt x="963838" y="349274"/>
                    <a:pt x="963584" y="304783"/>
                    <a:pt x="965200" y="260350"/>
                  </a:cubicBezTo>
                  <a:cubicBezTo>
                    <a:pt x="966045" y="237101"/>
                    <a:pt x="968980" y="213634"/>
                    <a:pt x="971550" y="190500"/>
                  </a:cubicBezTo>
                  <a:cubicBezTo>
                    <a:pt x="970492" y="161925"/>
                    <a:pt x="970964" y="133252"/>
                    <a:pt x="968375" y="104775"/>
                  </a:cubicBezTo>
                  <a:cubicBezTo>
                    <a:pt x="967957" y="100172"/>
                    <a:pt x="961668" y="80995"/>
                    <a:pt x="955675" y="76200"/>
                  </a:cubicBezTo>
                  <a:cubicBezTo>
                    <a:pt x="953062" y="74109"/>
                    <a:pt x="949325" y="74083"/>
                    <a:pt x="946150" y="73025"/>
                  </a:cubicBezTo>
                  <a:cubicBezTo>
                    <a:pt x="928276" y="78983"/>
                    <a:pt x="934868" y="73583"/>
                    <a:pt x="933450" y="104775"/>
                  </a:cubicBezTo>
                  <a:cubicBezTo>
                    <a:pt x="931767" y="141794"/>
                    <a:pt x="931574" y="178866"/>
                    <a:pt x="930275" y="215900"/>
                  </a:cubicBezTo>
                  <a:cubicBezTo>
                    <a:pt x="928478" y="267109"/>
                    <a:pt x="931295" y="268459"/>
                    <a:pt x="923925" y="301625"/>
                  </a:cubicBezTo>
                  <a:cubicBezTo>
                    <a:pt x="922978" y="305885"/>
                    <a:pt x="922915" y="310536"/>
                    <a:pt x="920750" y="314325"/>
                  </a:cubicBezTo>
                  <a:cubicBezTo>
                    <a:pt x="918522" y="318224"/>
                    <a:pt x="914100" y="320401"/>
                    <a:pt x="911225" y="323850"/>
                  </a:cubicBezTo>
                  <a:cubicBezTo>
                    <a:pt x="897996" y="339725"/>
                    <a:pt x="912813" y="328083"/>
                    <a:pt x="895350" y="339725"/>
                  </a:cubicBezTo>
                  <a:cubicBezTo>
                    <a:pt x="891117" y="333375"/>
                    <a:pt x="883194" y="328287"/>
                    <a:pt x="882650" y="320675"/>
                  </a:cubicBezTo>
                  <a:cubicBezTo>
                    <a:pt x="881592" y="305858"/>
                    <a:pt x="880347" y="291054"/>
                    <a:pt x="879475" y="276225"/>
                  </a:cubicBezTo>
                  <a:cubicBezTo>
                    <a:pt x="875299" y="205235"/>
                    <a:pt x="881601" y="233930"/>
                    <a:pt x="873125" y="200025"/>
                  </a:cubicBezTo>
                  <a:cubicBezTo>
                    <a:pt x="872067" y="153458"/>
                    <a:pt x="871850" y="106865"/>
                    <a:pt x="869950" y="60325"/>
                  </a:cubicBezTo>
                  <a:cubicBezTo>
                    <a:pt x="869237" y="42848"/>
                    <a:pt x="868995" y="45930"/>
                    <a:pt x="857250" y="38100"/>
                  </a:cubicBezTo>
                  <a:cubicBezTo>
                    <a:pt x="854075" y="40217"/>
                    <a:pt x="850109" y="41470"/>
                    <a:pt x="847725" y="44450"/>
                  </a:cubicBezTo>
                  <a:cubicBezTo>
                    <a:pt x="846111" y="46467"/>
                    <a:pt x="841527" y="65914"/>
                    <a:pt x="841375" y="66675"/>
                  </a:cubicBezTo>
                  <a:cubicBezTo>
                    <a:pt x="838323" y="81934"/>
                    <a:pt x="836976" y="95517"/>
                    <a:pt x="835025" y="111125"/>
                  </a:cubicBezTo>
                  <a:cubicBezTo>
                    <a:pt x="833967" y="134408"/>
                    <a:pt x="832556" y="157678"/>
                    <a:pt x="831850" y="180975"/>
                  </a:cubicBezTo>
                  <a:cubicBezTo>
                    <a:pt x="830439" y="227532"/>
                    <a:pt x="830614" y="274137"/>
                    <a:pt x="828675" y="320675"/>
                  </a:cubicBezTo>
                  <a:cubicBezTo>
                    <a:pt x="828493" y="325035"/>
                    <a:pt x="827451" y="329472"/>
                    <a:pt x="825500" y="333375"/>
                  </a:cubicBezTo>
                  <a:cubicBezTo>
                    <a:pt x="822087" y="340201"/>
                    <a:pt x="812800" y="352425"/>
                    <a:pt x="812800" y="352425"/>
                  </a:cubicBezTo>
                  <a:cubicBezTo>
                    <a:pt x="810893" y="360051"/>
                    <a:pt x="810127" y="369168"/>
                    <a:pt x="803275" y="374650"/>
                  </a:cubicBezTo>
                  <a:cubicBezTo>
                    <a:pt x="800662" y="376741"/>
                    <a:pt x="796925" y="376767"/>
                    <a:pt x="793750" y="377825"/>
                  </a:cubicBezTo>
                  <a:cubicBezTo>
                    <a:pt x="748113" y="362613"/>
                    <a:pt x="783782" y="377817"/>
                    <a:pt x="781050" y="260350"/>
                  </a:cubicBezTo>
                  <a:cubicBezTo>
                    <a:pt x="779819" y="207437"/>
                    <a:pt x="779528" y="154501"/>
                    <a:pt x="777875" y="101600"/>
                  </a:cubicBezTo>
                  <a:cubicBezTo>
                    <a:pt x="777411" y="86753"/>
                    <a:pt x="776436" y="71903"/>
                    <a:pt x="774700" y="57150"/>
                  </a:cubicBezTo>
                  <a:cubicBezTo>
                    <a:pt x="774309" y="53826"/>
                    <a:pt x="773381" y="50410"/>
                    <a:pt x="771525" y="47625"/>
                  </a:cubicBezTo>
                  <a:cubicBezTo>
                    <a:pt x="769034" y="43889"/>
                    <a:pt x="765175" y="41275"/>
                    <a:pt x="762000" y="38100"/>
                  </a:cubicBezTo>
                  <a:cubicBezTo>
                    <a:pt x="756708" y="39158"/>
                    <a:pt x="750271" y="37820"/>
                    <a:pt x="746125" y="41275"/>
                  </a:cubicBezTo>
                  <a:cubicBezTo>
                    <a:pt x="742773" y="44069"/>
                    <a:pt x="743731" y="49682"/>
                    <a:pt x="742950" y="53975"/>
                  </a:cubicBezTo>
                  <a:cubicBezTo>
                    <a:pt x="741611" y="61338"/>
                    <a:pt x="740913" y="68803"/>
                    <a:pt x="739775" y="76200"/>
                  </a:cubicBezTo>
                  <a:cubicBezTo>
                    <a:pt x="736791" y="95595"/>
                    <a:pt x="735286" y="99561"/>
                    <a:pt x="733425" y="120650"/>
                  </a:cubicBezTo>
                  <a:cubicBezTo>
                    <a:pt x="725221" y="213628"/>
                    <a:pt x="734009" y="175465"/>
                    <a:pt x="723900" y="215900"/>
                  </a:cubicBezTo>
                  <a:cubicBezTo>
                    <a:pt x="722842" y="243417"/>
                    <a:pt x="721708" y="270931"/>
                    <a:pt x="720725" y="298450"/>
                  </a:cubicBezTo>
                  <a:cubicBezTo>
                    <a:pt x="719233" y="340234"/>
                    <a:pt x="739754" y="379428"/>
                    <a:pt x="708025" y="403225"/>
                  </a:cubicBezTo>
                  <a:cubicBezTo>
                    <a:pt x="703088" y="406928"/>
                    <a:pt x="697789" y="410244"/>
                    <a:pt x="692150" y="412750"/>
                  </a:cubicBezTo>
                  <a:cubicBezTo>
                    <a:pt x="688162" y="414522"/>
                    <a:pt x="683683" y="414867"/>
                    <a:pt x="679450" y="415925"/>
                  </a:cubicBezTo>
                  <a:cubicBezTo>
                    <a:pt x="660846" y="388020"/>
                    <a:pt x="672402" y="409437"/>
                    <a:pt x="676275" y="339725"/>
                  </a:cubicBezTo>
                  <a:cubicBezTo>
                    <a:pt x="677158" y="323839"/>
                    <a:pt x="677392" y="307877"/>
                    <a:pt x="679450" y="292100"/>
                  </a:cubicBezTo>
                  <a:cubicBezTo>
                    <a:pt x="680579" y="283446"/>
                    <a:pt x="684718" y="275360"/>
                    <a:pt x="685800" y="266700"/>
                  </a:cubicBezTo>
                  <a:cubicBezTo>
                    <a:pt x="686858" y="258233"/>
                    <a:pt x="687449" y="249695"/>
                    <a:pt x="688975" y="241300"/>
                  </a:cubicBezTo>
                  <a:cubicBezTo>
                    <a:pt x="689574" y="238007"/>
                    <a:pt x="691231" y="234993"/>
                    <a:pt x="692150" y="231775"/>
                  </a:cubicBezTo>
                  <a:cubicBezTo>
                    <a:pt x="693349" y="227579"/>
                    <a:pt x="694267" y="223308"/>
                    <a:pt x="695325" y="219075"/>
                  </a:cubicBezTo>
                  <a:cubicBezTo>
                    <a:pt x="694267" y="173567"/>
                    <a:pt x="696771" y="127835"/>
                    <a:pt x="692150" y="82550"/>
                  </a:cubicBezTo>
                  <a:cubicBezTo>
                    <a:pt x="691375" y="74958"/>
                    <a:pt x="681863" y="70740"/>
                    <a:pt x="679450" y="63500"/>
                  </a:cubicBezTo>
                  <a:cubicBezTo>
                    <a:pt x="678392" y="60325"/>
                    <a:pt x="677194" y="57193"/>
                    <a:pt x="676275" y="53975"/>
                  </a:cubicBezTo>
                  <a:cubicBezTo>
                    <a:pt x="675076" y="49779"/>
                    <a:pt x="675826" y="44682"/>
                    <a:pt x="673100" y="41275"/>
                  </a:cubicBezTo>
                  <a:cubicBezTo>
                    <a:pt x="671009" y="38662"/>
                    <a:pt x="666750" y="39158"/>
                    <a:pt x="663575" y="38100"/>
                  </a:cubicBezTo>
                  <a:cubicBezTo>
                    <a:pt x="660400" y="39158"/>
                    <a:pt x="656663" y="39184"/>
                    <a:pt x="654050" y="41275"/>
                  </a:cubicBezTo>
                  <a:cubicBezTo>
                    <a:pt x="644085" y="49247"/>
                    <a:pt x="645821" y="67258"/>
                    <a:pt x="641350" y="76200"/>
                  </a:cubicBezTo>
                  <a:cubicBezTo>
                    <a:pt x="633049" y="92803"/>
                    <a:pt x="636148" y="84308"/>
                    <a:pt x="631825" y="101600"/>
                  </a:cubicBezTo>
                  <a:cubicBezTo>
                    <a:pt x="630767" y="114300"/>
                    <a:pt x="629984" y="127026"/>
                    <a:pt x="628650" y="139700"/>
                  </a:cubicBezTo>
                  <a:cubicBezTo>
                    <a:pt x="626900" y="156328"/>
                    <a:pt x="625365" y="162475"/>
                    <a:pt x="622300" y="177800"/>
                  </a:cubicBezTo>
                  <a:cubicBezTo>
                    <a:pt x="615069" y="329655"/>
                    <a:pt x="622300" y="146394"/>
                    <a:pt x="622300" y="406400"/>
                  </a:cubicBezTo>
                  <a:cubicBezTo>
                    <a:pt x="622300" y="454920"/>
                    <a:pt x="629219" y="434690"/>
                    <a:pt x="609600" y="444500"/>
                  </a:cubicBezTo>
                  <a:cubicBezTo>
                    <a:pt x="606187" y="446207"/>
                    <a:pt x="603250" y="448733"/>
                    <a:pt x="600075" y="450850"/>
                  </a:cubicBezTo>
                  <a:cubicBezTo>
                    <a:pt x="583598" y="445358"/>
                    <a:pt x="588052" y="450025"/>
                    <a:pt x="587375" y="422275"/>
                  </a:cubicBezTo>
                  <a:cubicBezTo>
                    <a:pt x="586040" y="367547"/>
                    <a:pt x="585889" y="179625"/>
                    <a:pt x="581025" y="92075"/>
                  </a:cubicBezTo>
                  <a:cubicBezTo>
                    <a:pt x="580668" y="85647"/>
                    <a:pt x="579002" y="79359"/>
                    <a:pt x="577850" y="73025"/>
                  </a:cubicBezTo>
                  <a:cubicBezTo>
                    <a:pt x="575831" y="61919"/>
                    <a:pt x="576322" y="55622"/>
                    <a:pt x="568325" y="47625"/>
                  </a:cubicBezTo>
                  <a:cubicBezTo>
                    <a:pt x="565627" y="44927"/>
                    <a:pt x="561975" y="43392"/>
                    <a:pt x="558800" y="41275"/>
                  </a:cubicBezTo>
                  <a:cubicBezTo>
                    <a:pt x="555625" y="43392"/>
                    <a:pt x="551392" y="44450"/>
                    <a:pt x="549275" y="47625"/>
                  </a:cubicBezTo>
                  <a:cubicBezTo>
                    <a:pt x="546854" y="51256"/>
                    <a:pt x="547632" y="56239"/>
                    <a:pt x="546100" y="60325"/>
                  </a:cubicBezTo>
                  <a:cubicBezTo>
                    <a:pt x="533648" y="93531"/>
                    <a:pt x="544725" y="53126"/>
                    <a:pt x="536575" y="85725"/>
                  </a:cubicBezTo>
                  <a:cubicBezTo>
                    <a:pt x="537633" y="144992"/>
                    <a:pt x="538057" y="204273"/>
                    <a:pt x="539750" y="263525"/>
                  </a:cubicBezTo>
                  <a:cubicBezTo>
                    <a:pt x="540174" y="278373"/>
                    <a:pt x="541638" y="293176"/>
                    <a:pt x="542925" y="307975"/>
                  </a:cubicBezTo>
                  <a:cubicBezTo>
                    <a:pt x="544228" y="322963"/>
                    <a:pt x="546259" y="340521"/>
                    <a:pt x="549275" y="355600"/>
                  </a:cubicBezTo>
                  <a:cubicBezTo>
                    <a:pt x="550131" y="359879"/>
                    <a:pt x="551392" y="364067"/>
                    <a:pt x="552450" y="368300"/>
                  </a:cubicBezTo>
                  <a:cubicBezTo>
                    <a:pt x="550896" y="407145"/>
                    <a:pt x="570752" y="446866"/>
                    <a:pt x="530225" y="460375"/>
                  </a:cubicBezTo>
                  <a:lnTo>
                    <a:pt x="520700" y="463550"/>
                  </a:lnTo>
                  <a:cubicBezTo>
                    <a:pt x="514350" y="462492"/>
                    <a:pt x="507239" y="463569"/>
                    <a:pt x="501650" y="460375"/>
                  </a:cubicBezTo>
                  <a:cubicBezTo>
                    <a:pt x="498744" y="458715"/>
                    <a:pt x="499287" y="454097"/>
                    <a:pt x="498475" y="450850"/>
                  </a:cubicBezTo>
                  <a:cubicBezTo>
                    <a:pt x="497166" y="445615"/>
                    <a:pt x="496358" y="440267"/>
                    <a:pt x="495300" y="434975"/>
                  </a:cubicBezTo>
                  <a:cubicBezTo>
                    <a:pt x="496358" y="400050"/>
                    <a:pt x="498475" y="365141"/>
                    <a:pt x="498475" y="330200"/>
                  </a:cubicBezTo>
                  <a:cubicBezTo>
                    <a:pt x="498475" y="237061"/>
                    <a:pt x="498369" y="143889"/>
                    <a:pt x="495300" y="50800"/>
                  </a:cubicBezTo>
                  <a:cubicBezTo>
                    <a:pt x="494981" y="41119"/>
                    <a:pt x="485652" y="40176"/>
                    <a:pt x="479425" y="38100"/>
                  </a:cubicBezTo>
                  <a:cubicBezTo>
                    <a:pt x="474133" y="41275"/>
                    <a:pt x="467914" y="43261"/>
                    <a:pt x="463550" y="47625"/>
                  </a:cubicBezTo>
                  <a:cubicBezTo>
                    <a:pt x="461183" y="49992"/>
                    <a:pt x="461101" y="53883"/>
                    <a:pt x="460375" y="57150"/>
                  </a:cubicBezTo>
                  <a:cubicBezTo>
                    <a:pt x="458978" y="63434"/>
                    <a:pt x="458258" y="69850"/>
                    <a:pt x="457200" y="76200"/>
                  </a:cubicBezTo>
                  <a:cubicBezTo>
                    <a:pt x="458258" y="123825"/>
                    <a:pt x="458910" y="171461"/>
                    <a:pt x="460375" y="219075"/>
                  </a:cubicBezTo>
                  <a:cubicBezTo>
                    <a:pt x="461027" y="240258"/>
                    <a:pt x="463550" y="261382"/>
                    <a:pt x="463550" y="282575"/>
                  </a:cubicBezTo>
                  <a:cubicBezTo>
                    <a:pt x="463550" y="330212"/>
                    <a:pt x="462358" y="377855"/>
                    <a:pt x="460375" y="425450"/>
                  </a:cubicBezTo>
                  <a:cubicBezTo>
                    <a:pt x="460012" y="434156"/>
                    <a:pt x="454474" y="437252"/>
                    <a:pt x="450850" y="444500"/>
                  </a:cubicBezTo>
                  <a:cubicBezTo>
                    <a:pt x="449353" y="447493"/>
                    <a:pt x="449531" y="451240"/>
                    <a:pt x="447675" y="454025"/>
                  </a:cubicBezTo>
                  <a:cubicBezTo>
                    <a:pt x="440880" y="464218"/>
                    <a:pt x="438611" y="463396"/>
                    <a:pt x="428625" y="466725"/>
                  </a:cubicBezTo>
                  <a:cubicBezTo>
                    <a:pt x="422275" y="465667"/>
                    <a:pt x="415164" y="466744"/>
                    <a:pt x="409575" y="463550"/>
                  </a:cubicBezTo>
                  <a:cubicBezTo>
                    <a:pt x="406669" y="461890"/>
                    <a:pt x="407281" y="457254"/>
                    <a:pt x="406400" y="454025"/>
                  </a:cubicBezTo>
                  <a:cubicBezTo>
                    <a:pt x="404104" y="445605"/>
                    <a:pt x="400050" y="428625"/>
                    <a:pt x="400050" y="428625"/>
                  </a:cubicBezTo>
                  <a:cubicBezTo>
                    <a:pt x="398992" y="418042"/>
                    <a:pt x="396875" y="407511"/>
                    <a:pt x="396875" y="396875"/>
                  </a:cubicBezTo>
                  <a:cubicBezTo>
                    <a:pt x="396875" y="346000"/>
                    <a:pt x="398760" y="353221"/>
                    <a:pt x="403225" y="317500"/>
                  </a:cubicBezTo>
                  <a:cubicBezTo>
                    <a:pt x="405186" y="301813"/>
                    <a:pt x="407131" y="279410"/>
                    <a:pt x="409575" y="263525"/>
                  </a:cubicBezTo>
                  <a:cubicBezTo>
                    <a:pt x="410396" y="258191"/>
                    <a:pt x="411692" y="252942"/>
                    <a:pt x="412750" y="247650"/>
                  </a:cubicBezTo>
                  <a:cubicBezTo>
                    <a:pt x="413808" y="204258"/>
                    <a:pt x="414118" y="160842"/>
                    <a:pt x="415925" y="117475"/>
                  </a:cubicBezTo>
                  <a:cubicBezTo>
                    <a:pt x="416237" y="109998"/>
                    <a:pt x="419100" y="102734"/>
                    <a:pt x="419100" y="95250"/>
                  </a:cubicBezTo>
                  <a:cubicBezTo>
                    <a:pt x="419100" y="69953"/>
                    <a:pt x="418947" y="43838"/>
                    <a:pt x="412750" y="19050"/>
                  </a:cubicBezTo>
                  <a:cubicBezTo>
                    <a:pt x="411938" y="15803"/>
                    <a:pt x="411072" y="12518"/>
                    <a:pt x="409575" y="9525"/>
                  </a:cubicBezTo>
                  <a:cubicBezTo>
                    <a:pt x="407868" y="6112"/>
                    <a:pt x="405342" y="3175"/>
                    <a:pt x="403225" y="0"/>
                  </a:cubicBezTo>
                  <a:cubicBezTo>
                    <a:pt x="395817" y="1058"/>
                    <a:pt x="387693" y="-172"/>
                    <a:pt x="381000" y="3175"/>
                  </a:cubicBezTo>
                  <a:cubicBezTo>
                    <a:pt x="378007" y="4672"/>
                    <a:pt x="378706" y="9471"/>
                    <a:pt x="377825" y="12700"/>
                  </a:cubicBezTo>
                  <a:cubicBezTo>
                    <a:pt x="375529" y="21120"/>
                    <a:pt x="373592" y="29633"/>
                    <a:pt x="371475" y="38100"/>
                  </a:cubicBezTo>
                  <a:cubicBezTo>
                    <a:pt x="363220" y="153676"/>
                    <a:pt x="364581" y="117028"/>
                    <a:pt x="371475" y="323850"/>
                  </a:cubicBezTo>
                  <a:cubicBezTo>
                    <a:pt x="371974" y="338809"/>
                    <a:pt x="375708" y="353483"/>
                    <a:pt x="377825" y="368300"/>
                  </a:cubicBezTo>
                  <a:cubicBezTo>
                    <a:pt x="375708" y="391583"/>
                    <a:pt x="374261" y="414937"/>
                    <a:pt x="371475" y="438150"/>
                  </a:cubicBezTo>
                  <a:cubicBezTo>
                    <a:pt x="371076" y="441473"/>
                    <a:pt x="371601" y="447125"/>
                    <a:pt x="368300" y="447675"/>
                  </a:cubicBezTo>
                  <a:cubicBezTo>
                    <a:pt x="356769" y="449597"/>
                    <a:pt x="345017" y="445558"/>
                    <a:pt x="333375" y="444500"/>
                  </a:cubicBezTo>
                  <a:cubicBezTo>
                    <a:pt x="331258" y="436033"/>
                    <a:pt x="326646" y="427819"/>
                    <a:pt x="327025" y="419100"/>
                  </a:cubicBezTo>
                  <a:cubicBezTo>
                    <a:pt x="330390" y="341715"/>
                    <a:pt x="324291" y="369712"/>
                    <a:pt x="333375" y="333375"/>
                  </a:cubicBezTo>
                  <a:cubicBezTo>
                    <a:pt x="334433" y="264583"/>
                    <a:pt x="331849" y="195639"/>
                    <a:pt x="336550" y="127000"/>
                  </a:cubicBezTo>
                  <a:cubicBezTo>
                    <a:pt x="337197" y="117556"/>
                    <a:pt x="346257" y="110580"/>
                    <a:pt x="349250" y="101600"/>
                  </a:cubicBezTo>
                  <a:lnTo>
                    <a:pt x="352425" y="92075"/>
                  </a:lnTo>
                  <a:cubicBezTo>
                    <a:pt x="346693" y="-11102"/>
                    <a:pt x="359783" y="64180"/>
                    <a:pt x="339725" y="19050"/>
                  </a:cubicBezTo>
                  <a:cubicBezTo>
                    <a:pt x="332098" y="1890"/>
                    <a:pt x="343481" y="8660"/>
                    <a:pt x="327025" y="3175"/>
                  </a:cubicBezTo>
                  <a:cubicBezTo>
                    <a:pt x="321733" y="4233"/>
                    <a:pt x="315726" y="3490"/>
                    <a:pt x="311150" y="6350"/>
                  </a:cubicBezTo>
                  <a:cubicBezTo>
                    <a:pt x="306663" y="9155"/>
                    <a:pt x="303992" y="14317"/>
                    <a:pt x="301625" y="19050"/>
                  </a:cubicBezTo>
                  <a:cubicBezTo>
                    <a:pt x="290638" y="41024"/>
                    <a:pt x="298877" y="34559"/>
                    <a:pt x="292100" y="57150"/>
                  </a:cubicBezTo>
                  <a:cubicBezTo>
                    <a:pt x="290740" y="61683"/>
                    <a:pt x="287867" y="65617"/>
                    <a:pt x="285750" y="69850"/>
                  </a:cubicBezTo>
                  <a:cubicBezTo>
                    <a:pt x="287867" y="125942"/>
                    <a:pt x="289201" y="182068"/>
                    <a:pt x="292100" y="238125"/>
                  </a:cubicBezTo>
                  <a:cubicBezTo>
                    <a:pt x="292379" y="243514"/>
                    <a:pt x="294763" y="248628"/>
                    <a:pt x="295275" y="254000"/>
                  </a:cubicBezTo>
                  <a:cubicBezTo>
                    <a:pt x="296884" y="270890"/>
                    <a:pt x="297149" y="287884"/>
                    <a:pt x="298450" y="304800"/>
                  </a:cubicBezTo>
                  <a:cubicBezTo>
                    <a:pt x="299266" y="315405"/>
                    <a:pt x="300567" y="325967"/>
                    <a:pt x="301625" y="336550"/>
                  </a:cubicBezTo>
                  <a:cubicBezTo>
                    <a:pt x="300780" y="356838"/>
                    <a:pt x="309349" y="401302"/>
                    <a:pt x="292100" y="425450"/>
                  </a:cubicBezTo>
                  <a:cubicBezTo>
                    <a:pt x="289490" y="429104"/>
                    <a:pt x="286024" y="432100"/>
                    <a:pt x="282575" y="434975"/>
                  </a:cubicBezTo>
                  <a:cubicBezTo>
                    <a:pt x="279644" y="437418"/>
                    <a:pt x="276225" y="439208"/>
                    <a:pt x="273050" y="441325"/>
                  </a:cubicBezTo>
                  <a:cubicBezTo>
                    <a:pt x="267758" y="440267"/>
                    <a:pt x="260991" y="441966"/>
                    <a:pt x="257175" y="438150"/>
                  </a:cubicBezTo>
                  <a:cubicBezTo>
                    <a:pt x="252442" y="433417"/>
                    <a:pt x="250825" y="419100"/>
                    <a:pt x="250825" y="419100"/>
                  </a:cubicBezTo>
                  <a:cubicBezTo>
                    <a:pt x="249767" y="395817"/>
                    <a:pt x="249438" y="372489"/>
                    <a:pt x="247650" y="349250"/>
                  </a:cubicBezTo>
                  <a:cubicBezTo>
                    <a:pt x="247315" y="344899"/>
                    <a:pt x="245331" y="340829"/>
                    <a:pt x="244475" y="336550"/>
                  </a:cubicBezTo>
                  <a:cubicBezTo>
                    <a:pt x="243212" y="330237"/>
                    <a:pt x="242358" y="323850"/>
                    <a:pt x="241300" y="317500"/>
                  </a:cubicBezTo>
                  <a:cubicBezTo>
                    <a:pt x="240242" y="222250"/>
                    <a:pt x="242308" y="126914"/>
                    <a:pt x="238125" y="31750"/>
                  </a:cubicBezTo>
                  <a:cubicBezTo>
                    <a:pt x="237758" y="23406"/>
                    <a:pt x="219442" y="31628"/>
                    <a:pt x="219075" y="31750"/>
                  </a:cubicBezTo>
                  <a:cubicBezTo>
                    <a:pt x="211568" y="39257"/>
                    <a:pt x="205456" y="44471"/>
                    <a:pt x="200025" y="53975"/>
                  </a:cubicBezTo>
                  <a:cubicBezTo>
                    <a:pt x="198365" y="56881"/>
                    <a:pt x="197908" y="60325"/>
                    <a:pt x="196850" y="63500"/>
                  </a:cubicBezTo>
                  <a:cubicBezTo>
                    <a:pt x="197908" y="77258"/>
                    <a:pt x="197482" y="91212"/>
                    <a:pt x="200025" y="104775"/>
                  </a:cubicBezTo>
                  <a:cubicBezTo>
                    <a:pt x="200728" y="108526"/>
                    <a:pt x="205517" y="110582"/>
                    <a:pt x="206375" y="114300"/>
                  </a:cubicBezTo>
                  <a:cubicBezTo>
                    <a:pt x="208767" y="124664"/>
                    <a:pt x="208492" y="135467"/>
                    <a:pt x="209550" y="146050"/>
                  </a:cubicBezTo>
                  <a:cubicBezTo>
                    <a:pt x="210608" y="196850"/>
                    <a:pt x="211406" y="247656"/>
                    <a:pt x="212725" y="298450"/>
                  </a:cubicBezTo>
                  <a:cubicBezTo>
                    <a:pt x="213522" y="329150"/>
                    <a:pt x="216582" y="359823"/>
                    <a:pt x="215900" y="390525"/>
                  </a:cubicBezTo>
                  <a:cubicBezTo>
                    <a:pt x="215450" y="410760"/>
                    <a:pt x="218221" y="446680"/>
                    <a:pt x="193675" y="457200"/>
                  </a:cubicBezTo>
                  <a:cubicBezTo>
                    <a:pt x="189664" y="458919"/>
                    <a:pt x="185208" y="459317"/>
                    <a:pt x="180975" y="460375"/>
                  </a:cubicBezTo>
                  <a:cubicBezTo>
                    <a:pt x="177800" y="459317"/>
                    <a:pt x="173075" y="460126"/>
                    <a:pt x="171450" y="457200"/>
                  </a:cubicBezTo>
                  <a:cubicBezTo>
                    <a:pt x="167683" y="450419"/>
                    <a:pt x="163478" y="422068"/>
                    <a:pt x="161925" y="412750"/>
                  </a:cubicBezTo>
                  <a:cubicBezTo>
                    <a:pt x="162983" y="357717"/>
                    <a:pt x="163135" y="302658"/>
                    <a:pt x="165100" y="247650"/>
                  </a:cubicBezTo>
                  <a:cubicBezTo>
                    <a:pt x="165256" y="243289"/>
                    <a:pt x="167880" y="239296"/>
                    <a:pt x="168275" y="234950"/>
                  </a:cubicBezTo>
                  <a:cubicBezTo>
                    <a:pt x="170002" y="215949"/>
                    <a:pt x="169263" y="196754"/>
                    <a:pt x="171450" y="177800"/>
                  </a:cubicBezTo>
                  <a:cubicBezTo>
                    <a:pt x="172450" y="169130"/>
                    <a:pt x="175683" y="160867"/>
                    <a:pt x="177800" y="152400"/>
                  </a:cubicBezTo>
                  <a:lnTo>
                    <a:pt x="180975" y="139700"/>
                  </a:lnTo>
                  <a:cubicBezTo>
                    <a:pt x="176272" y="87964"/>
                    <a:pt x="183473" y="120129"/>
                    <a:pt x="171450" y="92075"/>
                  </a:cubicBezTo>
                  <a:cubicBezTo>
                    <a:pt x="168449" y="85073"/>
                    <a:pt x="168557" y="78331"/>
                    <a:pt x="161925" y="73025"/>
                  </a:cubicBezTo>
                  <a:cubicBezTo>
                    <a:pt x="159312" y="70934"/>
                    <a:pt x="155575" y="70908"/>
                    <a:pt x="152400" y="69850"/>
                  </a:cubicBezTo>
                  <a:cubicBezTo>
                    <a:pt x="148167" y="70908"/>
                    <a:pt x="143331" y="70604"/>
                    <a:pt x="139700" y="73025"/>
                  </a:cubicBezTo>
                  <a:cubicBezTo>
                    <a:pt x="130581" y="79105"/>
                    <a:pt x="131180" y="97741"/>
                    <a:pt x="130175" y="104775"/>
                  </a:cubicBezTo>
                  <a:cubicBezTo>
                    <a:pt x="129117" y="131233"/>
                    <a:pt x="127509" y="157675"/>
                    <a:pt x="127000" y="184150"/>
                  </a:cubicBezTo>
                  <a:cubicBezTo>
                    <a:pt x="125392" y="267750"/>
                    <a:pt x="126882" y="351416"/>
                    <a:pt x="123825" y="434975"/>
                  </a:cubicBezTo>
                  <a:cubicBezTo>
                    <a:pt x="123685" y="438788"/>
                    <a:pt x="120173" y="441802"/>
                    <a:pt x="117475" y="444500"/>
                  </a:cubicBezTo>
                  <a:cubicBezTo>
                    <a:pt x="114777" y="447198"/>
                    <a:pt x="111125" y="448733"/>
                    <a:pt x="107950" y="450850"/>
                  </a:cubicBezTo>
                  <a:cubicBezTo>
                    <a:pt x="104775" y="448733"/>
                    <a:pt x="100809" y="447480"/>
                    <a:pt x="98425" y="444500"/>
                  </a:cubicBezTo>
                  <a:cubicBezTo>
                    <a:pt x="96334" y="441887"/>
                    <a:pt x="95381" y="438319"/>
                    <a:pt x="95250" y="434975"/>
                  </a:cubicBezTo>
                  <a:cubicBezTo>
                    <a:pt x="93259" y="384203"/>
                    <a:pt x="94028" y="333348"/>
                    <a:pt x="92075" y="282575"/>
                  </a:cubicBezTo>
                  <a:cubicBezTo>
                    <a:pt x="91907" y="278215"/>
                    <a:pt x="89847" y="274135"/>
                    <a:pt x="88900" y="269875"/>
                  </a:cubicBezTo>
                  <a:cubicBezTo>
                    <a:pt x="87729" y="264607"/>
                    <a:pt x="86783" y="259292"/>
                    <a:pt x="85725" y="254000"/>
                  </a:cubicBezTo>
                  <a:cubicBezTo>
                    <a:pt x="83608" y="206375"/>
                    <a:pt x="82349" y="158704"/>
                    <a:pt x="79375" y="111125"/>
                  </a:cubicBezTo>
                  <a:cubicBezTo>
                    <a:pt x="79166" y="107785"/>
                    <a:pt x="77697" y="104593"/>
                    <a:pt x="76200" y="101600"/>
                  </a:cubicBezTo>
                  <a:cubicBezTo>
                    <a:pt x="72543" y="94286"/>
                    <a:pt x="69480" y="88900"/>
                    <a:pt x="60325" y="88900"/>
                  </a:cubicBezTo>
                  <a:cubicBezTo>
                    <a:pt x="57958" y="88900"/>
                    <a:pt x="68263" y="89429"/>
                    <a:pt x="66675" y="92075"/>
                  </a:cubicBezTo>
                  <a:close/>
                </a:path>
              </a:pathLst>
            </a:custGeom>
            <a:solidFill>
              <a:srgbClr val="FFFFFF"/>
            </a:solidFill>
            <a:ln w="63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4" name="Ellipse 33"/>
            <p:cNvSpPr/>
            <p:nvPr/>
          </p:nvSpPr>
          <p:spPr>
            <a:xfrm>
              <a:off x="6800838" y="3067569"/>
              <a:ext cx="142957" cy="217234"/>
            </a:xfrm>
            <a:prstGeom prst="ellipse">
              <a:avLst/>
            </a:prstGeom>
            <a:solidFill>
              <a:srgbClr val="FFFFFF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4345" name="Grouper 34"/>
          <p:cNvGrpSpPr>
            <a:grpSpLocks/>
          </p:cNvGrpSpPr>
          <p:nvPr/>
        </p:nvGrpSpPr>
        <p:grpSpPr bwMode="auto">
          <a:xfrm rot="-2820000">
            <a:off x="2770011" y="3547710"/>
            <a:ext cx="431800" cy="756356"/>
            <a:chOff x="6079604" y="2636913"/>
            <a:chExt cx="432048" cy="720079"/>
          </a:xfrm>
        </p:grpSpPr>
        <p:sp>
          <p:nvSpPr>
            <p:cNvPr id="36" name="Forme libre 35"/>
            <p:cNvSpPr/>
            <p:nvPr/>
          </p:nvSpPr>
          <p:spPr>
            <a:xfrm>
              <a:off x="6079604" y="2636913"/>
              <a:ext cx="432048" cy="720079"/>
            </a:xfrm>
            <a:custGeom>
              <a:avLst/>
              <a:gdLst>
                <a:gd name="connsiteX0" fmla="*/ 47625 w 946150"/>
                <a:gd name="connsiteY0" fmla="*/ 66675 h 1387475"/>
                <a:gd name="connsiteX1" fmla="*/ 22225 w 946150"/>
                <a:gd name="connsiteY1" fmla="*/ 73025 h 1387475"/>
                <a:gd name="connsiteX2" fmla="*/ 15875 w 946150"/>
                <a:gd name="connsiteY2" fmla="*/ 82550 h 1387475"/>
                <a:gd name="connsiteX3" fmla="*/ 12700 w 946150"/>
                <a:gd name="connsiteY3" fmla="*/ 250825 h 1387475"/>
                <a:gd name="connsiteX4" fmla="*/ 22225 w 946150"/>
                <a:gd name="connsiteY4" fmla="*/ 495300 h 1387475"/>
                <a:gd name="connsiteX5" fmla="*/ 19050 w 946150"/>
                <a:gd name="connsiteY5" fmla="*/ 698500 h 1387475"/>
                <a:gd name="connsiteX6" fmla="*/ 15875 w 946150"/>
                <a:gd name="connsiteY6" fmla="*/ 752475 h 1387475"/>
                <a:gd name="connsiteX7" fmla="*/ 9525 w 946150"/>
                <a:gd name="connsiteY7" fmla="*/ 762000 h 1387475"/>
                <a:gd name="connsiteX8" fmla="*/ 0 w 946150"/>
                <a:gd name="connsiteY8" fmla="*/ 787400 h 1387475"/>
                <a:gd name="connsiteX9" fmla="*/ 3175 w 946150"/>
                <a:gd name="connsiteY9" fmla="*/ 968375 h 1387475"/>
                <a:gd name="connsiteX10" fmla="*/ 9525 w 946150"/>
                <a:gd name="connsiteY10" fmla="*/ 1016000 h 1387475"/>
                <a:gd name="connsiteX11" fmla="*/ 19050 w 946150"/>
                <a:gd name="connsiteY11" fmla="*/ 1060450 h 1387475"/>
                <a:gd name="connsiteX12" fmla="*/ 22225 w 946150"/>
                <a:gd name="connsiteY12" fmla="*/ 1069975 h 1387475"/>
                <a:gd name="connsiteX13" fmla="*/ 25400 w 946150"/>
                <a:gd name="connsiteY13" fmla="*/ 1079500 h 1387475"/>
                <a:gd name="connsiteX14" fmla="*/ 47625 w 946150"/>
                <a:gd name="connsiteY14" fmla="*/ 1108075 h 1387475"/>
                <a:gd name="connsiteX15" fmla="*/ 57150 w 946150"/>
                <a:gd name="connsiteY15" fmla="*/ 1127125 h 1387475"/>
                <a:gd name="connsiteX16" fmla="*/ 63500 w 946150"/>
                <a:gd name="connsiteY16" fmla="*/ 1203325 h 1387475"/>
                <a:gd name="connsiteX17" fmla="*/ 69850 w 946150"/>
                <a:gd name="connsiteY17" fmla="*/ 1228725 h 1387475"/>
                <a:gd name="connsiteX18" fmla="*/ 79375 w 946150"/>
                <a:gd name="connsiteY18" fmla="*/ 1260475 h 1387475"/>
                <a:gd name="connsiteX19" fmla="*/ 82550 w 946150"/>
                <a:gd name="connsiteY19" fmla="*/ 1270000 h 1387475"/>
                <a:gd name="connsiteX20" fmla="*/ 98425 w 946150"/>
                <a:gd name="connsiteY20" fmla="*/ 1311275 h 1387475"/>
                <a:gd name="connsiteX21" fmla="*/ 114300 w 946150"/>
                <a:gd name="connsiteY21" fmla="*/ 1330325 h 1387475"/>
                <a:gd name="connsiteX22" fmla="*/ 123825 w 946150"/>
                <a:gd name="connsiteY22" fmla="*/ 1333500 h 1387475"/>
                <a:gd name="connsiteX23" fmla="*/ 161925 w 946150"/>
                <a:gd name="connsiteY23" fmla="*/ 1336675 h 1387475"/>
                <a:gd name="connsiteX24" fmla="*/ 174625 w 946150"/>
                <a:gd name="connsiteY24" fmla="*/ 1346200 h 1387475"/>
                <a:gd name="connsiteX25" fmla="*/ 184150 w 946150"/>
                <a:gd name="connsiteY25" fmla="*/ 1349375 h 1387475"/>
                <a:gd name="connsiteX26" fmla="*/ 215900 w 946150"/>
                <a:gd name="connsiteY26" fmla="*/ 1362075 h 1387475"/>
                <a:gd name="connsiteX27" fmla="*/ 247650 w 946150"/>
                <a:gd name="connsiteY27" fmla="*/ 1371600 h 1387475"/>
                <a:gd name="connsiteX28" fmla="*/ 276225 w 946150"/>
                <a:gd name="connsiteY28" fmla="*/ 1374775 h 1387475"/>
                <a:gd name="connsiteX29" fmla="*/ 288925 w 946150"/>
                <a:gd name="connsiteY29" fmla="*/ 1377950 h 1387475"/>
                <a:gd name="connsiteX30" fmla="*/ 304800 w 946150"/>
                <a:gd name="connsiteY30" fmla="*/ 1381125 h 1387475"/>
                <a:gd name="connsiteX31" fmla="*/ 314325 w 946150"/>
                <a:gd name="connsiteY31" fmla="*/ 1384300 h 1387475"/>
                <a:gd name="connsiteX32" fmla="*/ 355600 w 946150"/>
                <a:gd name="connsiteY32" fmla="*/ 1387475 h 1387475"/>
                <a:gd name="connsiteX33" fmla="*/ 412750 w 946150"/>
                <a:gd name="connsiteY33" fmla="*/ 1384300 h 1387475"/>
                <a:gd name="connsiteX34" fmla="*/ 419100 w 946150"/>
                <a:gd name="connsiteY34" fmla="*/ 1374775 h 1387475"/>
                <a:gd name="connsiteX35" fmla="*/ 441325 w 946150"/>
                <a:gd name="connsiteY35" fmla="*/ 1371600 h 1387475"/>
                <a:gd name="connsiteX36" fmla="*/ 657225 w 946150"/>
                <a:gd name="connsiteY36" fmla="*/ 1368425 h 1387475"/>
                <a:gd name="connsiteX37" fmla="*/ 685800 w 946150"/>
                <a:gd name="connsiteY37" fmla="*/ 1362075 h 1387475"/>
                <a:gd name="connsiteX38" fmla="*/ 727075 w 946150"/>
                <a:gd name="connsiteY38" fmla="*/ 1358900 h 1387475"/>
                <a:gd name="connsiteX39" fmla="*/ 746125 w 946150"/>
                <a:gd name="connsiteY39" fmla="*/ 1355725 h 1387475"/>
                <a:gd name="connsiteX40" fmla="*/ 752475 w 946150"/>
                <a:gd name="connsiteY40" fmla="*/ 1333500 h 1387475"/>
                <a:gd name="connsiteX41" fmla="*/ 787400 w 946150"/>
                <a:gd name="connsiteY41" fmla="*/ 1330325 h 1387475"/>
                <a:gd name="connsiteX42" fmla="*/ 809625 w 946150"/>
                <a:gd name="connsiteY42" fmla="*/ 1320800 h 1387475"/>
                <a:gd name="connsiteX43" fmla="*/ 822325 w 946150"/>
                <a:gd name="connsiteY43" fmla="*/ 1317625 h 1387475"/>
                <a:gd name="connsiteX44" fmla="*/ 831850 w 946150"/>
                <a:gd name="connsiteY44" fmla="*/ 1314450 h 1387475"/>
                <a:gd name="connsiteX45" fmla="*/ 844550 w 946150"/>
                <a:gd name="connsiteY45" fmla="*/ 1304925 h 1387475"/>
                <a:gd name="connsiteX46" fmla="*/ 854075 w 946150"/>
                <a:gd name="connsiteY46" fmla="*/ 1301750 h 1387475"/>
                <a:gd name="connsiteX47" fmla="*/ 866775 w 946150"/>
                <a:gd name="connsiteY47" fmla="*/ 1282700 h 1387475"/>
                <a:gd name="connsiteX48" fmla="*/ 869950 w 946150"/>
                <a:gd name="connsiteY48" fmla="*/ 1273175 h 1387475"/>
                <a:gd name="connsiteX49" fmla="*/ 879475 w 946150"/>
                <a:gd name="connsiteY49" fmla="*/ 1266825 h 1387475"/>
                <a:gd name="connsiteX50" fmla="*/ 892175 w 946150"/>
                <a:gd name="connsiteY50" fmla="*/ 1225550 h 1387475"/>
                <a:gd name="connsiteX51" fmla="*/ 895350 w 946150"/>
                <a:gd name="connsiteY51" fmla="*/ 1206500 h 1387475"/>
                <a:gd name="connsiteX52" fmla="*/ 901700 w 946150"/>
                <a:gd name="connsiteY52" fmla="*/ 1196975 h 1387475"/>
                <a:gd name="connsiteX53" fmla="*/ 904875 w 946150"/>
                <a:gd name="connsiteY53" fmla="*/ 1184275 h 1387475"/>
                <a:gd name="connsiteX54" fmla="*/ 911225 w 946150"/>
                <a:gd name="connsiteY54" fmla="*/ 1165225 h 1387475"/>
                <a:gd name="connsiteX55" fmla="*/ 917575 w 946150"/>
                <a:gd name="connsiteY55" fmla="*/ 1003300 h 1387475"/>
                <a:gd name="connsiteX56" fmla="*/ 920750 w 946150"/>
                <a:gd name="connsiteY56" fmla="*/ 987425 h 1387475"/>
                <a:gd name="connsiteX57" fmla="*/ 923925 w 946150"/>
                <a:gd name="connsiteY57" fmla="*/ 958850 h 1387475"/>
                <a:gd name="connsiteX58" fmla="*/ 927100 w 946150"/>
                <a:gd name="connsiteY58" fmla="*/ 885825 h 1387475"/>
                <a:gd name="connsiteX59" fmla="*/ 930275 w 946150"/>
                <a:gd name="connsiteY59" fmla="*/ 876300 h 1387475"/>
                <a:gd name="connsiteX60" fmla="*/ 923925 w 946150"/>
                <a:gd name="connsiteY60" fmla="*/ 733425 h 1387475"/>
                <a:gd name="connsiteX61" fmla="*/ 920750 w 946150"/>
                <a:gd name="connsiteY61" fmla="*/ 635000 h 1387475"/>
                <a:gd name="connsiteX62" fmla="*/ 914400 w 946150"/>
                <a:gd name="connsiteY62" fmla="*/ 565150 h 1387475"/>
                <a:gd name="connsiteX63" fmla="*/ 917575 w 946150"/>
                <a:gd name="connsiteY63" fmla="*/ 339725 h 1387475"/>
                <a:gd name="connsiteX64" fmla="*/ 920750 w 946150"/>
                <a:gd name="connsiteY64" fmla="*/ 330200 h 1387475"/>
                <a:gd name="connsiteX65" fmla="*/ 923925 w 946150"/>
                <a:gd name="connsiteY65" fmla="*/ 317500 h 1387475"/>
                <a:gd name="connsiteX66" fmla="*/ 936625 w 946150"/>
                <a:gd name="connsiteY66" fmla="*/ 298450 h 1387475"/>
                <a:gd name="connsiteX67" fmla="*/ 939800 w 946150"/>
                <a:gd name="connsiteY67" fmla="*/ 288925 h 1387475"/>
                <a:gd name="connsiteX68" fmla="*/ 946150 w 946150"/>
                <a:gd name="connsiteY68" fmla="*/ 260350 h 1387475"/>
                <a:gd name="connsiteX69" fmla="*/ 942975 w 946150"/>
                <a:gd name="connsiteY69" fmla="*/ 171450 h 1387475"/>
                <a:gd name="connsiteX70" fmla="*/ 939800 w 946150"/>
                <a:gd name="connsiteY70" fmla="*/ 158750 h 1387475"/>
                <a:gd name="connsiteX71" fmla="*/ 933450 w 946150"/>
                <a:gd name="connsiteY71" fmla="*/ 111125 h 1387475"/>
                <a:gd name="connsiteX72" fmla="*/ 923925 w 946150"/>
                <a:gd name="connsiteY72" fmla="*/ 82550 h 1387475"/>
                <a:gd name="connsiteX73" fmla="*/ 920750 w 946150"/>
                <a:gd name="connsiteY73" fmla="*/ 73025 h 1387475"/>
                <a:gd name="connsiteX74" fmla="*/ 901700 w 946150"/>
                <a:gd name="connsiteY74" fmla="*/ 63500 h 1387475"/>
                <a:gd name="connsiteX75" fmla="*/ 892175 w 946150"/>
                <a:gd name="connsiteY75" fmla="*/ 66675 h 1387475"/>
                <a:gd name="connsiteX76" fmla="*/ 885825 w 946150"/>
                <a:gd name="connsiteY76" fmla="*/ 177800 h 1387475"/>
                <a:gd name="connsiteX77" fmla="*/ 876300 w 946150"/>
                <a:gd name="connsiteY77" fmla="*/ 200025 h 1387475"/>
                <a:gd name="connsiteX78" fmla="*/ 873125 w 946150"/>
                <a:gd name="connsiteY78" fmla="*/ 209550 h 1387475"/>
                <a:gd name="connsiteX79" fmla="*/ 869950 w 946150"/>
                <a:gd name="connsiteY79" fmla="*/ 276225 h 1387475"/>
                <a:gd name="connsiteX80" fmla="*/ 854075 w 946150"/>
                <a:gd name="connsiteY80" fmla="*/ 307975 h 1387475"/>
                <a:gd name="connsiteX81" fmla="*/ 844550 w 946150"/>
                <a:gd name="connsiteY81" fmla="*/ 311150 h 1387475"/>
                <a:gd name="connsiteX82" fmla="*/ 825500 w 946150"/>
                <a:gd name="connsiteY82" fmla="*/ 307975 h 1387475"/>
                <a:gd name="connsiteX83" fmla="*/ 822325 w 946150"/>
                <a:gd name="connsiteY83" fmla="*/ 298450 h 1387475"/>
                <a:gd name="connsiteX84" fmla="*/ 825500 w 946150"/>
                <a:gd name="connsiteY84" fmla="*/ 250825 h 1387475"/>
                <a:gd name="connsiteX85" fmla="*/ 825500 w 946150"/>
                <a:gd name="connsiteY85" fmla="*/ 50800 h 1387475"/>
                <a:gd name="connsiteX86" fmla="*/ 812800 w 946150"/>
                <a:gd name="connsiteY86" fmla="*/ 34925 h 1387475"/>
                <a:gd name="connsiteX87" fmla="*/ 784225 w 946150"/>
                <a:gd name="connsiteY87" fmla="*/ 41275 h 1387475"/>
                <a:gd name="connsiteX88" fmla="*/ 781050 w 946150"/>
                <a:gd name="connsiteY88" fmla="*/ 50800 h 1387475"/>
                <a:gd name="connsiteX89" fmla="*/ 787400 w 946150"/>
                <a:gd name="connsiteY89" fmla="*/ 133350 h 1387475"/>
                <a:gd name="connsiteX90" fmla="*/ 784225 w 946150"/>
                <a:gd name="connsiteY90" fmla="*/ 361950 h 1387475"/>
                <a:gd name="connsiteX91" fmla="*/ 749300 w 946150"/>
                <a:gd name="connsiteY91" fmla="*/ 381000 h 1387475"/>
                <a:gd name="connsiteX92" fmla="*/ 739775 w 946150"/>
                <a:gd name="connsiteY92" fmla="*/ 384175 h 1387475"/>
                <a:gd name="connsiteX93" fmla="*/ 730250 w 946150"/>
                <a:gd name="connsiteY93" fmla="*/ 377825 h 1387475"/>
                <a:gd name="connsiteX94" fmla="*/ 720725 w 946150"/>
                <a:gd name="connsiteY94" fmla="*/ 339725 h 1387475"/>
                <a:gd name="connsiteX95" fmla="*/ 717550 w 946150"/>
                <a:gd name="connsiteY95" fmla="*/ 327025 h 1387475"/>
                <a:gd name="connsiteX96" fmla="*/ 711200 w 946150"/>
                <a:gd name="connsiteY96" fmla="*/ 317500 h 1387475"/>
                <a:gd name="connsiteX97" fmla="*/ 717550 w 946150"/>
                <a:gd name="connsiteY97" fmla="*/ 238125 h 1387475"/>
                <a:gd name="connsiteX98" fmla="*/ 723900 w 946150"/>
                <a:gd name="connsiteY98" fmla="*/ 212725 h 1387475"/>
                <a:gd name="connsiteX99" fmla="*/ 723900 w 946150"/>
                <a:gd name="connsiteY99" fmla="*/ 92075 h 1387475"/>
                <a:gd name="connsiteX100" fmla="*/ 720725 w 946150"/>
                <a:gd name="connsiteY100" fmla="*/ 79375 h 1387475"/>
                <a:gd name="connsiteX101" fmla="*/ 717550 w 946150"/>
                <a:gd name="connsiteY101" fmla="*/ 53975 h 1387475"/>
                <a:gd name="connsiteX102" fmla="*/ 704850 w 946150"/>
                <a:gd name="connsiteY102" fmla="*/ 31750 h 1387475"/>
                <a:gd name="connsiteX103" fmla="*/ 685800 w 946150"/>
                <a:gd name="connsiteY103" fmla="*/ 25400 h 1387475"/>
                <a:gd name="connsiteX104" fmla="*/ 669925 w 946150"/>
                <a:gd name="connsiteY104" fmla="*/ 31750 h 1387475"/>
                <a:gd name="connsiteX105" fmla="*/ 666750 w 946150"/>
                <a:gd name="connsiteY105" fmla="*/ 47625 h 1387475"/>
                <a:gd name="connsiteX106" fmla="*/ 660400 w 946150"/>
                <a:gd name="connsiteY106" fmla="*/ 107950 h 1387475"/>
                <a:gd name="connsiteX107" fmla="*/ 657225 w 946150"/>
                <a:gd name="connsiteY107" fmla="*/ 155575 h 1387475"/>
                <a:gd name="connsiteX108" fmla="*/ 654050 w 946150"/>
                <a:gd name="connsiteY108" fmla="*/ 168275 h 1387475"/>
                <a:gd name="connsiteX109" fmla="*/ 650875 w 946150"/>
                <a:gd name="connsiteY109" fmla="*/ 184150 h 1387475"/>
                <a:gd name="connsiteX110" fmla="*/ 647700 w 946150"/>
                <a:gd name="connsiteY110" fmla="*/ 209550 h 1387475"/>
                <a:gd name="connsiteX111" fmla="*/ 644525 w 946150"/>
                <a:gd name="connsiteY111" fmla="*/ 219075 h 1387475"/>
                <a:gd name="connsiteX112" fmla="*/ 641350 w 946150"/>
                <a:gd name="connsiteY112" fmla="*/ 238125 h 1387475"/>
                <a:gd name="connsiteX113" fmla="*/ 644525 w 946150"/>
                <a:gd name="connsiteY113" fmla="*/ 365125 h 1387475"/>
                <a:gd name="connsiteX114" fmla="*/ 635000 w 946150"/>
                <a:gd name="connsiteY114" fmla="*/ 409575 h 1387475"/>
                <a:gd name="connsiteX115" fmla="*/ 625475 w 946150"/>
                <a:gd name="connsiteY115" fmla="*/ 412750 h 1387475"/>
                <a:gd name="connsiteX116" fmla="*/ 606425 w 946150"/>
                <a:gd name="connsiteY116" fmla="*/ 409575 h 1387475"/>
                <a:gd name="connsiteX117" fmla="*/ 590550 w 946150"/>
                <a:gd name="connsiteY117" fmla="*/ 393700 h 1387475"/>
                <a:gd name="connsiteX118" fmla="*/ 587375 w 946150"/>
                <a:gd name="connsiteY118" fmla="*/ 384175 h 1387475"/>
                <a:gd name="connsiteX119" fmla="*/ 577850 w 946150"/>
                <a:gd name="connsiteY119" fmla="*/ 365125 h 1387475"/>
                <a:gd name="connsiteX120" fmla="*/ 581025 w 946150"/>
                <a:gd name="connsiteY120" fmla="*/ 203200 h 1387475"/>
                <a:gd name="connsiteX121" fmla="*/ 584200 w 946150"/>
                <a:gd name="connsiteY121" fmla="*/ 174625 h 1387475"/>
                <a:gd name="connsiteX122" fmla="*/ 587375 w 946150"/>
                <a:gd name="connsiteY122" fmla="*/ 165100 h 1387475"/>
                <a:gd name="connsiteX123" fmla="*/ 584200 w 946150"/>
                <a:gd name="connsiteY123" fmla="*/ 53975 h 1387475"/>
                <a:gd name="connsiteX124" fmla="*/ 571500 w 946150"/>
                <a:gd name="connsiteY124" fmla="*/ 22225 h 1387475"/>
                <a:gd name="connsiteX125" fmla="*/ 561975 w 946150"/>
                <a:gd name="connsiteY125" fmla="*/ 19050 h 1387475"/>
                <a:gd name="connsiteX126" fmla="*/ 546100 w 946150"/>
                <a:gd name="connsiteY126" fmla="*/ 22225 h 1387475"/>
                <a:gd name="connsiteX127" fmla="*/ 542925 w 946150"/>
                <a:gd name="connsiteY127" fmla="*/ 31750 h 1387475"/>
                <a:gd name="connsiteX128" fmla="*/ 539750 w 946150"/>
                <a:gd name="connsiteY128" fmla="*/ 44450 h 1387475"/>
                <a:gd name="connsiteX129" fmla="*/ 536575 w 946150"/>
                <a:gd name="connsiteY129" fmla="*/ 168275 h 1387475"/>
                <a:gd name="connsiteX130" fmla="*/ 533400 w 946150"/>
                <a:gd name="connsiteY130" fmla="*/ 177800 h 1387475"/>
                <a:gd name="connsiteX131" fmla="*/ 530225 w 946150"/>
                <a:gd name="connsiteY131" fmla="*/ 193675 h 1387475"/>
                <a:gd name="connsiteX132" fmla="*/ 527050 w 946150"/>
                <a:gd name="connsiteY132" fmla="*/ 222250 h 1387475"/>
                <a:gd name="connsiteX133" fmla="*/ 520700 w 946150"/>
                <a:gd name="connsiteY133" fmla="*/ 247650 h 1387475"/>
                <a:gd name="connsiteX134" fmla="*/ 514350 w 946150"/>
                <a:gd name="connsiteY134" fmla="*/ 273050 h 1387475"/>
                <a:gd name="connsiteX135" fmla="*/ 495300 w 946150"/>
                <a:gd name="connsiteY135" fmla="*/ 415925 h 1387475"/>
                <a:gd name="connsiteX136" fmla="*/ 485775 w 946150"/>
                <a:gd name="connsiteY136" fmla="*/ 419100 h 1387475"/>
                <a:gd name="connsiteX137" fmla="*/ 460375 w 946150"/>
                <a:gd name="connsiteY137" fmla="*/ 415925 h 1387475"/>
                <a:gd name="connsiteX138" fmla="*/ 454025 w 946150"/>
                <a:gd name="connsiteY138" fmla="*/ 400050 h 1387475"/>
                <a:gd name="connsiteX139" fmla="*/ 460375 w 946150"/>
                <a:gd name="connsiteY139" fmla="*/ 250825 h 1387475"/>
                <a:gd name="connsiteX140" fmla="*/ 466725 w 946150"/>
                <a:gd name="connsiteY140" fmla="*/ 225425 h 1387475"/>
                <a:gd name="connsiteX141" fmla="*/ 473075 w 946150"/>
                <a:gd name="connsiteY141" fmla="*/ 190500 h 1387475"/>
                <a:gd name="connsiteX142" fmla="*/ 479425 w 946150"/>
                <a:gd name="connsiteY142" fmla="*/ 158750 h 1387475"/>
                <a:gd name="connsiteX143" fmla="*/ 476250 w 946150"/>
                <a:gd name="connsiteY143" fmla="*/ 69850 h 1387475"/>
                <a:gd name="connsiteX144" fmla="*/ 469900 w 946150"/>
                <a:gd name="connsiteY144" fmla="*/ 50800 h 1387475"/>
                <a:gd name="connsiteX145" fmla="*/ 463550 w 946150"/>
                <a:gd name="connsiteY145" fmla="*/ 41275 h 1387475"/>
                <a:gd name="connsiteX146" fmla="*/ 457200 w 946150"/>
                <a:gd name="connsiteY146" fmla="*/ 22225 h 1387475"/>
                <a:gd name="connsiteX147" fmla="*/ 428625 w 946150"/>
                <a:gd name="connsiteY147" fmla="*/ 6350 h 1387475"/>
                <a:gd name="connsiteX148" fmla="*/ 415925 w 946150"/>
                <a:gd name="connsiteY148" fmla="*/ 9525 h 1387475"/>
                <a:gd name="connsiteX149" fmla="*/ 412750 w 946150"/>
                <a:gd name="connsiteY149" fmla="*/ 19050 h 1387475"/>
                <a:gd name="connsiteX150" fmla="*/ 406400 w 946150"/>
                <a:gd name="connsiteY150" fmla="*/ 53975 h 1387475"/>
                <a:gd name="connsiteX151" fmla="*/ 400050 w 946150"/>
                <a:gd name="connsiteY151" fmla="*/ 155575 h 1387475"/>
                <a:gd name="connsiteX152" fmla="*/ 396875 w 946150"/>
                <a:gd name="connsiteY152" fmla="*/ 190500 h 1387475"/>
                <a:gd name="connsiteX153" fmla="*/ 393700 w 946150"/>
                <a:gd name="connsiteY153" fmla="*/ 200025 h 1387475"/>
                <a:gd name="connsiteX154" fmla="*/ 390525 w 946150"/>
                <a:gd name="connsiteY154" fmla="*/ 273050 h 1387475"/>
                <a:gd name="connsiteX155" fmla="*/ 381000 w 946150"/>
                <a:gd name="connsiteY155" fmla="*/ 371475 h 1387475"/>
                <a:gd name="connsiteX156" fmla="*/ 368300 w 946150"/>
                <a:gd name="connsiteY156" fmla="*/ 431800 h 1387475"/>
                <a:gd name="connsiteX157" fmla="*/ 320675 w 946150"/>
                <a:gd name="connsiteY157" fmla="*/ 428625 h 1387475"/>
                <a:gd name="connsiteX158" fmla="*/ 314325 w 946150"/>
                <a:gd name="connsiteY158" fmla="*/ 419100 h 1387475"/>
                <a:gd name="connsiteX159" fmla="*/ 317500 w 946150"/>
                <a:gd name="connsiteY159" fmla="*/ 139700 h 1387475"/>
                <a:gd name="connsiteX160" fmla="*/ 320675 w 946150"/>
                <a:gd name="connsiteY160" fmla="*/ 120650 h 1387475"/>
                <a:gd name="connsiteX161" fmla="*/ 327025 w 946150"/>
                <a:gd name="connsiteY161" fmla="*/ 104775 h 1387475"/>
                <a:gd name="connsiteX162" fmla="*/ 330200 w 946150"/>
                <a:gd name="connsiteY162" fmla="*/ 88900 h 1387475"/>
                <a:gd name="connsiteX163" fmla="*/ 333375 w 946150"/>
                <a:gd name="connsiteY163" fmla="*/ 76200 h 1387475"/>
                <a:gd name="connsiteX164" fmla="*/ 323850 w 946150"/>
                <a:gd name="connsiteY164" fmla="*/ 31750 h 1387475"/>
                <a:gd name="connsiteX165" fmla="*/ 314325 w 946150"/>
                <a:gd name="connsiteY165" fmla="*/ 12700 h 1387475"/>
                <a:gd name="connsiteX166" fmla="*/ 304800 w 946150"/>
                <a:gd name="connsiteY166" fmla="*/ 6350 h 1387475"/>
                <a:gd name="connsiteX167" fmla="*/ 273050 w 946150"/>
                <a:gd name="connsiteY167" fmla="*/ 9525 h 1387475"/>
                <a:gd name="connsiteX168" fmla="*/ 269875 w 946150"/>
                <a:gd name="connsiteY168" fmla="*/ 19050 h 1387475"/>
                <a:gd name="connsiteX169" fmla="*/ 266700 w 946150"/>
                <a:gd name="connsiteY169" fmla="*/ 31750 h 1387475"/>
                <a:gd name="connsiteX170" fmla="*/ 266700 w 946150"/>
                <a:gd name="connsiteY170" fmla="*/ 254000 h 1387475"/>
                <a:gd name="connsiteX171" fmla="*/ 273050 w 946150"/>
                <a:gd name="connsiteY171" fmla="*/ 263525 h 1387475"/>
                <a:gd name="connsiteX172" fmla="*/ 282575 w 946150"/>
                <a:gd name="connsiteY172" fmla="*/ 282575 h 1387475"/>
                <a:gd name="connsiteX173" fmla="*/ 295275 w 946150"/>
                <a:gd name="connsiteY173" fmla="*/ 295275 h 1387475"/>
                <a:gd name="connsiteX174" fmla="*/ 288925 w 946150"/>
                <a:gd name="connsiteY174" fmla="*/ 368300 h 1387475"/>
                <a:gd name="connsiteX175" fmla="*/ 282575 w 946150"/>
                <a:gd name="connsiteY175" fmla="*/ 377825 h 1387475"/>
                <a:gd name="connsiteX176" fmla="*/ 279400 w 946150"/>
                <a:gd name="connsiteY176" fmla="*/ 387350 h 1387475"/>
                <a:gd name="connsiteX177" fmla="*/ 250825 w 946150"/>
                <a:gd name="connsiteY177" fmla="*/ 403225 h 1387475"/>
                <a:gd name="connsiteX178" fmla="*/ 219075 w 946150"/>
                <a:gd name="connsiteY178" fmla="*/ 393700 h 1387475"/>
                <a:gd name="connsiteX179" fmla="*/ 215900 w 946150"/>
                <a:gd name="connsiteY179" fmla="*/ 381000 h 1387475"/>
                <a:gd name="connsiteX180" fmla="*/ 209550 w 946150"/>
                <a:gd name="connsiteY180" fmla="*/ 358775 h 1387475"/>
                <a:gd name="connsiteX181" fmla="*/ 206375 w 946150"/>
                <a:gd name="connsiteY181" fmla="*/ 333375 h 1387475"/>
                <a:gd name="connsiteX182" fmla="*/ 209550 w 946150"/>
                <a:gd name="connsiteY182" fmla="*/ 158750 h 1387475"/>
                <a:gd name="connsiteX183" fmla="*/ 215900 w 946150"/>
                <a:gd name="connsiteY183" fmla="*/ 136525 h 1387475"/>
                <a:gd name="connsiteX184" fmla="*/ 225425 w 946150"/>
                <a:gd name="connsiteY184" fmla="*/ 92075 h 1387475"/>
                <a:gd name="connsiteX185" fmla="*/ 219075 w 946150"/>
                <a:gd name="connsiteY185" fmla="*/ 25400 h 1387475"/>
                <a:gd name="connsiteX186" fmla="*/ 215900 w 946150"/>
                <a:gd name="connsiteY186" fmla="*/ 12700 h 1387475"/>
                <a:gd name="connsiteX187" fmla="*/ 212725 w 946150"/>
                <a:gd name="connsiteY187" fmla="*/ 3175 h 1387475"/>
                <a:gd name="connsiteX188" fmla="*/ 196850 w 946150"/>
                <a:gd name="connsiteY188" fmla="*/ 0 h 1387475"/>
                <a:gd name="connsiteX189" fmla="*/ 174625 w 946150"/>
                <a:gd name="connsiteY189" fmla="*/ 3175 h 1387475"/>
                <a:gd name="connsiteX190" fmla="*/ 168275 w 946150"/>
                <a:gd name="connsiteY190" fmla="*/ 22225 h 1387475"/>
                <a:gd name="connsiteX191" fmla="*/ 168275 w 946150"/>
                <a:gd name="connsiteY191" fmla="*/ 361950 h 1387475"/>
                <a:gd name="connsiteX192" fmla="*/ 152400 w 946150"/>
                <a:gd name="connsiteY192" fmla="*/ 374650 h 1387475"/>
                <a:gd name="connsiteX193" fmla="*/ 117475 w 946150"/>
                <a:gd name="connsiteY193" fmla="*/ 358775 h 1387475"/>
                <a:gd name="connsiteX194" fmla="*/ 114300 w 946150"/>
                <a:gd name="connsiteY194" fmla="*/ 349250 h 1387475"/>
                <a:gd name="connsiteX195" fmla="*/ 107950 w 946150"/>
                <a:gd name="connsiteY195" fmla="*/ 279400 h 1387475"/>
                <a:gd name="connsiteX196" fmla="*/ 111125 w 946150"/>
                <a:gd name="connsiteY196" fmla="*/ 139700 h 1387475"/>
                <a:gd name="connsiteX197" fmla="*/ 95250 w 946150"/>
                <a:gd name="connsiteY197" fmla="*/ 53975 h 1387475"/>
                <a:gd name="connsiteX198" fmla="*/ 82550 w 946150"/>
                <a:gd name="connsiteY198" fmla="*/ 50800 h 1387475"/>
                <a:gd name="connsiteX199" fmla="*/ 76200 w 946150"/>
                <a:gd name="connsiteY199" fmla="*/ 66675 h 1387475"/>
                <a:gd name="connsiteX200" fmla="*/ 76200 w 946150"/>
                <a:gd name="connsiteY200" fmla="*/ 158750 h 1387475"/>
                <a:gd name="connsiteX201" fmla="*/ 73025 w 946150"/>
                <a:gd name="connsiteY201" fmla="*/ 349250 h 1387475"/>
                <a:gd name="connsiteX202" fmla="*/ 60325 w 946150"/>
                <a:gd name="connsiteY202" fmla="*/ 368300 h 1387475"/>
                <a:gd name="connsiteX203" fmla="*/ 50800 w 946150"/>
                <a:gd name="connsiteY203" fmla="*/ 365125 h 1387475"/>
                <a:gd name="connsiteX204" fmla="*/ 44450 w 946150"/>
                <a:gd name="connsiteY204" fmla="*/ 352425 h 1387475"/>
                <a:gd name="connsiteX205" fmla="*/ 41275 w 946150"/>
                <a:gd name="connsiteY205" fmla="*/ 339725 h 1387475"/>
                <a:gd name="connsiteX206" fmla="*/ 38100 w 946150"/>
                <a:gd name="connsiteY206" fmla="*/ 330200 h 1387475"/>
                <a:gd name="connsiteX207" fmla="*/ 44450 w 946150"/>
                <a:gd name="connsiteY207" fmla="*/ 273050 h 1387475"/>
                <a:gd name="connsiteX208" fmla="*/ 50800 w 946150"/>
                <a:gd name="connsiteY208" fmla="*/ 247650 h 1387475"/>
                <a:gd name="connsiteX209" fmla="*/ 50800 w 946150"/>
                <a:gd name="connsiteY209" fmla="*/ 66675 h 1387475"/>
                <a:gd name="connsiteX210" fmla="*/ 31750 w 946150"/>
                <a:gd name="connsiteY210" fmla="*/ 60325 h 1387475"/>
                <a:gd name="connsiteX211" fmla="*/ 47625 w 946150"/>
                <a:gd name="connsiteY211" fmla="*/ 66675 h 138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946150" h="1387475">
                  <a:moveTo>
                    <a:pt x="47625" y="66675"/>
                  </a:moveTo>
                  <a:cubicBezTo>
                    <a:pt x="46834" y="66833"/>
                    <a:pt x="25479" y="70422"/>
                    <a:pt x="22225" y="73025"/>
                  </a:cubicBezTo>
                  <a:cubicBezTo>
                    <a:pt x="19245" y="75409"/>
                    <a:pt x="17992" y="79375"/>
                    <a:pt x="15875" y="82550"/>
                  </a:cubicBezTo>
                  <a:cubicBezTo>
                    <a:pt x="14817" y="138642"/>
                    <a:pt x="12700" y="194723"/>
                    <a:pt x="12700" y="250825"/>
                  </a:cubicBezTo>
                  <a:cubicBezTo>
                    <a:pt x="12700" y="332293"/>
                    <a:pt x="16420" y="414028"/>
                    <a:pt x="22225" y="495300"/>
                  </a:cubicBezTo>
                  <a:cubicBezTo>
                    <a:pt x="21167" y="563033"/>
                    <a:pt x="20722" y="630779"/>
                    <a:pt x="19050" y="698500"/>
                  </a:cubicBezTo>
                  <a:cubicBezTo>
                    <a:pt x="18605" y="716517"/>
                    <a:pt x="18549" y="734652"/>
                    <a:pt x="15875" y="752475"/>
                  </a:cubicBezTo>
                  <a:cubicBezTo>
                    <a:pt x="15309" y="756249"/>
                    <a:pt x="11418" y="758687"/>
                    <a:pt x="9525" y="762000"/>
                  </a:cubicBezTo>
                  <a:cubicBezTo>
                    <a:pt x="2146" y="774913"/>
                    <a:pt x="3473" y="773510"/>
                    <a:pt x="0" y="787400"/>
                  </a:cubicBezTo>
                  <a:cubicBezTo>
                    <a:pt x="1058" y="847725"/>
                    <a:pt x="1401" y="908067"/>
                    <a:pt x="3175" y="968375"/>
                  </a:cubicBezTo>
                  <a:cubicBezTo>
                    <a:pt x="4963" y="1029152"/>
                    <a:pt x="4180" y="983931"/>
                    <a:pt x="9525" y="1016000"/>
                  </a:cubicBezTo>
                  <a:cubicBezTo>
                    <a:pt x="16200" y="1056052"/>
                    <a:pt x="7907" y="1027021"/>
                    <a:pt x="19050" y="1060450"/>
                  </a:cubicBezTo>
                  <a:lnTo>
                    <a:pt x="22225" y="1069975"/>
                  </a:lnTo>
                  <a:cubicBezTo>
                    <a:pt x="23283" y="1073150"/>
                    <a:pt x="23033" y="1077133"/>
                    <a:pt x="25400" y="1079500"/>
                  </a:cubicBezTo>
                  <a:cubicBezTo>
                    <a:pt x="33618" y="1087718"/>
                    <a:pt x="43827" y="1096682"/>
                    <a:pt x="47625" y="1108075"/>
                  </a:cubicBezTo>
                  <a:cubicBezTo>
                    <a:pt x="52007" y="1121220"/>
                    <a:pt x="48944" y="1114815"/>
                    <a:pt x="57150" y="1127125"/>
                  </a:cubicBezTo>
                  <a:cubicBezTo>
                    <a:pt x="66862" y="1165974"/>
                    <a:pt x="53321" y="1108324"/>
                    <a:pt x="63500" y="1203325"/>
                  </a:cubicBezTo>
                  <a:cubicBezTo>
                    <a:pt x="64430" y="1212003"/>
                    <a:pt x="67733" y="1220258"/>
                    <a:pt x="69850" y="1228725"/>
                  </a:cubicBezTo>
                  <a:cubicBezTo>
                    <a:pt x="74648" y="1247919"/>
                    <a:pt x="71645" y="1237285"/>
                    <a:pt x="79375" y="1260475"/>
                  </a:cubicBezTo>
                  <a:cubicBezTo>
                    <a:pt x="80433" y="1263650"/>
                    <a:pt x="81894" y="1266718"/>
                    <a:pt x="82550" y="1270000"/>
                  </a:cubicBezTo>
                  <a:cubicBezTo>
                    <a:pt x="86351" y="1289003"/>
                    <a:pt x="85471" y="1291844"/>
                    <a:pt x="98425" y="1311275"/>
                  </a:cubicBezTo>
                  <a:cubicBezTo>
                    <a:pt x="103111" y="1318303"/>
                    <a:pt x="106966" y="1325436"/>
                    <a:pt x="114300" y="1330325"/>
                  </a:cubicBezTo>
                  <a:cubicBezTo>
                    <a:pt x="117085" y="1332181"/>
                    <a:pt x="120508" y="1333058"/>
                    <a:pt x="123825" y="1333500"/>
                  </a:cubicBezTo>
                  <a:cubicBezTo>
                    <a:pt x="136457" y="1335184"/>
                    <a:pt x="149225" y="1335617"/>
                    <a:pt x="161925" y="1336675"/>
                  </a:cubicBezTo>
                  <a:cubicBezTo>
                    <a:pt x="166158" y="1339850"/>
                    <a:pt x="170031" y="1343575"/>
                    <a:pt x="174625" y="1346200"/>
                  </a:cubicBezTo>
                  <a:cubicBezTo>
                    <a:pt x="177531" y="1347860"/>
                    <a:pt x="181026" y="1348174"/>
                    <a:pt x="184150" y="1349375"/>
                  </a:cubicBezTo>
                  <a:cubicBezTo>
                    <a:pt x="194789" y="1353467"/>
                    <a:pt x="205086" y="1358470"/>
                    <a:pt x="215900" y="1362075"/>
                  </a:cubicBezTo>
                  <a:cubicBezTo>
                    <a:pt x="223317" y="1364547"/>
                    <a:pt x="238739" y="1370229"/>
                    <a:pt x="247650" y="1371600"/>
                  </a:cubicBezTo>
                  <a:cubicBezTo>
                    <a:pt x="257122" y="1373057"/>
                    <a:pt x="266700" y="1373717"/>
                    <a:pt x="276225" y="1374775"/>
                  </a:cubicBezTo>
                  <a:cubicBezTo>
                    <a:pt x="280458" y="1375833"/>
                    <a:pt x="284665" y="1377003"/>
                    <a:pt x="288925" y="1377950"/>
                  </a:cubicBezTo>
                  <a:cubicBezTo>
                    <a:pt x="294193" y="1379121"/>
                    <a:pt x="299565" y="1379816"/>
                    <a:pt x="304800" y="1381125"/>
                  </a:cubicBezTo>
                  <a:cubicBezTo>
                    <a:pt x="308047" y="1381937"/>
                    <a:pt x="311004" y="1383885"/>
                    <a:pt x="314325" y="1384300"/>
                  </a:cubicBezTo>
                  <a:cubicBezTo>
                    <a:pt x="328017" y="1386012"/>
                    <a:pt x="341842" y="1386417"/>
                    <a:pt x="355600" y="1387475"/>
                  </a:cubicBezTo>
                  <a:cubicBezTo>
                    <a:pt x="374650" y="1386417"/>
                    <a:pt x="394041" y="1388042"/>
                    <a:pt x="412750" y="1384300"/>
                  </a:cubicBezTo>
                  <a:cubicBezTo>
                    <a:pt x="416492" y="1383552"/>
                    <a:pt x="415613" y="1376325"/>
                    <a:pt x="419100" y="1374775"/>
                  </a:cubicBezTo>
                  <a:cubicBezTo>
                    <a:pt x="425939" y="1371736"/>
                    <a:pt x="433844" y="1371799"/>
                    <a:pt x="441325" y="1371600"/>
                  </a:cubicBezTo>
                  <a:cubicBezTo>
                    <a:pt x="513274" y="1369681"/>
                    <a:pt x="585258" y="1369483"/>
                    <a:pt x="657225" y="1368425"/>
                  </a:cubicBezTo>
                  <a:cubicBezTo>
                    <a:pt x="664731" y="1366549"/>
                    <a:pt x="678545" y="1362881"/>
                    <a:pt x="685800" y="1362075"/>
                  </a:cubicBezTo>
                  <a:cubicBezTo>
                    <a:pt x="699515" y="1360551"/>
                    <a:pt x="713317" y="1359958"/>
                    <a:pt x="727075" y="1358900"/>
                  </a:cubicBezTo>
                  <a:cubicBezTo>
                    <a:pt x="733425" y="1357842"/>
                    <a:pt x="741573" y="1360277"/>
                    <a:pt x="746125" y="1355725"/>
                  </a:cubicBezTo>
                  <a:cubicBezTo>
                    <a:pt x="751573" y="1350277"/>
                    <a:pt x="745913" y="1337538"/>
                    <a:pt x="752475" y="1333500"/>
                  </a:cubicBezTo>
                  <a:cubicBezTo>
                    <a:pt x="762431" y="1327373"/>
                    <a:pt x="775758" y="1331383"/>
                    <a:pt x="787400" y="1330325"/>
                  </a:cubicBezTo>
                  <a:cubicBezTo>
                    <a:pt x="823861" y="1321210"/>
                    <a:pt x="778928" y="1333956"/>
                    <a:pt x="809625" y="1320800"/>
                  </a:cubicBezTo>
                  <a:cubicBezTo>
                    <a:pt x="813636" y="1319081"/>
                    <a:pt x="818129" y="1318824"/>
                    <a:pt x="822325" y="1317625"/>
                  </a:cubicBezTo>
                  <a:cubicBezTo>
                    <a:pt x="825543" y="1316706"/>
                    <a:pt x="828675" y="1315508"/>
                    <a:pt x="831850" y="1314450"/>
                  </a:cubicBezTo>
                  <a:cubicBezTo>
                    <a:pt x="836083" y="1311275"/>
                    <a:pt x="839956" y="1307550"/>
                    <a:pt x="844550" y="1304925"/>
                  </a:cubicBezTo>
                  <a:cubicBezTo>
                    <a:pt x="847456" y="1303265"/>
                    <a:pt x="851708" y="1304117"/>
                    <a:pt x="854075" y="1301750"/>
                  </a:cubicBezTo>
                  <a:cubicBezTo>
                    <a:pt x="859471" y="1296354"/>
                    <a:pt x="862542" y="1289050"/>
                    <a:pt x="866775" y="1282700"/>
                  </a:cubicBezTo>
                  <a:cubicBezTo>
                    <a:pt x="868631" y="1279915"/>
                    <a:pt x="867859" y="1275788"/>
                    <a:pt x="869950" y="1273175"/>
                  </a:cubicBezTo>
                  <a:cubicBezTo>
                    <a:pt x="872334" y="1270195"/>
                    <a:pt x="876300" y="1268942"/>
                    <a:pt x="879475" y="1266825"/>
                  </a:cubicBezTo>
                  <a:cubicBezTo>
                    <a:pt x="887207" y="1235896"/>
                    <a:pt x="882584" y="1249528"/>
                    <a:pt x="892175" y="1225550"/>
                  </a:cubicBezTo>
                  <a:cubicBezTo>
                    <a:pt x="893233" y="1219200"/>
                    <a:pt x="893314" y="1212607"/>
                    <a:pt x="895350" y="1206500"/>
                  </a:cubicBezTo>
                  <a:cubicBezTo>
                    <a:pt x="896557" y="1202880"/>
                    <a:pt x="900197" y="1200482"/>
                    <a:pt x="901700" y="1196975"/>
                  </a:cubicBezTo>
                  <a:cubicBezTo>
                    <a:pt x="903419" y="1192964"/>
                    <a:pt x="903621" y="1188455"/>
                    <a:pt x="904875" y="1184275"/>
                  </a:cubicBezTo>
                  <a:cubicBezTo>
                    <a:pt x="906798" y="1177864"/>
                    <a:pt x="911225" y="1165225"/>
                    <a:pt x="911225" y="1165225"/>
                  </a:cubicBezTo>
                  <a:cubicBezTo>
                    <a:pt x="912194" y="1131295"/>
                    <a:pt x="913320" y="1047976"/>
                    <a:pt x="917575" y="1003300"/>
                  </a:cubicBezTo>
                  <a:cubicBezTo>
                    <a:pt x="918087" y="997928"/>
                    <a:pt x="919987" y="992767"/>
                    <a:pt x="920750" y="987425"/>
                  </a:cubicBezTo>
                  <a:cubicBezTo>
                    <a:pt x="922105" y="977938"/>
                    <a:pt x="922867" y="968375"/>
                    <a:pt x="923925" y="958850"/>
                  </a:cubicBezTo>
                  <a:cubicBezTo>
                    <a:pt x="924983" y="934508"/>
                    <a:pt x="925231" y="910118"/>
                    <a:pt x="927100" y="885825"/>
                  </a:cubicBezTo>
                  <a:cubicBezTo>
                    <a:pt x="927357" y="882488"/>
                    <a:pt x="930275" y="879647"/>
                    <a:pt x="930275" y="876300"/>
                  </a:cubicBezTo>
                  <a:cubicBezTo>
                    <a:pt x="930275" y="760455"/>
                    <a:pt x="934983" y="788715"/>
                    <a:pt x="923925" y="733425"/>
                  </a:cubicBezTo>
                  <a:cubicBezTo>
                    <a:pt x="922867" y="700617"/>
                    <a:pt x="922605" y="667773"/>
                    <a:pt x="920750" y="635000"/>
                  </a:cubicBezTo>
                  <a:cubicBezTo>
                    <a:pt x="919429" y="611658"/>
                    <a:pt x="914400" y="565150"/>
                    <a:pt x="914400" y="565150"/>
                  </a:cubicBezTo>
                  <a:cubicBezTo>
                    <a:pt x="915458" y="490008"/>
                    <a:pt x="915545" y="414847"/>
                    <a:pt x="917575" y="339725"/>
                  </a:cubicBezTo>
                  <a:cubicBezTo>
                    <a:pt x="917665" y="336379"/>
                    <a:pt x="919831" y="333418"/>
                    <a:pt x="920750" y="330200"/>
                  </a:cubicBezTo>
                  <a:cubicBezTo>
                    <a:pt x="921949" y="326004"/>
                    <a:pt x="921974" y="321403"/>
                    <a:pt x="923925" y="317500"/>
                  </a:cubicBezTo>
                  <a:cubicBezTo>
                    <a:pt x="927338" y="310674"/>
                    <a:pt x="934212" y="305690"/>
                    <a:pt x="936625" y="298450"/>
                  </a:cubicBezTo>
                  <a:cubicBezTo>
                    <a:pt x="937683" y="295275"/>
                    <a:pt x="938881" y="292143"/>
                    <a:pt x="939800" y="288925"/>
                  </a:cubicBezTo>
                  <a:cubicBezTo>
                    <a:pt x="942789" y="278463"/>
                    <a:pt x="943968" y="271262"/>
                    <a:pt x="946150" y="260350"/>
                  </a:cubicBezTo>
                  <a:cubicBezTo>
                    <a:pt x="945092" y="230717"/>
                    <a:pt x="944825" y="201044"/>
                    <a:pt x="942975" y="171450"/>
                  </a:cubicBezTo>
                  <a:cubicBezTo>
                    <a:pt x="942703" y="167095"/>
                    <a:pt x="940464" y="163063"/>
                    <a:pt x="939800" y="158750"/>
                  </a:cubicBezTo>
                  <a:cubicBezTo>
                    <a:pt x="937686" y="145008"/>
                    <a:pt x="937010" y="125367"/>
                    <a:pt x="933450" y="111125"/>
                  </a:cubicBezTo>
                  <a:lnTo>
                    <a:pt x="923925" y="82550"/>
                  </a:lnTo>
                  <a:cubicBezTo>
                    <a:pt x="922867" y="79375"/>
                    <a:pt x="923535" y="74881"/>
                    <a:pt x="920750" y="73025"/>
                  </a:cubicBezTo>
                  <a:cubicBezTo>
                    <a:pt x="908440" y="64819"/>
                    <a:pt x="914845" y="67882"/>
                    <a:pt x="901700" y="63500"/>
                  </a:cubicBezTo>
                  <a:cubicBezTo>
                    <a:pt x="898525" y="64558"/>
                    <a:pt x="892632" y="63360"/>
                    <a:pt x="892175" y="66675"/>
                  </a:cubicBezTo>
                  <a:cubicBezTo>
                    <a:pt x="882941" y="133619"/>
                    <a:pt x="894655" y="133649"/>
                    <a:pt x="885825" y="177800"/>
                  </a:cubicBezTo>
                  <a:cubicBezTo>
                    <a:pt x="883964" y="187107"/>
                    <a:pt x="880172" y="190989"/>
                    <a:pt x="876300" y="200025"/>
                  </a:cubicBezTo>
                  <a:cubicBezTo>
                    <a:pt x="874982" y="203101"/>
                    <a:pt x="874183" y="206375"/>
                    <a:pt x="873125" y="209550"/>
                  </a:cubicBezTo>
                  <a:cubicBezTo>
                    <a:pt x="872067" y="231775"/>
                    <a:pt x="871724" y="254046"/>
                    <a:pt x="869950" y="276225"/>
                  </a:cubicBezTo>
                  <a:cubicBezTo>
                    <a:pt x="869264" y="284796"/>
                    <a:pt x="861605" y="305465"/>
                    <a:pt x="854075" y="307975"/>
                  </a:cubicBezTo>
                  <a:lnTo>
                    <a:pt x="844550" y="311150"/>
                  </a:lnTo>
                  <a:cubicBezTo>
                    <a:pt x="838200" y="310092"/>
                    <a:pt x="831089" y="311169"/>
                    <a:pt x="825500" y="307975"/>
                  </a:cubicBezTo>
                  <a:cubicBezTo>
                    <a:pt x="822594" y="306315"/>
                    <a:pt x="822325" y="301797"/>
                    <a:pt x="822325" y="298450"/>
                  </a:cubicBezTo>
                  <a:cubicBezTo>
                    <a:pt x="822325" y="282540"/>
                    <a:pt x="824442" y="266700"/>
                    <a:pt x="825500" y="250825"/>
                  </a:cubicBezTo>
                  <a:cubicBezTo>
                    <a:pt x="828232" y="157935"/>
                    <a:pt x="831064" y="139819"/>
                    <a:pt x="825500" y="50800"/>
                  </a:cubicBezTo>
                  <a:cubicBezTo>
                    <a:pt x="824833" y="40132"/>
                    <a:pt x="820874" y="40308"/>
                    <a:pt x="812800" y="34925"/>
                  </a:cubicBezTo>
                  <a:cubicBezTo>
                    <a:pt x="803275" y="37042"/>
                    <a:pt x="792952" y="36911"/>
                    <a:pt x="784225" y="41275"/>
                  </a:cubicBezTo>
                  <a:cubicBezTo>
                    <a:pt x="781232" y="42772"/>
                    <a:pt x="781050" y="47453"/>
                    <a:pt x="781050" y="50800"/>
                  </a:cubicBezTo>
                  <a:cubicBezTo>
                    <a:pt x="781050" y="93620"/>
                    <a:pt x="782703" y="100474"/>
                    <a:pt x="787400" y="133350"/>
                  </a:cubicBezTo>
                  <a:cubicBezTo>
                    <a:pt x="786342" y="209550"/>
                    <a:pt x="791215" y="286064"/>
                    <a:pt x="784225" y="361950"/>
                  </a:cubicBezTo>
                  <a:cubicBezTo>
                    <a:pt x="783636" y="368341"/>
                    <a:pt x="754933" y="378888"/>
                    <a:pt x="749300" y="381000"/>
                  </a:cubicBezTo>
                  <a:cubicBezTo>
                    <a:pt x="746166" y="382175"/>
                    <a:pt x="742950" y="383117"/>
                    <a:pt x="739775" y="384175"/>
                  </a:cubicBezTo>
                  <a:cubicBezTo>
                    <a:pt x="736600" y="382058"/>
                    <a:pt x="732272" y="381061"/>
                    <a:pt x="730250" y="377825"/>
                  </a:cubicBezTo>
                  <a:cubicBezTo>
                    <a:pt x="724010" y="367841"/>
                    <a:pt x="722937" y="350785"/>
                    <a:pt x="720725" y="339725"/>
                  </a:cubicBezTo>
                  <a:cubicBezTo>
                    <a:pt x="719869" y="335446"/>
                    <a:pt x="719269" y="331036"/>
                    <a:pt x="717550" y="327025"/>
                  </a:cubicBezTo>
                  <a:cubicBezTo>
                    <a:pt x="716047" y="323518"/>
                    <a:pt x="713317" y="320675"/>
                    <a:pt x="711200" y="317500"/>
                  </a:cubicBezTo>
                  <a:cubicBezTo>
                    <a:pt x="712486" y="294344"/>
                    <a:pt x="712580" y="262973"/>
                    <a:pt x="717550" y="238125"/>
                  </a:cubicBezTo>
                  <a:cubicBezTo>
                    <a:pt x="719262" y="229567"/>
                    <a:pt x="723900" y="212725"/>
                    <a:pt x="723900" y="212725"/>
                  </a:cubicBezTo>
                  <a:cubicBezTo>
                    <a:pt x="729437" y="157355"/>
                    <a:pt x="729095" y="175198"/>
                    <a:pt x="723900" y="92075"/>
                  </a:cubicBezTo>
                  <a:cubicBezTo>
                    <a:pt x="723628" y="87720"/>
                    <a:pt x="721442" y="83679"/>
                    <a:pt x="720725" y="79375"/>
                  </a:cubicBezTo>
                  <a:cubicBezTo>
                    <a:pt x="719322" y="70959"/>
                    <a:pt x="718953" y="62391"/>
                    <a:pt x="717550" y="53975"/>
                  </a:cubicBezTo>
                  <a:cubicBezTo>
                    <a:pt x="715853" y="43792"/>
                    <a:pt x="714819" y="37289"/>
                    <a:pt x="704850" y="31750"/>
                  </a:cubicBezTo>
                  <a:cubicBezTo>
                    <a:pt x="698999" y="28499"/>
                    <a:pt x="685800" y="25400"/>
                    <a:pt x="685800" y="25400"/>
                  </a:cubicBezTo>
                  <a:cubicBezTo>
                    <a:pt x="680508" y="27517"/>
                    <a:pt x="673634" y="27423"/>
                    <a:pt x="669925" y="31750"/>
                  </a:cubicBezTo>
                  <a:cubicBezTo>
                    <a:pt x="666413" y="35847"/>
                    <a:pt x="667419" y="42270"/>
                    <a:pt x="666750" y="47625"/>
                  </a:cubicBezTo>
                  <a:cubicBezTo>
                    <a:pt x="664242" y="67688"/>
                    <a:pt x="661745" y="87775"/>
                    <a:pt x="660400" y="107950"/>
                  </a:cubicBezTo>
                  <a:cubicBezTo>
                    <a:pt x="659342" y="123825"/>
                    <a:pt x="658891" y="139752"/>
                    <a:pt x="657225" y="155575"/>
                  </a:cubicBezTo>
                  <a:cubicBezTo>
                    <a:pt x="656768" y="159915"/>
                    <a:pt x="654997" y="164015"/>
                    <a:pt x="654050" y="168275"/>
                  </a:cubicBezTo>
                  <a:cubicBezTo>
                    <a:pt x="652879" y="173543"/>
                    <a:pt x="651696" y="178816"/>
                    <a:pt x="650875" y="184150"/>
                  </a:cubicBezTo>
                  <a:cubicBezTo>
                    <a:pt x="649578" y="192583"/>
                    <a:pt x="649226" y="201155"/>
                    <a:pt x="647700" y="209550"/>
                  </a:cubicBezTo>
                  <a:cubicBezTo>
                    <a:pt x="647101" y="212843"/>
                    <a:pt x="645251" y="215808"/>
                    <a:pt x="644525" y="219075"/>
                  </a:cubicBezTo>
                  <a:cubicBezTo>
                    <a:pt x="643128" y="225359"/>
                    <a:pt x="642408" y="231775"/>
                    <a:pt x="641350" y="238125"/>
                  </a:cubicBezTo>
                  <a:cubicBezTo>
                    <a:pt x="642408" y="280458"/>
                    <a:pt x="644525" y="322778"/>
                    <a:pt x="644525" y="365125"/>
                  </a:cubicBezTo>
                  <a:cubicBezTo>
                    <a:pt x="644525" y="373512"/>
                    <a:pt x="646685" y="400227"/>
                    <a:pt x="635000" y="409575"/>
                  </a:cubicBezTo>
                  <a:cubicBezTo>
                    <a:pt x="632387" y="411666"/>
                    <a:pt x="628650" y="411692"/>
                    <a:pt x="625475" y="412750"/>
                  </a:cubicBezTo>
                  <a:cubicBezTo>
                    <a:pt x="619125" y="411692"/>
                    <a:pt x="612532" y="411611"/>
                    <a:pt x="606425" y="409575"/>
                  </a:cubicBezTo>
                  <a:cubicBezTo>
                    <a:pt x="598805" y="407035"/>
                    <a:pt x="593937" y="400473"/>
                    <a:pt x="590550" y="393700"/>
                  </a:cubicBezTo>
                  <a:cubicBezTo>
                    <a:pt x="589053" y="390707"/>
                    <a:pt x="588872" y="387168"/>
                    <a:pt x="587375" y="384175"/>
                  </a:cubicBezTo>
                  <a:cubicBezTo>
                    <a:pt x="575065" y="359556"/>
                    <a:pt x="585830" y="389066"/>
                    <a:pt x="577850" y="365125"/>
                  </a:cubicBezTo>
                  <a:cubicBezTo>
                    <a:pt x="578908" y="311150"/>
                    <a:pt x="579226" y="257155"/>
                    <a:pt x="581025" y="203200"/>
                  </a:cubicBezTo>
                  <a:cubicBezTo>
                    <a:pt x="581344" y="193622"/>
                    <a:pt x="582624" y="184078"/>
                    <a:pt x="584200" y="174625"/>
                  </a:cubicBezTo>
                  <a:cubicBezTo>
                    <a:pt x="584750" y="171324"/>
                    <a:pt x="586317" y="168275"/>
                    <a:pt x="587375" y="165100"/>
                  </a:cubicBezTo>
                  <a:cubicBezTo>
                    <a:pt x="586317" y="128058"/>
                    <a:pt x="586904" y="90933"/>
                    <a:pt x="584200" y="53975"/>
                  </a:cubicBezTo>
                  <a:cubicBezTo>
                    <a:pt x="584004" y="51299"/>
                    <a:pt x="575433" y="26158"/>
                    <a:pt x="571500" y="22225"/>
                  </a:cubicBezTo>
                  <a:cubicBezTo>
                    <a:pt x="569133" y="19858"/>
                    <a:pt x="565150" y="20108"/>
                    <a:pt x="561975" y="19050"/>
                  </a:cubicBezTo>
                  <a:cubicBezTo>
                    <a:pt x="556683" y="20108"/>
                    <a:pt x="550590" y="19232"/>
                    <a:pt x="546100" y="22225"/>
                  </a:cubicBezTo>
                  <a:cubicBezTo>
                    <a:pt x="543315" y="24081"/>
                    <a:pt x="543844" y="28532"/>
                    <a:pt x="542925" y="31750"/>
                  </a:cubicBezTo>
                  <a:cubicBezTo>
                    <a:pt x="541726" y="35946"/>
                    <a:pt x="540808" y="40217"/>
                    <a:pt x="539750" y="44450"/>
                  </a:cubicBezTo>
                  <a:cubicBezTo>
                    <a:pt x="538692" y="85725"/>
                    <a:pt x="538539" y="127033"/>
                    <a:pt x="536575" y="168275"/>
                  </a:cubicBezTo>
                  <a:cubicBezTo>
                    <a:pt x="536416" y="171618"/>
                    <a:pt x="534212" y="174553"/>
                    <a:pt x="533400" y="177800"/>
                  </a:cubicBezTo>
                  <a:cubicBezTo>
                    <a:pt x="532091" y="183035"/>
                    <a:pt x="530988" y="188333"/>
                    <a:pt x="530225" y="193675"/>
                  </a:cubicBezTo>
                  <a:cubicBezTo>
                    <a:pt x="528870" y="203162"/>
                    <a:pt x="528405" y="212763"/>
                    <a:pt x="527050" y="222250"/>
                  </a:cubicBezTo>
                  <a:cubicBezTo>
                    <a:pt x="523943" y="243997"/>
                    <a:pt x="525132" y="231399"/>
                    <a:pt x="520700" y="247650"/>
                  </a:cubicBezTo>
                  <a:cubicBezTo>
                    <a:pt x="518404" y="256070"/>
                    <a:pt x="514350" y="273050"/>
                    <a:pt x="514350" y="273050"/>
                  </a:cubicBezTo>
                  <a:cubicBezTo>
                    <a:pt x="511315" y="403561"/>
                    <a:pt x="553406" y="394135"/>
                    <a:pt x="495300" y="415925"/>
                  </a:cubicBezTo>
                  <a:cubicBezTo>
                    <a:pt x="492166" y="417100"/>
                    <a:pt x="488950" y="418042"/>
                    <a:pt x="485775" y="419100"/>
                  </a:cubicBezTo>
                  <a:cubicBezTo>
                    <a:pt x="477308" y="418042"/>
                    <a:pt x="467692" y="420315"/>
                    <a:pt x="460375" y="415925"/>
                  </a:cubicBezTo>
                  <a:cubicBezTo>
                    <a:pt x="455488" y="412993"/>
                    <a:pt x="454149" y="405748"/>
                    <a:pt x="454025" y="400050"/>
                  </a:cubicBezTo>
                  <a:cubicBezTo>
                    <a:pt x="453465" y="374293"/>
                    <a:pt x="450642" y="296248"/>
                    <a:pt x="460375" y="250825"/>
                  </a:cubicBezTo>
                  <a:cubicBezTo>
                    <a:pt x="462204" y="242291"/>
                    <a:pt x="465013" y="233983"/>
                    <a:pt x="466725" y="225425"/>
                  </a:cubicBezTo>
                  <a:cubicBezTo>
                    <a:pt x="477973" y="169185"/>
                    <a:pt x="460888" y="255495"/>
                    <a:pt x="473075" y="190500"/>
                  </a:cubicBezTo>
                  <a:cubicBezTo>
                    <a:pt x="475064" y="179892"/>
                    <a:pt x="479425" y="158750"/>
                    <a:pt x="479425" y="158750"/>
                  </a:cubicBezTo>
                  <a:cubicBezTo>
                    <a:pt x="478367" y="129117"/>
                    <a:pt x="478856" y="99387"/>
                    <a:pt x="476250" y="69850"/>
                  </a:cubicBezTo>
                  <a:cubicBezTo>
                    <a:pt x="475662" y="63182"/>
                    <a:pt x="473613" y="56369"/>
                    <a:pt x="469900" y="50800"/>
                  </a:cubicBezTo>
                  <a:cubicBezTo>
                    <a:pt x="467783" y="47625"/>
                    <a:pt x="465100" y="44762"/>
                    <a:pt x="463550" y="41275"/>
                  </a:cubicBezTo>
                  <a:cubicBezTo>
                    <a:pt x="460832" y="35158"/>
                    <a:pt x="462769" y="25938"/>
                    <a:pt x="457200" y="22225"/>
                  </a:cubicBezTo>
                  <a:cubicBezTo>
                    <a:pt x="435365" y="7669"/>
                    <a:pt x="445390" y="11938"/>
                    <a:pt x="428625" y="6350"/>
                  </a:cubicBezTo>
                  <a:cubicBezTo>
                    <a:pt x="424392" y="7408"/>
                    <a:pt x="419332" y="6799"/>
                    <a:pt x="415925" y="9525"/>
                  </a:cubicBezTo>
                  <a:cubicBezTo>
                    <a:pt x="413312" y="11616"/>
                    <a:pt x="413349" y="15757"/>
                    <a:pt x="412750" y="19050"/>
                  </a:cubicBezTo>
                  <a:cubicBezTo>
                    <a:pt x="405570" y="58541"/>
                    <a:pt x="413681" y="32131"/>
                    <a:pt x="406400" y="53975"/>
                  </a:cubicBezTo>
                  <a:cubicBezTo>
                    <a:pt x="404283" y="87842"/>
                    <a:pt x="403122" y="121782"/>
                    <a:pt x="400050" y="155575"/>
                  </a:cubicBezTo>
                  <a:cubicBezTo>
                    <a:pt x="398992" y="167217"/>
                    <a:pt x="398528" y="178928"/>
                    <a:pt x="396875" y="190500"/>
                  </a:cubicBezTo>
                  <a:cubicBezTo>
                    <a:pt x="396402" y="193813"/>
                    <a:pt x="394758" y="196850"/>
                    <a:pt x="393700" y="200025"/>
                  </a:cubicBezTo>
                  <a:cubicBezTo>
                    <a:pt x="392642" y="224367"/>
                    <a:pt x="392325" y="248752"/>
                    <a:pt x="390525" y="273050"/>
                  </a:cubicBezTo>
                  <a:cubicBezTo>
                    <a:pt x="388090" y="305922"/>
                    <a:pt x="382936" y="338570"/>
                    <a:pt x="381000" y="371475"/>
                  </a:cubicBezTo>
                  <a:cubicBezTo>
                    <a:pt x="377601" y="429259"/>
                    <a:pt x="392821" y="415453"/>
                    <a:pt x="368300" y="431800"/>
                  </a:cubicBezTo>
                  <a:cubicBezTo>
                    <a:pt x="352425" y="430742"/>
                    <a:pt x="336162" y="432269"/>
                    <a:pt x="320675" y="428625"/>
                  </a:cubicBezTo>
                  <a:cubicBezTo>
                    <a:pt x="316961" y="427751"/>
                    <a:pt x="314367" y="422916"/>
                    <a:pt x="314325" y="419100"/>
                  </a:cubicBezTo>
                  <a:cubicBezTo>
                    <a:pt x="313302" y="325966"/>
                    <a:pt x="315519" y="232818"/>
                    <a:pt x="317500" y="139700"/>
                  </a:cubicBezTo>
                  <a:cubicBezTo>
                    <a:pt x="317637" y="133264"/>
                    <a:pt x="318981" y="126861"/>
                    <a:pt x="320675" y="120650"/>
                  </a:cubicBezTo>
                  <a:cubicBezTo>
                    <a:pt x="322175" y="115152"/>
                    <a:pt x="325387" y="110234"/>
                    <a:pt x="327025" y="104775"/>
                  </a:cubicBezTo>
                  <a:cubicBezTo>
                    <a:pt x="328576" y="99606"/>
                    <a:pt x="329029" y="94168"/>
                    <a:pt x="330200" y="88900"/>
                  </a:cubicBezTo>
                  <a:cubicBezTo>
                    <a:pt x="331147" y="84640"/>
                    <a:pt x="332317" y="80433"/>
                    <a:pt x="333375" y="76200"/>
                  </a:cubicBezTo>
                  <a:cubicBezTo>
                    <a:pt x="329370" y="44158"/>
                    <a:pt x="332898" y="58895"/>
                    <a:pt x="323850" y="31750"/>
                  </a:cubicBezTo>
                  <a:cubicBezTo>
                    <a:pt x="321268" y="24003"/>
                    <a:pt x="320480" y="18855"/>
                    <a:pt x="314325" y="12700"/>
                  </a:cubicBezTo>
                  <a:cubicBezTo>
                    <a:pt x="311627" y="10002"/>
                    <a:pt x="307975" y="8467"/>
                    <a:pt x="304800" y="6350"/>
                  </a:cubicBezTo>
                  <a:cubicBezTo>
                    <a:pt x="294217" y="7408"/>
                    <a:pt x="283046" y="5890"/>
                    <a:pt x="273050" y="9525"/>
                  </a:cubicBezTo>
                  <a:cubicBezTo>
                    <a:pt x="269905" y="10669"/>
                    <a:pt x="270794" y="15832"/>
                    <a:pt x="269875" y="19050"/>
                  </a:cubicBezTo>
                  <a:cubicBezTo>
                    <a:pt x="268676" y="23246"/>
                    <a:pt x="267758" y="27517"/>
                    <a:pt x="266700" y="31750"/>
                  </a:cubicBezTo>
                  <a:cubicBezTo>
                    <a:pt x="257042" y="118676"/>
                    <a:pt x="259011" y="89959"/>
                    <a:pt x="266700" y="254000"/>
                  </a:cubicBezTo>
                  <a:cubicBezTo>
                    <a:pt x="266879" y="257812"/>
                    <a:pt x="271343" y="260112"/>
                    <a:pt x="273050" y="263525"/>
                  </a:cubicBezTo>
                  <a:cubicBezTo>
                    <a:pt x="279811" y="277046"/>
                    <a:pt x="271656" y="269836"/>
                    <a:pt x="282575" y="282575"/>
                  </a:cubicBezTo>
                  <a:cubicBezTo>
                    <a:pt x="286471" y="287121"/>
                    <a:pt x="291042" y="291042"/>
                    <a:pt x="295275" y="295275"/>
                  </a:cubicBezTo>
                  <a:cubicBezTo>
                    <a:pt x="293158" y="319617"/>
                    <a:pt x="292640" y="344151"/>
                    <a:pt x="288925" y="368300"/>
                  </a:cubicBezTo>
                  <a:cubicBezTo>
                    <a:pt x="288345" y="372072"/>
                    <a:pt x="284282" y="374412"/>
                    <a:pt x="282575" y="377825"/>
                  </a:cubicBezTo>
                  <a:cubicBezTo>
                    <a:pt x="281078" y="380818"/>
                    <a:pt x="281767" y="384983"/>
                    <a:pt x="279400" y="387350"/>
                  </a:cubicBezTo>
                  <a:cubicBezTo>
                    <a:pt x="268483" y="398267"/>
                    <a:pt x="262803" y="399232"/>
                    <a:pt x="250825" y="403225"/>
                  </a:cubicBezTo>
                  <a:cubicBezTo>
                    <a:pt x="243791" y="402220"/>
                    <a:pt x="225155" y="402819"/>
                    <a:pt x="219075" y="393700"/>
                  </a:cubicBezTo>
                  <a:cubicBezTo>
                    <a:pt x="216654" y="390069"/>
                    <a:pt x="217099" y="385196"/>
                    <a:pt x="215900" y="381000"/>
                  </a:cubicBezTo>
                  <a:cubicBezTo>
                    <a:pt x="212880" y="370431"/>
                    <a:pt x="211535" y="370686"/>
                    <a:pt x="209550" y="358775"/>
                  </a:cubicBezTo>
                  <a:cubicBezTo>
                    <a:pt x="208147" y="350359"/>
                    <a:pt x="207433" y="341842"/>
                    <a:pt x="206375" y="333375"/>
                  </a:cubicBezTo>
                  <a:cubicBezTo>
                    <a:pt x="207433" y="275167"/>
                    <a:pt x="207578" y="216935"/>
                    <a:pt x="209550" y="158750"/>
                  </a:cubicBezTo>
                  <a:cubicBezTo>
                    <a:pt x="209755" y="152711"/>
                    <a:pt x="214246" y="142591"/>
                    <a:pt x="215900" y="136525"/>
                  </a:cubicBezTo>
                  <a:cubicBezTo>
                    <a:pt x="222681" y="111661"/>
                    <a:pt x="221649" y="114731"/>
                    <a:pt x="225425" y="92075"/>
                  </a:cubicBezTo>
                  <a:cubicBezTo>
                    <a:pt x="223308" y="69850"/>
                    <a:pt x="221735" y="47567"/>
                    <a:pt x="219075" y="25400"/>
                  </a:cubicBezTo>
                  <a:cubicBezTo>
                    <a:pt x="218555" y="21067"/>
                    <a:pt x="217099" y="16896"/>
                    <a:pt x="215900" y="12700"/>
                  </a:cubicBezTo>
                  <a:cubicBezTo>
                    <a:pt x="214981" y="9482"/>
                    <a:pt x="215510" y="5031"/>
                    <a:pt x="212725" y="3175"/>
                  </a:cubicBezTo>
                  <a:cubicBezTo>
                    <a:pt x="208235" y="182"/>
                    <a:pt x="202142" y="1058"/>
                    <a:pt x="196850" y="0"/>
                  </a:cubicBezTo>
                  <a:cubicBezTo>
                    <a:pt x="189442" y="1058"/>
                    <a:pt x="180532" y="-1419"/>
                    <a:pt x="174625" y="3175"/>
                  </a:cubicBezTo>
                  <a:cubicBezTo>
                    <a:pt x="169341" y="7284"/>
                    <a:pt x="168275" y="22225"/>
                    <a:pt x="168275" y="22225"/>
                  </a:cubicBezTo>
                  <a:cubicBezTo>
                    <a:pt x="170290" y="135078"/>
                    <a:pt x="174546" y="249069"/>
                    <a:pt x="168275" y="361950"/>
                  </a:cubicBezTo>
                  <a:cubicBezTo>
                    <a:pt x="167733" y="371705"/>
                    <a:pt x="158823" y="372509"/>
                    <a:pt x="152400" y="374650"/>
                  </a:cubicBezTo>
                  <a:cubicBezTo>
                    <a:pt x="114245" y="370835"/>
                    <a:pt x="124076" y="381878"/>
                    <a:pt x="117475" y="358775"/>
                  </a:cubicBezTo>
                  <a:cubicBezTo>
                    <a:pt x="116556" y="355557"/>
                    <a:pt x="115358" y="352425"/>
                    <a:pt x="114300" y="349250"/>
                  </a:cubicBezTo>
                  <a:cubicBezTo>
                    <a:pt x="113244" y="338690"/>
                    <a:pt x="107950" y="287517"/>
                    <a:pt x="107950" y="279400"/>
                  </a:cubicBezTo>
                  <a:cubicBezTo>
                    <a:pt x="107950" y="232821"/>
                    <a:pt x="110067" y="186267"/>
                    <a:pt x="111125" y="139700"/>
                  </a:cubicBezTo>
                  <a:cubicBezTo>
                    <a:pt x="108794" y="81428"/>
                    <a:pt x="131449" y="67550"/>
                    <a:pt x="95250" y="53975"/>
                  </a:cubicBezTo>
                  <a:cubicBezTo>
                    <a:pt x="91164" y="52443"/>
                    <a:pt x="86783" y="51858"/>
                    <a:pt x="82550" y="50800"/>
                  </a:cubicBezTo>
                  <a:cubicBezTo>
                    <a:pt x="80433" y="56092"/>
                    <a:pt x="78002" y="61268"/>
                    <a:pt x="76200" y="66675"/>
                  </a:cubicBezTo>
                  <a:cubicBezTo>
                    <a:pt x="66260" y="96495"/>
                    <a:pt x="74931" y="127013"/>
                    <a:pt x="76200" y="158750"/>
                  </a:cubicBezTo>
                  <a:cubicBezTo>
                    <a:pt x="75142" y="222250"/>
                    <a:pt x="75009" y="285772"/>
                    <a:pt x="73025" y="349250"/>
                  </a:cubicBezTo>
                  <a:cubicBezTo>
                    <a:pt x="72589" y="363209"/>
                    <a:pt x="70276" y="361666"/>
                    <a:pt x="60325" y="368300"/>
                  </a:cubicBezTo>
                  <a:cubicBezTo>
                    <a:pt x="57150" y="367242"/>
                    <a:pt x="53167" y="367492"/>
                    <a:pt x="50800" y="365125"/>
                  </a:cubicBezTo>
                  <a:cubicBezTo>
                    <a:pt x="47453" y="361778"/>
                    <a:pt x="46112" y="356857"/>
                    <a:pt x="44450" y="352425"/>
                  </a:cubicBezTo>
                  <a:cubicBezTo>
                    <a:pt x="42918" y="348339"/>
                    <a:pt x="42474" y="343921"/>
                    <a:pt x="41275" y="339725"/>
                  </a:cubicBezTo>
                  <a:cubicBezTo>
                    <a:pt x="40356" y="336507"/>
                    <a:pt x="39158" y="333375"/>
                    <a:pt x="38100" y="330200"/>
                  </a:cubicBezTo>
                  <a:cubicBezTo>
                    <a:pt x="43792" y="244813"/>
                    <a:pt x="35761" y="304910"/>
                    <a:pt x="44450" y="273050"/>
                  </a:cubicBezTo>
                  <a:cubicBezTo>
                    <a:pt x="46746" y="264630"/>
                    <a:pt x="50800" y="247650"/>
                    <a:pt x="50800" y="247650"/>
                  </a:cubicBezTo>
                  <a:cubicBezTo>
                    <a:pt x="57215" y="183503"/>
                    <a:pt x="62204" y="146504"/>
                    <a:pt x="50800" y="66675"/>
                  </a:cubicBezTo>
                  <a:cubicBezTo>
                    <a:pt x="49853" y="60049"/>
                    <a:pt x="37737" y="63318"/>
                    <a:pt x="31750" y="60325"/>
                  </a:cubicBezTo>
                  <a:lnTo>
                    <a:pt x="47625" y="66675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7" name="Ellipse 36"/>
            <p:cNvSpPr/>
            <p:nvPr/>
          </p:nvSpPr>
          <p:spPr>
            <a:xfrm>
              <a:off x="6223629" y="2996676"/>
              <a:ext cx="142957" cy="216293"/>
            </a:xfrm>
            <a:prstGeom prst="ellipse">
              <a:avLst/>
            </a:prstGeom>
            <a:solidFill>
              <a:srgbClr val="FFFFFF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4346" name="Grouper 53"/>
          <p:cNvGrpSpPr>
            <a:grpSpLocks/>
          </p:cNvGrpSpPr>
          <p:nvPr/>
        </p:nvGrpSpPr>
        <p:grpSpPr bwMode="auto">
          <a:xfrm>
            <a:off x="1116189" y="1557338"/>
            <a:ext cx="1670756" cy="1871662"/>
            <a:chOff x="1243064" y="1412776"/>
            <a:chExt cx="2036612" cy="2088232"/>
          </a:xfrm>
        </p:grpSpPr>
        <p:sp>
          <p:nvSpPr>
            <p:cNvPr id="42" name="Ellipse 41"/>
            <p:cNvSpPr/>
            <p:nvPr/>
          </p:nvSpPr>
          <p:spPr>
            <a:xfrm>
              <a:off x="2407196" y="2492896"/>
              <a:ext cx="144016" cy="288032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3" name="Ellipse 42"/>
            <p:cNvSpPr/>
            <p:nvPr/>
          </p:nvSpPr>
          <p:spPr>
            <a:xfrm rot="1080000">
              <a:off x="1687116" y="2492896"/>
              <a:ext cx="432048" cy="144016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4" name="Ellipse 43"/>
            <p:cNvSpPr/>
            <p:nvPr/>
          </p:nvSpPr>
          <p:spPr>
            <a:xfrm rot="17940000">
              <a:off x="1108736" y="2208276"/>
              <a:ext cx="428225" cy="159569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5" name="Ellipse 44"/>
            <p:cNvSpPr/>
            <p:nvPr/>
          </p:nvSpPr>
          <p:spPr>
            <a:xfrm>
              <a:off x="1687116" y="2924944"/>
              <a:ext cx="144016" cy="216024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6" name="Ellipse 45"/>
            <p:cNvSpPr/>
            <p:nvPr/>
          </p:nvSpPr>
          <p:spPr>
            <a:xfrm rot="21300000">
              <a:off x="1765263" y="1869790"/>
              <a:ext cx="428225" cy="159569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7" name="Ellipse 46"/>
            <p:cNvSpPr/>
            <p:nvPr/>
          </p:nvSpPr>
          <p:spPr>
            <a:xfrm>
              <a:off x="2335188" y="1844824"/>
              <a:ext cx="144016" cy="288032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8" name="Ellipse 47"/>
            <p:cNvSpPr/>
            <p:nvPr/>
          </p:nvSpPr>
          <p:spPr>
            <a:xfrm rot="21300000">
              <a:off x="2772419" y="2446182"/>
              <a:ext cx="421681" cy="13736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9" name="Ellipse 48"/>
            <p:cNvSpPr/>
            <p:nvPr/>
          </p:nvSpPr>
          <p:spPr>
            <a:xfrm rot="10080000">
              <a:off x="2706906" y="1836047"/>
              <a:ext cx="432048" cy="144016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0" name="Ellipse 49"/>
            <p:cNvSpPr/>
            <p:nvPr/>
          </p:nvSpPr>
          <p:spPr>
            <a:xfrm rot="1080000">
              <a:off x="2202850" y="3060182"/>
              <a:ext cx="432048" cy="144016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1" name="Ellipse 50"/>
            <p:cNvSpPr/>
            <p:nvPr/>
          </p:nvSpPr>
          <p:spPr>
            <a:xfrm>
              <a:off x="2047156" y="3284984"/>
              <a:ext cx="144016" cy="216024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2" name="Ellipse 51"/>
            <p:cNvSpPr/>
            <p:nvPr/>
          </p:nvSpPr>
          <p:spPr>
            <a:xfrm>
              <a:off x="3135660" y="2933328"/>
              <a:ext cx="144016" cy="216024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3" name="Ellipse 52"/>
            <p:cNvSpPr/>
            <p:nvPr/>
          </p:nvSpPr>
          <p:spPr>
            <a:xfrm>
              <a:off x="2047156" y="1412776"/>
              <a:ext cx="144016" cy="216024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4347" name="Grouper 58"/>
          <p:cNvGrpSpPr>
            <a:grpSpLocks/>
          </p:cNvGrpSpPr>
          <p:nvPr/>
        </p:nvGrpSpPr>
        <p:grpSpPr bwMode="auto">
          <a:xfrm>
            <a:off x="987778" y="1484314"/>
            <a:ext cx="128412" cy="73025"/>
            <a:chOff x="1111052" y="1484784"/>
            <a:chExt cx="432048" cy="288032"/>
          </a:xfrm>
        </p:grpSpPr>
        <p:sp>
          <p:nvSpPr>
            <p:cNvPr id="56" name="Ellipse 55"/>
            <p:cNvSpPr/>
            <p:nvPr/>
          </p:nvSpPr>
          <p:spPr>
            <a:xfrm>
              <a:off x="1111052" y="1484784"/>
              <a:ext cx="289615" cy="288032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7" name="Ellipse 56"/>
            <p:cNvSpPr/>
            <p:nvPr/>
          </p:nvSpPr>
          <p:spPr>
            <a:xfrm>
              <a:off x="1253485" y="1484784"/>
              <a:ext cx="289615" cy="288032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4348" name="Grouper 59"/>
          <p:cNvGrpSpPr>
            <a:grpSpLocks/>
          </p:cNvGrpSpPr>
          <p:nvPr/>
        </p:nvGrpSpPr>
        <p:grpSpPr bwMode="auto">
          <a:xfrm>
            <a:off x="1051278" y="2852739"/>
            <a:ext cx="128411" cy="71437"/>
            <a:chOff x="1111052" y="1484784"/>
            <a:chExt cx="432048" cy="288032"/>
          </a:xfrm>
        </p:grpSpPr>
        <p:sp>
          <p:nvSpPr>
            <p:cNvPr id="61" name="Ellipse 60"/>
            <p:cNvSpPr/>
            <p:nvPr/>
          </p:nvSpPr>
          <p:spPr>
            <a:xfrm>
              <a:off x="1111052" y="1484784"/>
              <a:ext cx="289614" cy="288032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2" name="Ellipse 61"/>
            <p:cNvSpPr/>
            <p:nvPr/>
          </p:nvSpPr>
          <p:spPr>
            <a:xfrm>
              <a:off x="1253486" y="1484784"/>
              <a:ext cx="289614" cy="288032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4349" name="Grouper 62"/>
          <p:cNvGrpSpPr>
            <a:grpSpLocks/>
          </p:cNvGrpSpPr>
          <p:nvPr/>
        </p:nvGrpSpPr>
        <p:grpSpPr bwMode="auto">
          <a:xfrm>
            <a:off x="2267656" y="1700214"/>
            <a:ext cx="128411" cy="73025"/>
            <a:chOff x="1111052" y="1484784"/>
            <a:chExt cx="432048" cy="288032"/>
          </a:xfrm>
        </p:grpSpPr>
        <p:sp>
          <p:nvSpPr>
            <p:cNvPr id="64" name="Ellipse 63"/>
            <p:cNvSpPr/>
            <p:nvPr/>
          </p:nvSpPr>
          <p:spPr>
            <a:xfrm>
              <a:off x="1111052" y="1484784"/>
              <a:ext cx="289614" cy="288032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5" name="Ellipse 64"/>
            <p:cNvSpPr/>
            <p:nvPr/>
          </p:nvSpPr>
          <p:spPr>
            <a:xfrm>
              <a:off x="1253486" y="1484784"/>
              <a:ext cx="289614" cy="288032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66" name="Grouper 65"/>
          <p:cNvGrpSpPr/>
          <p:nvPr/>
        </p:nvGrpSpPr>
        <p:grpSpPr>
          <a:xfrm rot="17820000">
            <a:off x="1165188" y="3117462"/>
            <a:ext cx="144016" cy="64007"/>
            <a:chOff x="1111052" y="1484784"/>
            <a:chExt cx="432048" cy="288032"/>
          </a:xfrm>
          <a:solidFill>
            <a:srgbClr val="FCD5B5"/>
          </a:solidFill>
        </p:grpSpPr>
        <p:sp>
          <p:nvSpPr>
            <p:cNvPr id="67" name="Ellipse 66"/>
            <p:cNvSpPr/>
            <p:nvPr/>
          </p:nvSpPr>
          <p:spPr>
            <a:xfrm>
              <a:off x="1111052" y="14847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8" name="Ellipse 67"/>
            <p:cNvSpPr/>
            <p:nvPr/>
          </p:nvSpPr>
          <p:spPr>
            <a:xfrm>
              <a:off x="1255068" y="1484784"/>
              <a:ext cx="288032" cy="2880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4351" name="Grouper 78"/>
          <p:cNvGrpSpPr>
            <a:grpSpLocks/>
          </p:cNvGrpSpPr>
          <p:nvPr/>
        </p:nvGrpSpPr>
        <p:grpSpPr bwMode="auto">
          <a:xfrm>
            <a:off x="2139244" y="1412875"/>
            <a:ext cx="385234" cy="71438"/>
            <a:chOff x="2407196" y="1412776"/>
            <a:chExt cx="1080120" cy="360040"/>
          </a:xfrm>
        </p:grpSpPr>
        <p:sp>
          <p:nvSpPr>
            <p:cNvPr id="69" name="Ellipse 68"/>
            <p:cNvSpPr/>
            <p:nvPr/>
          </p:nvSpPr>
          <p:spPr>
            <a:xfrm>
              <a:off x="2549629" y="1484786"/>
              <a:ext cx="217608" cy="2160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2" name="Ellipse 71"/>
            <p:cNvSpPr/>
            <p:nvPr/>
          </p:nvSpPr>
          <p:spPr>
            <a:xfrm>
              <a:off x="2696020" y="1556791"/>
              <a:ext cx="213650" cy="21602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3" name="Ellipse 72"/>
            <p:cNvSpPr/>
            <p:nvPr/>
          </p:nvSpPr>
          <p:spPr>
            <a:xfrm>
              <a:off x="2838453" y="1556791"/>
              <a:ext cx="217605" cy="21602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4" name="Ellipse 73"/>
            <p:cNvSpPr/>
            <p:nvPr/>
          </p:nvSpPr>
          <p:spPr>
            <a:xfrm>
              <a:off x="2909670" y="1484786"/>
              <a:ext cx="217605" cy="2160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5" name="Ellipse 74"/>
            <p:cNvSpPr/>
            <p:nvPr/>
          </p:nvSpPr>
          <p:spPr>
            <a:xfrm>
              <a:off x="3056059" y="1412776"/>
              <a:ext cx="213650" cy="21602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6" name="Ellipse 75"/>
            <p:cNvSpPr/>
            <p:nvPr/>
          </p:nvSpPr>
          <p:spPr>
            <a:xfrm>
              <a:off x="2407196" y="1484786"/>
              <a:ext cx="217608" cy="2160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7" name="Ellipse 76"/>
            <p:cNvSpPr/>
            <p:nvPr/>
          </p:nvSpPr>
          <p:spPr>
            <a:xfrm>
              <a:off x="3198492" y="1412776"/>
              <a:ext cx="217608" cy="21602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8" name="Ellipse 77"/>
            <p:cNvSpPr/>
            <p:nvPr/>
          </p:nvSpPr>
          <p:spPr>
            <a:xfrm>
              <a:off x="3269708" y="1484786"/>
              <a:ext cx="217608" cy="2160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4352" name="Grouper 80"/>
          <p:cNvGrpSpPr>
            <a:grpSpLocks/>
          </p:cNvGrpSpPr>
          <p:nvPr/>
        </p:nvGrpSpPr>
        <p:grpSpPr bwMode="auto">
          <a:xfrm rot="4440000">
            <a:off x="1778530" y="2424290"/>
            <a:ext cx="346075" cy="53622"/>
            <a:chOff x="2407196" y="1412776"/>
            <a:chExt cx="1080120" cy="360040"/>
          </a:xfrm>
        </p:grpSpPr>
        <p:sp>
          <p:nvSpPr>
            <p:cNvPr id="82" name="Ellipse 81"/>
            <p:cNvSpPr/>
            <p:nvPr/>
          </p:nvSpPr>
          <p:spPr>
            <a:xfrm>
              <a:off x="2549686" y="1488043"/>
              <a:ext cx="218006" cy="20844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3" name="Ellipse 82"/>
            <p:cNvSpPr/>
            <p:nvPr/>
          </p:nvSpPr>
          <p:spPr>
            <a:xfrm>
              <a:off x="2691886" y="1566211"/>
              <a:ext cx="218006" cy="21791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4" name="Ellipse 83"/>
            <p:cNvSpPr/>
            <p:nvPr/>
          </p:nvSpPr>
          <p:spPr>
            <a:xfrm>
              <a:off x="2836169" y="1566474"/>
              <a:ext cx="218006" cy="21791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5" name="Ellipse 84"/>
            <p:cNvSpPr/>
            <p:nvPr/>
          </p:nvSpPr>
          <p:spPr>
            <a:xfrm>
              <a:off x="2910489" y="1487399"/>
              <a:ext cx="213053" cy="20844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6" name="Ellipse 85"/>
            <p:cNvSpPr/>
            <p:nvPr/>
          </p:nvSpPr>
          <p:spPr>
            <a:xfrm>
              <a:off x="3052758" y="1427613"/>
              <a:ext cx="213053" cy="21791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7" name="Ellipse 86"/>
            <p:cNvSpPr/>
            <p:nvPr/>
          </p:nvSpPr>
          <p:spPr>
            <a:xfrm>
              <a:off x="2405403" y="1487781"/>
              <a:ext cx="218006" cy="20844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8" name="Ellipse 87"/>
            <p:cNvSpPr/>
            <p:nvPr/>
          </p:nvSpPr>
          <p:spPr>
            <a:xfrm>
              <a:off x="3197041" y="1427876"/>
              <a:ext cx="213053" cy="21791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9" name="Ellipse 88"/>
            <p:cNvSpPr/>
            <p:nvPr/>
          </p:nvSpPr>
          <p:spPr>
            <a:xfrm>
              <a:off x="3264971" y="1495852"/>
              <a:ext cx="218006" cy="20844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90" name="Grouper 89"/>
          <p:cNvGrpSpPr/>
          <p:nvPr/>
        </p:nvGrpSpPr>
        <p:grpSpPr>
          <a:xfrm rot="16200000">
            <a:off x="1715683" y="3009337"/>
            <a:ext cx="144016" cy="64007"/>
            <a:chOff x="1111052" y="1484784"/>
            <a:chExt cx="432048" cy="28803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1" name="Ellipse 90"/>
            <p:cNvSpPr/>
            <p:nvPr/>
          </p:nvSpPr>
          <p:spPr>
            <a:xfrm>
              <a:off x="1111052" y="14847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2" name="Ellipse 91"/>
            <p:cNvSpPr/>
            <p:nvPr/>
          </p:nvSpPr>
          <p:spPr>
            <a:xfrm>
              <a:off x="1255068" y="1484784"/>
              <a:ext cx="288032" cy="2880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93" name="Grouper 92"/>
          <p:cNvGrpSpPr/>
          <p:nvPr/>
        </p:nvGrpSpPr>
        <p:grpSpPr>
          <a:xfrm rot="16200000">
            <a:off x="1395647" y="2244869"/>
            <a:ext cx="144016" cy="64007"/>
            <a:chOff x="1111052" y="1484784"/>
            <a:chExt cx="432048" cy="28803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4" name="Ellipse 93"/>
            <p:cNvSpPr/>
            <p:nvPr/>
          </p:nvSpPr>
          <p:spPr>
            <a:xfrm>
              <a:off x="1111052" y="14847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5" name="Ellipse 94"/>
            <p:cNvSpPr/>
            <p:nvPr/>
          </p:nvSpPr>
          <p:spPr>
            <a:xfrm>
              <a:off x="1255068" y="1484784"/>
              <a:ext cx="288032" cy="2880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4355" name="Grouper 95"/>
          <p:cNvGrpSpPr>
            <a:grpSpLocks/>
          </p:cNvGrpSpPr>
          <p:nvPr/>
        </p:nvGrpSpPr>
        <p:grpSpPr bwMode="auto">
          <a:xfrm rot="-5400000">
            <a:off x="2356379" y="2820988"/>
            <a:ext cx="142875" cy="63500"/>
            <a:chOff x="1111052" y="1484784"/>
            <a:chExt cx="432048" cy="288032"/>
          </a:xfrm>
        </p:grpSpPr>
        <p:sp>
          <p:nvSpPr>
            <p:cNvPr id="97" name="Ellipse 96"/>
            <p:cNvSpPr/>
            <p:nvPr/>
          </p:nvSpPr>
          <p:spPr>
            <a:xfrm>
              <a:off x="1111055" y="1478389"/>
              <a:ext cx="288032" cy="28802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8" name="Ellipse 97"/>
            <p:cNvSpPr/>
            <p:nvPr/>
          </p:nvSpPr>
          <p:spPr>
            <a:xfrm>
              <a:off x="1259869" y="1484786"/>
              <a:ext cx="288032" cy="288032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4356" name="Grouper 101"/>
          <p:cNvGrpSpPr>
            <a:grpSpLocks/>
          </p:cNvGrpSpPr>
          <p:nvPr/>
        </p:nvGrpSpPr>
        <p:grpSpPr bwMode="auto">
          <a:xfrm flipH="1">
            <a:off x="859367" y="1773238"/>
            <a:ext cx="40922" cy="215900"/>
            <a:chOff x="895028" y="1772816"/>
            <a:chExt cx="216024" cy="1080120"/>
          </a:xfrm>
        </p:grpSpPr>
        <p:sp>
          <p:nvSpPr>
            <p:cNvPr id="100" name="Arrondir un rectangle avec un coin du même côté 99"/>
            <p:cNvSpPr/>
            <p:nvPr/>
          </p:nvSpPr>
          <p:spPr>
            <a:xfrm>
              <a:off x="895028" y="1772816"/>
              <a:ext cx="216024" cy="579768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1" name="Arrondir un rectangle avec un coin du même côté 100"/>
            <p:cNvSpPr/>
            <p:nvPr/>
          </p:nvSpPr>
          <p:spPr>
            <a:xfrm flipV="1">
              <a:off x="895028" y="2273163"/>
              <a:ext cx="216024" cy="579773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03" name="Grouper 102"/>
          <p:cNvGrpSpPr/>
          <p:nvPr/>
        </p:nvGrpSpPr>
        <p:grpSpPr>
          <a:xfrm flipH="1">
            <a:off x="2523773" y="3212976"/>
            <a:ext cx="40639" cy="144016"/>
            <a:chOff x="895028" y="1772816"/>
            <a:chExt cx="216024" cy="10801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4" name="Arrondir un rectangle avec un coin du même côté 103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5" name="Arrondir un rectangle avec un coin du même côté 104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06" name="Grouper 105"/>
          <p:cNvGrpSpPr/>
          <p:nvPr/>
        </p:nvGrpSpPr>
        <p:grpSpPr>
          <a:xfrm>
            <a:off x="1587033" y="2132856"/>
            <a:ext cx="40639" cy="144016"/>
            <a:chOff x="895028" y="1772816"/>
            <a:chExt cx="216024" cy="10801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7" name="Arrondir un rectangle avec un coin du même côté 106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8" name="Arrondir un rectangle avec un coin du même côté 107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4359" name="Grouper 108"/>
          <p:cNvGrpSpPr>
            <a:grpSpLocks/>
          </p:cNvGrpSpPr>
          <p:nvPr/>
        </p:nvGrpSpPr>
        <p:grpSpPr bwMode="auto">
          <a:xfrm flipH="1">
            <a:off x="2012245" y="1773239"/>
            <a:ext cx="39511" cy="142875"/>
            <a:chOff x="895028" y="1772816"/>
            <a:chExt cx="216024" cy="1080120"/>
          </a:xfrm>
        </p:grpSpPr>
        <p:sp>
          <p:nvSpPr>
            <p:cNvPr id="110" name="Arrondir un rectangle avec un coin du même côté 109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1" name="Arrondir un rectangle avec un coin du même côté 110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4360" name="Grouper 111"/>
          <p:cNvGrpSpPr>
            <a:grpSpLocks/>
          </p:cNvGrpSpPr>
          <p:nvPr/>
        </p:nvGrpSpPr>
        <p:grpSpPr bwMode="auto">
          <a:xfrm rot="3300000" flipV="1">
            <a:off x="2589036" y="1542698"/>
            <a:ext cx="44450" cy="184855"/>
            <a:chOff x="895028" y="1772816"/>
            <a:chExt cx="216024" cy="1080120"/>
          </a:xfrm>
        </p:grpSpPr>
        <p:sp>
          <p:nvSpPr>
            <p:cNvPr id="113" name="Arrondir un rectangle avec un coin du même côté 112"/>
            <p:cNvSpPr/>
            <p:nvPr/>
          </p:nvSpPr>
          <p:spPr>
            <a:xfrm>
              <a:off x="894050" y="1778424"/>
              <a:ext cx="216024" cy="577165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4" name="Arrondir un rectangle avec un coin du même côté 113"/>
            <p:cNvSpPr/>
            <p:nvPr/>
          </p:nvSpPr>
          <p:spPr>
            <a:xfrm flipV="1">
              <a:off x="894114" y="2281654"/>
              <a:ext cx="216024" cy="577165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15" name="Grouper 114"/>
          <p:cNvGrpSpPr/>
          <p:nvPr/>
        </p:nvGrpSpPr>
        <p:grpSpPr>
          <a:xfrm rot="3300000" flipH="1">
            <a:off x="2246318" y="2167456"/>
            <a:ext cx="45719" cy="131323"/>
            <a:chOff x="895028" y="1772816"/>
            <a:chExt cx="216024" cy="10801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6" name="Arrondir un rectangle avec un coin du même côté 115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7" name="Arrondir un rectangle avec un coin du même côté 116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4362" name="Grouper 117"/>
          <p:cNvGrpSpPr>
            <a:grpSpLocks/>
          </p:cNvGrpSpPr>
          <p:nvPr/>
        </p:nvGrpSpPr>
        <p:grpSpPr bwMode="auto">
          <a:xfrm rot="3300000" flipH="1">
            <a:off x="2526860" y="2909977"/>
            <a:ext cx="46037" cy="191911"/>
            <a:chOff x="895028" y="1772816"/>
            <a:chExt cx="216024" cy="1080120"/>
          </a:xfrm>
        </p:grpSpPr>
        <p:sp>
          <p:nvSpPr>
            <p:cNvPr id="119" name="Arrondir un rectangle avec un coin du même côté 118"/>
            <p:cNvSpPr/>
            <p:nvPr/>
          </p:nvSpPr>
          <p:spPr>
            <a:xfrm>
              <a:off x="900185" y="1781602"/>
              <a:ext cx="216024" cy="579768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0" name="Arrondir un rectangle avec un coin du même côté 119"/>
            <p:cNvSpPr/>
            <p:nvPr/>
          </p:nvSpPr>
          <p:spPr>
            <a:xfrm flipV="1">
              <a:off x="902692" y="2283895"/>
              <a:ext cx="216024" cy="579768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4363" name="Grouper 120"/>
          <p:cNvGrpSpPr>
            <a:grpSpLocks/>
          </p:cNvGrpSpPr>
          <p:nvPr/>
        </p:nvGrpSpPr>
        <p:grpSpPr bwMode="auto">
          <a:xfrm flipH="1">
            <a:off x="2147711" y="1925639"/>
            <a:ext cx="39511" cy="142875"/>
            <a:chOff x="895028" y="1772816"/>
            <a:chExt cx="216024" cy="1080120"/>
          </a:xfrm>
        </p:grpSpPr>
        <p:sp>
          <p:nvSpPr>
            <p:cNvPr id="122" name="Arrondir un rectangle avec un coin du même côté 121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3" name="Arrondir un rectangle avec un coin du même côté 122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4364" name="Grouper 123"/>
          <p:cNvGrpSpPr>
            <a:grpSpLocks/>
          </p:cNvGrpSpPr>
          <p:nvPr/>
        </p:nvGrpSpPr>
        <p:grpSpPr bwMode="auto">
          <a:xfrm rot="9360000" flipV="1">
            <a:off x="1919111" y="2060576"/>
            <a:ext cx="40923" cy="207963"/>
            <a:chOff x="895028" y="1772816"/>
            <a:chExt cx="216024" cy="1080120"/>
          </a:xfrm>
        </p:grpSpPr>
        <p:sp>
          <p:nvSpPr>
            <p:cNvPr id="125" name="Arrondir un rectangle avec un coin du même côté 124"/>
            <p:cNvSpPr/>
            <p:nvPr/>
          </p:nvSpPr>
          <p:spPr>
            <a:xfrm>
              <a:off x="900177" y="1773560"/>
              <a:ext cx="216019" cy="577162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6" name="Arrondir un rectangle avec un coin du même côté 125"/>
            <p:cNvSpPr/>
            <p:nvPr/>
          </p:nvSpPr>
          <p:spPr>
            <a:xfrm flipV="1">
              <a:off x="899717" y="2279211"/>
              <a:ext cx="216024" cy="577162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27" name="Grouper 126"/>
          <p:cNvGrpSpPr/>
          <p:nvPr/>
        </p:nvGrpSpPr>
        <p:grpSpPr>
          <a:xfrm rot="9360000" flipH="1">
            <a:off x="1971986" y="2711993"/>
            <a:ext cx="40639" cy="144016"/>
            <a:chOff x="895028" y="1772816"/>
            <a:chExt cx="216024" cy="108012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28" name="Arrondir un rectangle avec un coin du même côté 127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9" name="Arrondir un rectangle avec un coin du même côté 128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4366" name="Grouper 129"/>
          <p:cNvGrpSpPr>
            <a:grpSpLocks/>
          </p:cNvGrpSpPr>
          <p:nvPr/>
        </p:nvGrpSpPr>
        <p:grpSpPr bwMode="auto">
          <a:xfrm rot="9360000" flipV="1">
            <a:off x="2302933" y="2349501"/>
            <a:ext cx="40923" cy="207963"/>
            <a:chOff x="895028" y="1772816"/>
            <a:chExt cx="216024" cy="1080120"/>
          </a:xfrm>
        </p:grpSpPr>
        <p:sp>
          <p:nvSpPr>
            <p:cNvPr id="131" name="Arrondir un rectangle avec un coin du même côté 130"/>
            <p:cNvSpPr/>
            <p:nvPr/>
          </p:nvSpPr>
          <p:spPr>
            <a:xfrm>
              <a:off x="900177" y="1773560"/>
              <a:ext cx="216019" cy="577162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2" name="Arrondir un rectangle avec un coin du même côté 131"/>
            <p:cNvSpPr/>
            <p:nvPr/>
          </p:nvSpPr>
          <p:spPr>
            <a:xfrm flipV="1">
              <a:off x="899717" y="2279211"/>
              <a:ext cx="216024" cy="577162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4367" name="Grouper 132"/>
          <p:cNvGrpSpPr>
            <a:grpSpLocks/>
          </p:cNvGrpSpPr>
          <p:nvPr/>
        </p:nvGrpSpPr>
        <p:grpSpPr bwMode="auto">
          <a:xfrm rot="9360000" flipH="1">
            <a:off x="1715911" y="2784476"/>
            <a:ext cx="40923" cy="142875"/>
            <a:chOff x="895028" y="1772816"/>
            <a:chExt cx="216024" cy="1080120"/>
          </a:xfrm>
        </p:grpSpPr>
        <p:sp>
          <p:nvSpPr>
            <p:cNvPr id="134" name="Arrondir un rectangle avec un coin du même côté 133"/>
            <p:cNvSpPr/>
            <p:nvPr/>
          </p:nvSpPr>
          <p:spPr>
            <a:xfrm>
              <a:off x="891902" y="1777481"/>
              <a:ext cx="216024" cy="576064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5" name="Arrondir un rectangle avec un coin du même côté 134"/>
            <p:cNvSpPr/>
            <p:nvPr/>
          </p:nvSpPr>
          <p:spPr>
            <a:xfrm flipV="1">
              <a:off x="894380" y="2288048"/>
              <a:ext cx="216019" cy="576064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36" name="Grouper 135"/>
          <p:cNvGrpSpPr/>
          <p:nvPr/>
        </p:nvGrpSpPr>
        <p:grpSpPr>
          <a:xfrm rot="3300000" flipV="1">
            <a:off x="1307963" y="2478912"/>
            <a:ext cx="45719" cy="184429"/>
            <a:chOff x="895028" y="1772816"/>
            <a:chExt cx="216024" cy="108012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37" name="Arrondir un rectangle avec un coin du même côté 136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38" name="Arrondir un rectangle avec un coin du même côté 137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4369" name="Grouper 138"/>
          <p:cNvGrpSpPr>
            <a:grpSpLocks/>
          </p:cNvGrpSpPr>
          <p:nvPr/>
        </p:nvGrpSpPr>
        <p:grpSpPr bwMode="auto">
          <a:xfrm rot="9360000" flipH="1">
            <a:off x="1779412" y="2279651"/>
            <a:ext cx="40922" cy="144463"/>
            <a:chOff x="895028" y="1772816"/>
            <a:chExt cx="216024" cy="1080120"/>
          </a:xfrm>
        </p:grpSpPr>
        <p:sp>
          <p:nvSpPr>
            <p:cNvPr id="140" name="Arrondir un rectangle avec un coin du même côté 139"/>
            <p:cNvSpPr/>
            <p:nvPr/>
          </p:nvSpPr>
          <p:spPr>
            <a:xfrm>
              <a:off x="891902" y="1777430"/>
              <a:ext cx="216024" cy="581605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1" name="Arrondir un rectangle avec un coin du même côté 140"/>
            <p:cNvSpPr/>
            <p:nvPr/>
          </p:nvSpPr>
          <p:spPr>
            <a:xfrm flipV="1">
              <a:off x="894376" y="2282392"/>
              <a:ext cx="216029" cy="581597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4370" name="Grouper 141"/>
          <p:cNvGrpSpPr>
            <a:grpSpLocks/>
          </p:cNvGrpSpPr>
          <p:nvPr/>
        </p:nvGrpSpPr>
        <p:grpSpPr bwMode="auto">
          <a:xfrm rot="9360000" flipV="1">
            <a:off x="1406879" y="2709864"/>
            <a:ext cx="40922" cy="206375"/>
            <a:chOff x="895028" y="1772816"/>
            <a:chExt cx="216024" cy="1080120"/>
          </a:xfrm>
        </p:grpSpPr>
        <p:sp>
          <p:nvSpPr>
            <p:cNvPr id="143" name="Arrondir un rectangle avec un coin du même côté 142"/>
            <p:cNvSpPr/>
            <p:nvPr/>
          </p:nvSpPr>
          <p:spPr>
            <a:xfrm>
              <a:off x="894112" y="1758380"/>
              <a:ext cx="216029" cy="573297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4" name="Arrondir un rectangle avec un coin du même côté 143"/>
            <p:cNvSpPr/>
            <p:nvPr/>
          </p:nvSpPr>
          <p:spPr>
            <a:xfrm flipV="1">
              <a:off x="893657" y="2267922"/>
              <a:ext cx="216024" cy="573297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45" name="Grouper 144"/>
          <p:cNvGrpSpPr/>
          <p:nvPr/>
        </p:nvGrpSpPr>
        <p:grpSpPr>
          <a:xfrm rot="17820000">
            <a:off x="2971274" y="2865321"/>
            <a:ext cx="144016" cy="64007"/>
            <a:chOff x="1111052" y="1484784"/>
            <a:chExt cx="432048" cy="288032"/>
          </a:xfrm>
          <a:solidFill>
            <a:srgbClr val="FCD5B5"/>
          </a:solidFill>
        </p:grpSpPr>
        <p:sp>
          <p:nvSpPr>
            <p:cNvPr id="146" name="Ellipse 145"/>
            <p:cNvSpPr/>
            <p:nvPr/>
          </p:nvSpPr>
          <p:spPr>
            <a:xfrm>
              <a:off x="1111052" y="14847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7" name="Ellipse 146"/>
            <p:cNvSpPr/>
            <p:nvPr/>
          </p:nvSpPr>
          <p:spPr>
            <a:xfrm>
              <a:off x="1255068" y="1484784"/>
              <a:ext cx="288032" cy="2880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4372" name="Grouper 147"/>
          <p:cNvGrpSpPr>
            <a:grpSpLocks/>
          </p:cNvGrpSpPr>
          <p:nvPr/>
        </p:nvGrpSpPr>
        <p:grpSpPr bwMode="auto">
          <a:xfrm rot="-3780000">
            <a:off x="1228814" y="1820952"/>
            <a:ext cx="144463" cy="64911"/>
            <a:chOff x="1111052" y="1484784"/>
            <a:chExt cx="432048" cy="288032"/>
          </a:xfrm>
        </p:grpSpPr>
        <p:sp>
          <p:nvSpPr>
            <p:cNvPr id="149" name="Ellipse 148"/>
            <p:cNvSpPr/>
            <p:nvPr/>
          </p:nvSpPr>
          <p:spPr>
            <a:xfrm>
              <a:off x="1112188" y="1482684"/>
              <a:ext cx="289615" cy="288032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0" name="Ellipse 149"/>
            <p:cNvSpPr/>
            <p:nvPr/>
          </p:nvSpPr>
          <p:spPr>
            <a:xfrm>
              <a:off x="1254427" y="1478461"/>
              <a:ext cx="289612" cy="288032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51" name="Forme libre 150"/>
          <p:cNvSpPr/>
          <p:nvPr/>
        </p:nvSpPr>
        <p:spPr>
          <a:xfrm rot="19860000" flipH="1">
            <a:off x="2549878" y="3822700"/>
            <a:ext cx="320322" cy="863600"/>
          </a:xfrm>
          <a:custGeom>
            <a:avLst/>
            <a:gdLst>
              <a:gd name="connsiteX0" fmla="*/ 66675 w 971550"/>
              <a:gd name="connsiteY0" fmla="*/ 92075 h 1412875"/>
              <a:gd name="connsiteX1" fmla="*/ 50800 w 971550"/>
              <a:gd name="connsiteY1" fmla="*/ 104775 h 1412875"/>
              <a:gd name="connsiteX2" fmla="*/ 34925 w 971550"/>
              <a:gd name="connsiteY2" fmla="*/ 139700 h 1412875"/>
              <a:gd name="connsiteX3" fmla="*/ 28575 w 971550"/>
              <a:gd name="connsiteY3" fmla="*/ 158750 h 1412875"/>
              <a:gd name="connsiteX4" fmla="*/ 25400 w 971550"/>
              <a:gd name="connsiteY4" fmla="*/ 241300 h 1412875"/>
              <a:gd name="connsiteX5" fmla="*/ 22225 w 971550"/>
              <a:gd name="connsiteY5" fmla="*/ 393700 h 1412875"/>
              <a:gd name="connsiteX6" fmla="*/ 19050 w 971550"/>
              <a:gd name="connsiteY6" fmla="*/ 409575 h 1412875"/>
              <a:gd name="connsiteX7" fmla="*/ 12700 w 971550"/>
              <a:gd name="connsiteY7" fmla="*/ 454025 h 1412875"/>
              <a:gd name="connsiteX8" fmla="*/ 9525 w 971550"/>
              <a:gd name="connsiteY8" fmla="*/ 542925 h 1412875"/>
              <a:gd name="connsiteX9" fmla="*/ 6350 w 971550"/>
              <a:gd name="connsiteY9" fmla="*/ 571500 h 1412875"/>
              <a:gd name="connsiteX10" fmla="*/ 0 w 971550"/>
              <a:gd name="connsiteY10" fmla="*/ 708025 h 1412875"/>
              <a:gd name="connsiteX11" fmla="*/ 9525 w 971550"/>
              <a:gd name="connsiteY11" fmla="*/ 936625 h 1412875"/>
              <a:gd name="connsiteX12" fmla="*/ 15875 w 971550"/>
              <a:gd name="connsiteY12" fmla="*/ 977900 h 1412875"/>
              <a:gd name="connsiteX13" fmla="*/ 19050 w 971550"/>
              <a:gd name="connsiteY13" fmla="*/ 1009650 h 1412875"/>
              <a:gd name="connsiteX14" fmla="*/ 22225 w 971550"/>
              <a:gd name="connsiteY14" fmla="*/ 1019175 h 1412875"/>
              <a:gd name="connsiteX15" fmla="*/ 25400 w 971550"/>
              <a:gd name="connsiteY15" fmla="*/ 1054100 h 1412875"/>
              <a:gd name="connsiteX16" fmla="*/ 31750 w 971550"/>
              <a:gd name="connsiteY16" fmla="*/ 1069975 h 1412875"/>
              <a:gd name="connsiteX17" fmla="*/ 34925 w 971550"/>
              <a:gd name="connsiteY17" fmla="*/ 1079500 h 1412875"/>
              <a:gd name="connsiteX18" fmla="*/ 47625 w 971550"/>
              <a:gd name="connsiteY18" fmla="*/ 1117600 h 1412875"/>
              <a:gd name="connsiteX19" fmla="*/ 50800 w 971550"/>
              <a:gd name="connsiteY19" fmla="*/ 1133475 h 1412875"/>
              <a:gd name="connsiteX20" fmla="*/ 60325 w 971550"/>
              <a:gd name="connsiteY20" fmla="*/ 1146175 h 1412875"/>
              <a:gd name="connsiteX21" fmla="*/ 66675 w 971550"/>
              <a:gd name="connsiteY21" fmla="*/ 1181100 h 1412875"/>
              <a:gd name="connsiteX22" fmla="*/ 85725 w 971550"/>
              <a:gd name="connsiteY22" fmla="*/ 1206500 h 1412875"/>
              <a:gd name="connsiteX23" fmla="*/ 104775 w 971550"/>
              <a:gd name="connsiteY23" fmla="*/ 1235075 h 1412875"/>
              <a:gd name="connsiteX24" fmla="*/ 111125 w 971550"/>
              <a:gd name="connsiteY24" fmla="*/ 1247775 h 1412875"/>
              <a:gd name="connsiteX25" fmla="*/ 117475 w 971550"/>
              <a:gd name="connsiteY25" fmla="*/ 1266825 h 1412875"/>
              <a:gd name="connsiteX26" fmla="*/ 130175 w 971550"/>
              <a:gd name="connsiteY26" fmla="*/ 1289050 h 1412875"/>
              <a:gd name="connsiteX27" fmla="*/ 139700 w 971550"/>
              <a:gd name="connsiteY27" fmla="*/ 1298575 h 1412875"/>
              <a:gd name="connsiteX28" fmla="*/ 149225 w 971550"/>
              <a:gd name="connsiteY28" fmla="*/ 1317625 h 1412875"/>
              <a:gd name="connsiteX29" fmla="*/ 158750 w 971550"/>
              <a:gd name="connsiteY29" fmla="*/ 1333500 h 1412875"/>
              <a:gd name="connsiteX30" fmla="*/ 168275 w 971550"/>
              <a:gd name="connsiteY30" fmla="*/ 1336675 h 1412875"/>
              <a:gd name="connsiteX31" fmla="*/ 190500 w 971550"/>
              <a:gd name="connsiteY31" fmla="*/ 1355725 h 1412875"/>
              <a:gd name="connsiteX32" fmla="*/ 215900 w 971550"/>
              <a:gd name="connsiteY32" fmla="*/ 1368425 h 1412875"/>
              <a:gd name="connsiteX33" fmla="*/ 244475 w 971550"/>
              <a:gd name="connsiteY33" fmla="*/ 1371600 h 1412875"/>
              <a:gd name="connsiteX34" fmla="*/ 269875 w 971550"/>
              <a:gd name="connsiteY34" fmla="*/ 1377950 h 1412875"/>
              <a:gd name="connsiteX35" fmla="*/ 295275 w 971550"/>
              <a:gd name="connsiteY35" fmla="*/ 1384300 h 1412875"/>
              <a:gd name="connsiteX36" fmla="*/ 307975 w 971550"/>
              <a:gd name="connsiteY36" fmla="*/ 1387475 h 1412875"/>
              <a:gd name="connsiteX37" fmla="*/ 342900 w 971550"/>
              <a:gd name="connsiteY37" fmla="*/ 1397000 h 1412875"/>
              <a:gd name="connsiteX38" fmla="*/ 428625 w 971550"/>
              <a:gd name="connsiteY38" fmla="*/ 1400175 h 1412875"/>
              <a:gd name="connsiteX39" fmla="*/ 485775 w 971550"/>
              <a:gd name="connsiteY39" fmla="*/ 1412875 h 1412875"/>
              <a:gd name="connsiteX40" fmla="*/ 558800 w 971550"/>
              <a:gd name="connsiteY40" fmla="*/ 1409700 h 1412875"/>
              <a:gd name="connsiteX41" fmla="*/ 587375 w 971550"/>
              <a:gd name="connsiteY41" fmla="*/ 1406525 h 1412875"/>
              <a:gd name="connsiteX42" fmla="*/ 679450 w 971550"/>
              <a:gd name="connsiteY42" fmla="*/ 1403350 h 1412875"/>
              <a:gd name="connsiteX43" fmla="*/ 701675 w 971550"/>
              <a:gd name="connsiteY43" fmla="*/ 1400175 h 1412875"/>
              <a:gd name="connsiteX44" fmla="*/ 727075 w 971550"/>
              <a:gd name="connsiteY44" fmla="*/ 1397000 h 1412875"/>
              <a:gd name="connsiteX45" fmla="*/ 739775 w 971550"/>
              <a:gd name="connsiteY45" fmla="*/ 1393825 h 1412875"/>
              <a:gd name="connsiteX46" fmla="*/ 774700 w 971550"/>
              <a:gd name="connsiteY46" fmla="*/ 1387475 h 1412875"/>
              <a:gd name="connsiteX47" fmla="*/ 784225 w 971550"/>
              <a:gd name="connsiteY47" fmla="*/ 1381125 h 1412875"/>
              <a:gd name="connsiteX48" fmla="*/ 803275 w 971550"/>
              <a:gd name="connsiteY48" fmla="*/ 1374775 h 1412875"/>
              <a:gd name="connsiteX49" fmla="*/ 822325 w 971550"/>
              <a:gd name="connsiteY49" fmla="*/ 1358900 h 1412875"/>
              <a:gd name="connsiteX50" fmla="*/ 838200 w 971550"/>
              <a:gd name="connsiteY50" fmla="*/ 1355725 h 1412875"/>
              <a:gd name="connsiteX51" fmla="*/ 847725 w 971550"/>
              <a:gd name="connsiteY51" fmla="*/ 1339850 h 1412875"/>
              <a:gd name="connsiteX52" fmla="*/ 857250 w 971550"/>
              <a:gd name="connsiteY52" fmla="*/ 1333500 h 1412875"/>
              <a:gd name="connsiteX53" fmla="*/ 889000 w 971550"/>
              <a:gd name="connsiteY53" fmla="*/ 1298575 h 1412875"/>
              <a:gd name="connsiteX54" fmla="*/ 892175 w 971550"/>
              <a:gd name="connsiteY54" fmla="*/ 1289050 h 1412875"/>
              <a:gd name="connsiteX55" fmla="*/ 904875 w 971550"/>
              <a:gd name="connsiteY55" fmla="*/ 1276350 h 1412875"/>
              <a:gd name="connsiteX56" fmla="*/ 914400 w 971550"/>
              <a:gd name="connsiteY56" fmla="*/ 1263650 h 1412875"/>
              <a:gd name="connsiteX57" fmla="*/ 923925 w 971550"/>
              <a:gd name="connsiteY57" fmla="*/ 1225550 h 1412875"/>
              <a:gd name="connsiteX58" fmla="*/ 930275 w 971550"/>
              <a:gd name="connsiteY58" fmla="*/ 1209675 h 1412875"/>
              <a:gd name="connsiteX59" fmla="*/ 936625 w 971550"/>
              <a:gd name="connsiteY59" fmla="*/ 1196975 h 1412875"/>
              <a:gd name="connsiteX60" fmla="*/ 942975 w 971550"/>
              <a:gd name="connsiteY60" fmla="*/ 1165225 h 1412875"/>
              <a:gd name="connsiteX61" fmla="*/ 946150 w 971550"/>
              <a:gd name="connsiteY61" fmla="*/ 1152525 h 1412875"/>
              <a:gd name="connsiteX62" fmla="*/ 949325 w 971550"/>
              <a:gd name="connsiteY62" fmla="*/ 1104900 h 1412875"/>
              <a:gd name="connsiteX63" fmla="*/ 955675 w 971550"/>
              <a:gd name="connsiteY63" fmla="*/ 463550 h 1412875"/>
              <a:gd name="connsiteX64" fmla="*/ 958850 w 971550"/>
              <a:gd name="connsiteY64" fmla="*/ 415925 h 1412875"/>
              <a:gd name="connsiteX65" fmla="*/ 962025 w 971550"/>
              <a:gd name="connsiteY65" fmla="*/ 393700 h 1412875"/>
              <a:gd name="connsiteX66" fmla="*/ 965200 w 971550"/>
              <a:gd name="connsiteY66" fmla="*/ 260350 h 1412875"/>
              <a:gd name="connsiteX67" fmla="*/ 971550 w 971550"/>
              <a:gd name="connsiteY67" fmla="*/ 190500 h 1412875"/>
              <a:gd name="connsiteX68" fmla="*/ 968375 w 971550"/>
              <a:gd name="connsiteY68" fmla="*/ 104775 h 1412875"/>
              <a:gd name="connsiteX69" fmla="*/ 955675 w 971550"/>
              <a:gd name="connsiteY69" fmla="*/ 76200 h 1412875"/>
              <a:gd name="connsiteX70" fmla="*/ 946150 w 971550"/>
              <a:gd name="connsiteY70" fmla="*/ 73025 h 1412875"/>
              <a:gd name="connsiteX71" fmla="*/ 933450 w 971550"/>
              <a:gd name="connsiteY71" fmla="*/ 104775 h 1412875"/>
              <a:gd name="connsiteX72" fmla="*/ 930275 w 971550"/>
              <a:gd name="connsiteY72" fmla="*/ 215900 h 1412875"/>
              <a:gd name="connsiteX73" fmla="*/ 923925 w 971550"/>
              <a:gd name="connsiteY73" fmla="*/ 301625 h 1412875"/>
              <a:gd name="connsiteX74" fmla="*/ 920750 w 971550"/>
              <a:gd name="connsiteY74" fmla="*/ 314325 h 1412875"/>
              <a:gd name="connsiteX75" fmla="*/ 911225 w 971550"/>
              <a:gd name="connsiteY75" fmla="*/ 323850 h 1412875"/>
              <a:gd name="connsiteX76" fmla="*/ 895350 w 971550"/>
              <a:gd name="connsiteY76" fmla="*/ 339725 h 1412875"/>
              <a:gd name="connsiteX77" fmla="*/ 882650 w 971550"/>
              <a:gd name="connsiteY77" fmla="*/ 320675 h 1412875"/>
              <a:gd name="connsiteX78" fmla="*/ 879475 w 971550"/>
              <a:gd name="connsiteY78" fmla="*/ 276225 h 1412875"/>
              <a:gd name="connsiteX79" fmla="*/ 873125 w 971550"/>
              <a:gd name="connsiteY79" fmla="*/ 200025 h 1412875"/>
              <a:gd name="connsiteX80" fmla="*/ 869950 w 971550"/>
              <a:gd name="connsiteY80" fmla="*/ 60325 h 1412875"/>
              <a:gd name="connsiteX81" fmla="*/ 857250 w 971550"/>
              <a:gd name="connsiteY81" fmla="*/ 38100 h 1412875"/>
              <a:gd name="connsiteX82" fmla="*/ 847725 w 971550"/>
              <a:gd name="connsiteY82" fmla="*/ 44450 h 1412875"/>
              <a:gd name="connsiteX83" fmla="*/ 841375 w 971550"/>
              <a:gd name="connsiteY83" fmla="*/ 66675 h 1412875"/>
              <a:gd name="connsiteX84" fmla="*/ 835025 w 971550"/>
              <a:gd name="connsiteY84" fmla="*/ 111125 h 1412875"/>
              <a:gd name="connsiteX85" fmla="*/ 831850 w 971550"/>
              <a:gd name="connsiteY85" fmla="*/ 180975 h 1412875"/>
              <a:gd name="connsiteX86" fmla="*/ 828675 w 971550"/>
              <a:gd name="connsiteY86" fmla="*/ 320675 h 1412875"/>
              <a:gd name="connsiteX87" fmla="*/ 825500 w 971550"/>
              <a:gd name="connsiteY87" fmla="*/ 333375 h 1412875"/>
              <a:gd name="connsiteX88" fmla="*/ 812800 w 971550"/>
              <a:gd name="connsiteY88" fmla="*/ 352425 h 1412875"/>
              <a:gd name="connsiteX89" fmla="*/ 803275 w 971550"/>
              <a:gd name="connsiteY89" fmla="*/ 374650 h 1412875"/>
              <a:gd name="connsiteX90" fmla="*/ 793750 w 971550"/>
              <a:gd name="connsiteY90" fmla="*/ 377825 h 1412875"/>
              <a:gd name="connsiteX91" fmla="*/ 781050 w 971550"/>
              <a:gd name="connsiteY91" fmla="*/ 260350 h 1412875"/>
              <a:gd name="connsiteX92" fmla="*/ 777875 w 971550"/>
              <a:gd name="connsiteY92" fmla="*/ 101600 h 1412875"/>
              <a:gd name="connsiteX93" fmla="*/ 774700 w 971550"/>
              <a:gd name="connsiteY93" fmla="*/ 57150 h 1412875"/>
              <a:gd name="connsiteX94" fmla="*/ 771525 w 971550"/>
              <a:gd name="connsiteY94" fmla="*/ 47625 h 1412875"/>
              <a:gd name="connsiteX95" fmla="*/ 762000 w 971550"/>
              <a:gd name="connsiteY95" fmla="*/ 38100 h 1412875"/>
              <a:gd name="connsiteX96" fmla="*/ 746125 w 971550"/>
              <a:gd name="connsiteY96" fmla="*/ 41275 h 1412875"/>
              <a:gd name="connsiteX97" fmla="*/ 742950 w 971550"/>
              <a:gd name="connsiteY97" fmla="*/ 53975 h 1412875"/>
              <a:gd name="connsiteX98" fmla="*/ 739775 w 971550"/>
              <a:gd name="connsiteY98" fmla="*/ 76200 h 1412875"/>
              <a:gd name="connsiteX99" fmla="*/ 733425 w 971550"/>
              <a:gd name="connsiteY99" fmla="*/ 120650 h 1412875"/>
              <a:gd name="connsiteX100" fmla="*/ 723900 w 971550"/>
              <a:gd name="connsiteY100" fmla="*/ 215900 h 1412875"/>
              <a:gd name="connsiteX101" fmla="*/ 720725 w 971550"/>
              <a:gd name="connsiteY101" fmla="*/ 298450 h 1412875"/>
              <a:gd name="connsiteX102" fmla="*/ 708025 w 971550"/>
              <a:gd name="connsiteY102" fmla="*/ 403225 h 1412875"/>
              <a:gd name="connsiteX103" fmla="*/ 692150 w 971550"/>
              <a:gd name="connsiteY103" fmla="*/ 412750 h 1412875"/>
              <a:gd name="connsiteX104" fmla="*/ 679450 w 971550"/>
              <a:gd name="connsiteY104" fmla="*/ 415925 h 1412875"/>
              <a:gd name="connsiteX105" fmla="*/ 676275 w 971550"/>
              <a:gd name="connsiteY105" fmla="*/ 339725 h 1412875"/>
              <a:gd name="connsiteX106" fmla="*/ 679450 w 971550"/>
              <a:gd name="connsiteY106" fmla="*/ 292100 h 1412875"/>
              <a:gd name="connsiteX107" fmla="*/ 685800 w 971550"/>
              <a:gd name="connsiteY107" fmla="*/ 266700 h 1412875"/>
              <a:gd name="connsiteX108" fmla="*/ 688975 w 971550"/>
              <a:gd name="connsiteY108" fmla="*/ 241300 h 1412875"/>
              <a:gd name="connsiteX109" fmla="*/ 692150 w 971550"/>
              <a:gd name="connsiteY109" fmla="*/ 231775 h 1412875"/>
              <a:gd name="connsiteX110" fmla="*/ 695325 w 971550"/>
              <a:gd name="connsiteY110" fmla="*/ 219075 h 1412875"/>
              <a:gd name="connsiteX111" fmla="*/ 692150 w 971550"/>
              <a:gd name="connsiteY111" fmla="*/ 82550 h 1412875"/>
              <a:gd name="connsiteX112" fmla="*/ 679450 w 971550"/>
              <a:gd name="connsiteY112" fmla="*/ 63500 h 1412875"/>
              <a:gd name="connsiteX113" fmla="*/ 676275 w 971550"/>
              <a:gd name="connsiteY113" fmla="*/ 53975 h 1412875"/>
              <a:gd name="connsiteX114" fmla="*/ 673100 w 971550"/>
              <a:gd name="connsiteY114" fmla="*/ 41275 h 1412875"/>
              <a:gd name="connsiteX115" fmla="*/ 663575 w 971550"/>
              <a:gd name="connsiteY115" fmla="*/ 38100 h 1412875"/>
              <a:gd name="connsiteX116" fmla="*/ 654050 w 971550"/>
              <a:gd name="connsiteY116" fmla="*/ 41275 h 1412875"/>
              <a:gd name="connsiteX117" fmla="*/ 641350 w 971550"/>
              <a:gd name="connsiteY117" fmla="*/ 76200 h 1412875"/>
              <a:gd name="connsiteX118" fmla="*/ 631825 w 971550"/>
              <a:gd name="connsiteY118" fmla="*/ 101600 h 1412875"/>
              <a:gd name="connsiteX119" fmla="*/ 628650 w 971550"/>
              <a:gd name="connsiteY119" fmla="*/ 139700 h 1412875"/>
              <a:gd name="connsiteX120" fmla="*/ 622300 w 971550"/>
              <a:gd name="connsiteY120" fmla="*/ 177800 h 1412875"/>
              <a:gd name="connsiteX121" fmla="*/ 622300 w 971550"/>
              <a:gd name="connsiteY121" fmla="*/ 406400 h 1412875"/>
              <a:gd name="connsiteX122" fmla="*/ 609600 w 971550"/>
              <a:gd name="connsiteY122" fmla="*/ 444500 h 1412875"/>
              <a:gd name="connsiteX123" fmla="*/ 600075 w 971550"/>
              <a:gd name="connsiteY123" fmla="*/ 450850 h 1412875"/>
              <a:gd name="connsiteX124" fmla="*/ 587375 w 971550"/>
              <a:gd name="connsiteY124" fmla="*/ 422275 h 1412875"/>
              <a:gd name="connsiteX125" fmla="*/ 581025 w 971550"/>
              <a:gd name="connsiteY125" fmla="*/ 92075 h 1412875"/>
              <a:gd name="connsiteX126" fmla="*/ 577850 w 971550"/>
              <a:gd name="connsiteY126" fmla="*/ 73025 h 1412875"/>
              <a:gd name="connsiteX127" fmla="*/ 568325 w 971550"/>
              <a:gd name="connsiteY127" fmla="*/ 47625 h 1412875"/>
              <a:gd name="connsiteX128" fmla="*/ 558800 w 971550"/>
              <a:gd name="connsiteY128" fmla="*/ 41275 h 1412875"/>
              <a:gd name="connsiteX129" fmla="*/ 549275 w 971550"/>
              <a:gd name="connsiteY129" fmla="*/ 47625 h 1412875"/>
              <a:gd name="connsiteX130" fmla="*/ 546100 w 971550"/>
              <a:gd name="connsiteY130" fmla="*/ 60325 h 1412875"/>
              <a:gd name="connsiteX131" fmla="*/ 536575 w 971550"/>
              <a:gd name="connsiteY131" fmla="*/ 85725 h 1412875"/>
              <a:gd name="connsiteX132" fmla="*/ 539750 w 971550"/>
              <a:gd name="connsiteY132" fmla="*/ 263525 h 1412875"/>
              <a:gd name="connsiteX133" fmla="*/ 542925 w 971550"/>
              <a:gd name="connsiteY133" fmla="*/ 307975 h 1412875"/>
              <a:gd name="connsiteX134" fmla="*/ 549275 w 971550"/>
              <a:gd name="connsiteY134" fmla="*/ 355600 h 1412875"/>
              <a:gd name="connsiteX135" fmla="*/ 552450 w 971550"/>
              <a:gd name="connsiteY135" fmla="*/ 368300 h 1412875"/>
              <a:gd name="connsiteX136" fmla="*/ 530225 w 971550"/>
              <a:gd name="connsiteY136" fmla="*/ 460375 h 1412875"/>
              <a:gd name="connsiteX137" fmla="*/ 520700 w 971550"/>
              <a:gd name="connsiteY137" fmla="*/ 463550 h 1412875"/>
              <a:gd name="connsiteX138" fmla="*/ 501650 w 971550"/>
              <a:gd name="connsiteY138" fmla="*/ 460375 h 1412875"/>
              <a:gd name="connsiteX139" fmla="*/ 498475 w 971550"/>
              <a:gd name="connsiteY139" fmla="*/ 450850 h 1412875"/>
              <a:gd name="connsiteX140" fmla="*/ 495300 w 971550"/>
              <a:gd name="connsiteY140" fmla="*/ 434975 h 1412875"/>
              <a:gd name="connsiteX141" fmla="*/ 498475 w 971550"/>
              <a:gd name="connsiteY141" fmla="*/ 330200 h 1412875"/>
              <a:gd name="connsiteX142" fmla="*/ 495300 w 971550"/>
              <a:gd name="connsiteY142" fmla="*/ 50800 h 1412875"/>
              <a:gd name="connsiteX143" fmla="*/ 479425 w 971550"/>
              <a:gd name="connsiteY143" fmla="*/ 38100 h 1412875"/>
              <a:gd name="connsiteX144" fmla="*/ 463550 w 971550"/>
              <a:gd name="connsiteY144" fmla="*/ 47625 h 1412875"/>
              <a:gd name="connsiteX145" fmla="*/ 460375 w 971550"/>
              <a:gd name="connsiteY145" fmla="*/ 57150 h 1412875"/>
              <a:gd name="connsiteX146" fmla="*/ 457200 w 971550"/>
              <a:gd name="connsiteY146" fmla="*/ 76200 h 1412875"/>
              <a:gd name="connsiteX147" fmla="*/ 460375 w 971550"/>
              <a:gd name="connsiteY147" fmla="*/ 219075 h 1412875"/>
              <a:gd name="connsiteX148" fmla="*/ 463550 w 971550"/>
              <a:gd name="connsiteY148" fmla="*/ 282575 h 1412875"/>
              <a:gd name="connsiteX149" fmla="*/ 460375 w 971550"/>
              <a:gd name="connsiteY149" fmla="*/ 425450 h 1412875"/>
              <a:gd name="connsiteX150" fmla="*/ 450850 w 971550"/>
              <a:gd name="connsiteY150" fmla="*/ 444500 h 1412875"/>
              <a:gd name="connsiteX151" fmla="*/ 447675 w 971550"/>
              <a:gd name="connsiteY151" fmla="*/ 454025 h 1412875"/>
              <a:gd name="connsiteX152" fmla="*/ 428625 w 971550"/>
              <a:gd name="connsiteY152" fmla="*/ 466725 h 1412875"/>
              <a:gd name="connsiteX153" fmla="*/ 409575 w 971550"/>
              <a:gd name="connsiteY153" fmla="*/ 463550 h 1412875"/>
              <a:gd name="connsiteX154" fmla="*/ 406400 w 971550"/>
              <a:gd name="connsiteY154" fmla="*/ 454025 h 1412875"/>
              <a:gd name="connsiteX155" fmla="*/ 400050 w 971550"/>
              <a:gd name="connsiteY155" fmla="*/ 428625 h 1412875"/>
              <a:gd name="connsiteX156" fmla="*/ 396875 w 971550"/>
              <a:gd name="connsiteY156" fmla="*/ 396875 h 1412875"/>
              <a:gd name="connsiteX157" fmla="*/ 403225 w 971550"/>
              <a:gd name="connsiteY157" fmla="*/ 317500 h 1412875"/>
              <a:gd name="connsiteX158" fmla="*/ 409575 w 971550"/>
              <a:gd name="connsiteY158" fmla="*/ 263525 h 1412875"/>
              <a:gd name="connsiteX159" fmla="*/ 412750 w 971550"/>
              <a:gd name="connsiteY159" fmla="*/ 247650 h 1412875"/>
              <a:gd name="connsiteX160" fmla="*/ 415925 w 971550"/>
              <a:gd name="connsiteY160" fmla="*/ 117475 h 1412875"/>
              <a:gd name="connsiteX161" fmla="*/ 419100 w 971550"/>
              <a:gd name="connsiteY161" fmla="*/ 95250 h 1412875"/>
              <a:gd name="connsiteX162" fmla="*/ 412750 w 971550"/>
              <a:gd name="connsiteY162" fmla="*/ 19050 h 1412875"/>
              <a:gd name="connsiteX163" fmla="*/ 409575 w 971550"/>
              <a:gd name="connsiteY163" fmla="*/ 9525 h 1412875"/>
              <a:gd name="connsiteX164" fmla="*/ 403225 w 971550"/>
              <a:gd name="connsiteY164" fmla="*/ 0 h 1412875"/>
              <a:gd name="connsiteX165" fmla="*/ 381000 w 971550"/>
              <a:gd name="connsiteY165" fmla="*/ 3175 h 1412875"/>
              <a:gd name="connsiteX166" fmla="*/ 377825 w 971550"/>
              <a:gd name="connsiteY166" fmla="*/ 12700 h 1412875"/>
              <a:gd name="connsiteX167" fmla="*/ 371475 w 971550"/>
              <a:gd name="connsiteY167" fmla="*/ 38100 h 1412875"/>
              <a:gd name="connsiteX168" fmla="*/ 371475 w 971550"/>
              <a:gd name="connsiteY168" fmla="*/ 323850 h 1412875"/>
              <a:gd name="connsiteX169" fmla="*/ 377825 w 971550"/>
              <a:gd name="connsiteY169" fmla="*/ 368300 h 1412875"/>
              <a:gd name="connsiteX170" fmla="*/ 371475 w 971550"/>
              <a:gd name="connsiteY170" fmla="*/ 438150 h 1412875"/>
              <a:gd name="connsiteX171" fmla="*/ 368300 w 971550"/>
              <a:gd name="connsiteY171" fmla="*/ 447675 h 1412875"/>
              <a:gd name="connsiteX172" fmla="*/ 333375 w 971550"/>
              <a:gd name="connsiteY172" fmla="*/ 444500 h 1412875"/>
              <a:gd name="connsiteX173" fmla="*/ 327025 w 971550"/>
              <a:gd name="connsiteY173" fmla="*/ 419100 h 1412875"/>
              <a:gd name="connsiteX174" fmla="*/ 333375 w 971550"/>
              <a:gd name="connsiteY174" fmla="*/ 333375 h 1412875"/>
              <a:gd name="connsiteX175" fmla="*/ 336550 w 971550"/>
              <a:gd name="connsiteY175" fmla="*/ 127000 h 1412875"/>
              <a:gd name="connsiteX176" fmla="*/ 349250 w 971550"/>
              <a:gd name="connsiteY176" fmla="*/ 101600 h 1412875"/>
              <a:gd name="connsiteX177" fmla="*/ 352425 w 971550"/>
              <a:gd name="connsiteY177" fmla="*/ 92075 h 1412875"/>
              <a:gd name="connsiteX178" fmla="*/ 339725 w 971550"/>
              <a:gd name="connsiteY178" fmla="*/ 19050 h 1412875"/>
              <a:gd name="connsiteX179" fmla="*/ 327025 w 971550"/>
              <a:gd name="connsiteY179" fmla="*/ 3175 h 1412875"/>
              <a:gd name="connsiteX180" fmla="*/ 311150 w 971550"/>
              <a:gd name="connsiteY180" fmla="*/ 6350 h 1412875"/>
              <a:gd name="connsiteX181" fmla="*/ 301625 w 971550"/>
              <a:gd name="connsiteY181" fmla="*/ 19050 h 1412875"/>
              <a:gd name="connsiteX182" fmla="*/ 292100 w 971550"/>
              <a:gd name="connsiteY182" fmla="*/ 57150 h 1412875"/>
              <a:gd name="connsiteX183" fmla="*/ 285750 w 971550"/>
              <a:gd name="connsiteY183" fmla="*/ 69850 h 1412875"/>
              <a:gd name="connsiteX184" fmla="*/ 292100 w 971550"/>
              <a:gd name="connsiteY184" fmla="*/ 238125 h 1412875"/>
              <a:gd name="connsiteX185" fmla="*/ 295275 w 971550"/>
              <a:gd name="connsiteY185" fmla="*/ 254000 h 1412875"/>
              <a:gd name="connsiteX186" fmla="*/ 298450 w 971550"/>
              <a:gd name="connsiteY186" fmla="*/ 304800 h 1412875"/>
              <a:gd name="connsiteX187" fmla="*/ 301625 w 971550"/>
              <a:gd name="connsiteY187" fmla="*/ 336550 h 1412875"/>
              <a:gd name="connsiteX188" fmla="*/ 292100 w 971550"/>
              <a:gd name="connsiteY188" fmla="*/ 425450 h 1412875"/>
              <a:gd name="connsiteX189" fmla="*/ 282575 w 971550"/>
              <a:gd name="connsiteY189" fmla="*/ 434975 h 1412875"/>
              <a:gd name="connsiteX190" fmla="*/ 273050 w 971550"/>
              <a:gd name="connsiteY190" fmla="*/ 441325 h 1412875"/>
              <a:gd name="connsiteX191" fmla="*/ 257175 w 971550"/>
              <a:gd name="connsiteY191" fmla="*/ 438150 h 1412875"/>
              <a:gd name="connsiteX192" fmla="*/ 250825 w 971550"/>
              <a:gd name="connsiteY192" fmla="*/ 419100 h 1412875"/>
              <a:gd name="connsiteX193" fmla="*/ 247650 w 971550"/>
              <a:gd name="connsiteY193" fmla="*/ 349250 h 1412875"/>
              <a:gd name="connsiteX194" fmla="*/ 244475 w 971550"/>
              <a:gd name="connsiteY194" fmla="*/ 336550 h 1412875"/>
              <a:gd name="connsiteX195" fmla="*/ 241300 w 971550"/>
              <a:gd name="connsiteY195" fmla="*/ 317500 h 1412875"/>
              <a:gd name="connsiteX196" fmla="*/ 238125 w 971550"/>
              <a:gd name="connsiteY196" fmla="*/ 31750 h 1412875"/>
              <a:gd name="connsiteX197" fmla="*/ 219075 w 971550"/>
              <a:gd name="connsiteY197" fmla="*/ 31750 h 1412875"/>
              <a:gd name="connsiteX198" fmla="*/ 200025 w 971550"/>
              <a:gd name="connsiteY198" fmla="*/ 53975 h 1412875"/>
              <a:gd name="connsiteX199" fmla="*/ 196850 w 971550"/>
              <a:gd name="connsiteY199" fmla="*/ 63500 h 1412875"/>
              <a:gd name="connsiteX200" fmla="*/ 200025 w 971550"/>
              <a:gd name="connsiteY200" fmla="*/ 104775 h 1412875"/>
              <a:gd name="connsiteX201" fmla="*/ 206375 w 971550"/>
              <a:gd name="connsiteY201" fmla="*/ 114300 h 1412875"/>
              <a:gd name="connsiteX202" fmla="*/ 209550 w 971550"/>
              <a:gd name="connsiteY202" fmla="*/ 146050 h 1412875"/>
              <a:gd name="connsiteX203" fmla="*/ 212725 w 971550"/>
              <a:gd name="connsiteY203" fmla="*/ 298450 h 1412875"/>
              <a:gd name="connsiteX204" fmla="*/ 215900 w 971550"/>
              <a:gd name="connsiteY204" fmla="*/ 390525 h 1412875"/>
              <a:gd name="connsiteX205" fmla="*/ 193675 w 971550"/>
              <a:gd name="connsiteY205" fmla="*/ 457200 h 1412875"/>
              <a:gd name="connsiteX206" fmla="*/ 180975 w 971550"/>
              <a:gd name="connsiteY206" fmla="*/ 460375 h 1412875"/>
              <a:gd name="connsiteX207" fmla="*/ 171450 w 971550"/>
              <a:gd name="connsiteY207" fmla="*/ 457200 h 1412875"/>
              <a:gd name="connsiteX208" fmla="*/ 161925 w 971550"/>
              <a:gd name="connsiteY208" fmla="*/ 412750 h 1412875"/>
              <a:gd name="connsiteX209" fmla="*/ 165100 w 971550"/>
              <a:gd name="connsiteY209" fmla="*/ 247650 h 1412875"/>
              <a:gd name="connsiteX210" fmla="*/ 168275 w 971550"/>
              <a:gd name="connsiteY210" fmla="*/ 234950 h 1412875"/>
              <a:gd name="connsiteX211" fmla="*/ 171450 w 971550"/>
              <a:gd name="connsiteY211" fmla="*/ 177800 h 1412875"/>
              <a:gd name="connsiteX212" fmla="*/ 177800 w 971550"/>
              <a:gd name="connsiteY212" fmla="*/ 152400 h 1412875"/>
              <a:gd name="connsiteX213" fmla="*/ 180975 w 971550"/>
              <a:gd name="connsiteY213" fmla="*/ 139700 h 1412875"/>
              <a:gd name="connsiteX214" fmla="*/ 171450 w 971550"/>
              <a:gd name="connsiteY214" fmla="*/ 92075 h 1412875"/>
              <a:gd name="connsiteX215" fmla="*/ 161925 w 971550"/>
              <a:gd name="connsiteY215" fmla="*/ 73025 h 1412875"/>
              <a:gd name="connsiteX216" fmla="*/ 152400 w 971550"/>
              <a:gd name="connsiteY216" fmla="*/ 69850 h 1412875"/>
              <a:gd name="connsiteX217" fmla="*/ 139700 w 971550"/>
              <a:gd name="connsiteY217" fmla="*/ 73025 h 1412875"/>
              <a:gd name="connsiteX218" fmla="*/ 130175 w 971550"/>
              <a:gd name="connsiteY218" fmla="*/ 104775 h 1412875"/>
              <a:gd name="connsiteX219" fmla="*/ 127000 w 971550"/>
              <a:gd name="connsiteY219" fmla="*/ 184150 h 1412875"/>
              <a:gd name="connsiteX220" fmla="*/ 123825 w 971550"/>
              <a:gd name="connsiteY220" fmla="*/ 434975 h 1412875"/>
              <a:gd name="connsiteX221" fmla="*/ 117475 w 971550"/>
              <a:gd name="connsiteY221" fmla="*/ 444500 h 1412875"/>
              <a:gd name="connsiteX222" fmla="*/ 107950 w 971550"/>
              <a:gd name="connsiteY222" fmla="*/ 450850 h 1412875"/>
              <a:gd name="connsiteX223" fmla="*/ 98425 w 971550"/>
              <a:gd name="connsiteY223" fmla="*/ 444500 h 1412875"/>
              <a:gd name="connsiteX224" fmla="*/ 95250 w 971550"/>
              <a:gd name="connsiteY224" fmla="*/ 434975 h 1412875"/>
              <a:gd name="connsiteX225" fmla="*/ 92075 w 971550"/>
              <a:gd name="connsiteY225" fmla="*/ 282575 h 1412875"/>
              <a:gd name="connsiteX226" fmla="*/ 88900 w 971550"/>
              <a:gd name="connsiteY226" fmla="*/ 269875 h 1412875"/>
              <a:gd name="connsiteX227" fmla="*/ 85725 w 971550"/>
              <a:gd name="connsiteY227" fmla="*/ 254000 h 1412875"/>
              <a:gd name="connsiteX228" fmla="*/ 79375 w 971550"/>
              <a:gd name="connsiteY228" fmla="*/ 111125 h 1412875"/>
              <a:gd name="connsiteX229" fmla="*/ 76200 w 971550"/>
              <a:gd name="connsiteY229" fmla="*/ 101600 h 1412875"/>
              <a:gd name="connsiteX230" fmla="*/ 60325 w 971550"/>
              <a:gd name="connsiteY230" fmla="*/ 88900 h 1412875"/>
              <a:gd name="connsiteX231" fmla="*/ 66675 w 971550"/>
              <a:gd name="connsiteY231" fmla="*/ 92075 h 141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971550" h="1412875">
                <a:moveTo>
                  <a:pt x="66675" y="92075"/>
                </a:moveTo>
                <a:cubicBezTo>
                  <a:pt x="65087" y="94721"/>
                  <a:pt x="55033" y="99483"/>
                  <a:pt x="50800" y="104775"/>
                </a:cubicBezTo>
                <a:cubicBezTo>
                  <a:pt x="46629" y="109989"/>
                  <a:pt x="37568" y="132433"/>
                  <a:pt x="34925" y="139700"/>
                </a:cubicBezTo>
                <a:cubicBezTo>
                  <a:pt x="32638" y="145990"/>
                  <a:pt x="28575" y="158750"/>
                  <a:pt x="28575" y="158750"/>
                </a:cubicBezTo>
                <a:cubicBezTo>
                  <a:pt x="27517" y="186267"/>
                  <a:pt x="26144" y="213773"/>
                  <a:pt x="25400" y="241300"/>
                </a:cubicBezTo>
                <a:cubicBezTo>
                  <a:pt x="24027" y="292092"/>
                  <a:pt x="24141" y="342925"/>
                  <a:pt x="22225" y="393700"/>
                </a:cubicBezTo>
                <a:cubicBezTo>
                  <a:pt x="22022" y="399093"/>
                  <a:pt x="19892" y="404245"/>
                  <a:pt x="19050" y="409575"/>
                </a:cubicBezTo>
                <a:cubicBezTo>
                  <a:pt x="16716" y="424359"/>
                  <a:pt x="12700" y="454025"/>
                  <a:pt x="12700" y="454025"/>
                </a:cubicBezTo>
                <a:cubicBezTo>
                  <a:pt x="11642" y="483658"/>
                  <a:pt x="11125" y="513316"/>
                  <a:pt x="9525" y="542925"/>
                </a:cubicBezTo>
                <a:cubicBezTo>
                  <a:pt x="9008" y="552495"/>
                  <a:pt x="6741" y="561924"/>
                  <a:pt x="6350" y="571500"/>
                </a:cubicBezTo>
                <a:cubicBezTo>
                  <a:pt x="742" y="708893"/>
                  <a:pt x="16752" y="657770"/>
                  <a:pt x="0" y="708025"/>
                </a:cubicBezTo>
                <a:cubicBezTo>
                  <a:pt x="8879" y="832326"/>
                  <a:pt x="-2826" y="660776"/>
                  <a:pt x="9525" y="936625"/>
                </a:cubicBezTo>
                <a:cubicBezTo>
                  <a:pt x="10522" y="958899"/>
                  <a:pt x="11587" y="960746"/>
                  <a:pt x="15875" y="977900"/>
                </a:cubicBezTo>
                <a:cubicBezTo>
                  <a:pt x="16933" y="988483"/>
                  <a:pt x="17433" y="999138"/>
                  <a:pt x="19050" y="1009650"/>
                </a:cubicBezTo>
                <a:cubicBezTo>
                  <a:pt x="19559" y="1012958"/>
                  <a:pt x="21752" y="1015862"/>
                  <a:pt x="22225" y="1019175"/>
                </a:cubicBezTo>
                <a:cubicBezTo>
                  <a:pt x="23878" y="1030747"/>
                  <a:pt x="23246" y="1042611"/>
                  <a:pt x="25400" y="1054100"/>
                </a:cubicBezTo>
                <a:cubicBezTo>
                  <a:pt x="26450" y="1059702"/>
                  <a:pt x="29749" y="1064639"/>
                  <a:pt x="31750" y="1069975"/>
                </a:cubicBezTo>
                <a:cubicBezTo>
                  <a:pt x="32925" y="1073109"/>
                  <a:pt x="34044" y="1076271"/>
                  <a:pt x="34925" y="1079500"/>
                </a:cubicBezTo>
                <a:cubicBezTo>
                  <a:pt x="43923" y="1112491"/>
                  <a:pt x="36559" y="1095468"/>
                  <a:pt x="47625" y="1117600"/>
                </a:cubicBezTo>
                <a:cubicBezTo>
                  <a:pt x="48683" y="1122892"/>
                  <a:pt x="48608" y="1128544"/>
                  <a:pt x="50800" y="1133475"/>
                </a:cubicBezTo>
                <a:cubicBezTo>
                  <a:pt x="52949" y="1138311"/>
                  <a:pt x="58652" y="1141155"/>
                  <a:pt x="60325" y="1146175"/>
                </a:cubicBezTo>
                <a:cubicBezTo>
                  <a:pt x="66892" y="1165875"/>
                  <a:pt x="59634" y="1167018"/>
                  <a:pt x="66675" y="1181100"/>
                </a:cubicBezTo>
                <a:cubicBezTo>
                  <a:pt x="77594" y="1202937"/>
                  <a:pt x="72503" y="1191075"/>
                  <a:pt x="85725" y="1206500"/>
                </a:cubicBezTo>
                <a:cubicBezTo>
                  <a:pt x="93261" y="1215292"/>
                  <a:pt x="99165" y="1224978"/>
                  <a:pt x="104775" y="1235075"/>
                </a:cubicBezTo>
                <a:cubicBezTo>
                  <a:pt x="107074" y="1239212"/>
                  <a:pt x="109367" y="1243381"/>
                  <a:pt x="111125" y="1247775"/>
                </a:cubicBezTo>
                <a:cubicBezTo>
                  <a:pt x="113611" y="1253990"/>
                  <a:pt x="114482" y="1260838"/>
                  <a:pt x="117475" y="1266825"/>
                </a:cubicBezTo>
                <a:cubicBezTo>
                  <a:pt x="121357" y="1274589"/>
                  <a:pt x="124565" y="1282318"/>
                  <a:pt x="130175" y="1289050"/>
                </a:cubicBezTo>
                <a:cubicBezTo>
                  <a:pt x="133050" y="1292499"/>
                  <a:pt x="136525" y="1295400"/>
                  <a:pt x="139700" y="1298575"/>
                </a:cubicBezTo>
                <a:cubicBezTo>
                  <a:pt x="144596" y="1313262"/>
                  <a:pt x="140432" y="1303557"/>
                  <a:pt x="149225" y="1317625"/>
                </a:cubicBezTo>
                <a:cubicBezTo>
                  <a:pt x="152496" y="1322858"/>
                  <a:pt x="154386" y="1329136"/>
                  <a:pt x="158750" y="1333500"/>
                </a:cubicBezTo>
                <a:cubicBezTo>
                  <a:pt x="161117" y="1335867"/>
                  <a:pt x="165100" y="1335617"/>
                  <a:pt x="168275" y="1336675"/>
                </a:cubicBezTo>
                <a:cubicBezTo>
                  <a:pt x="176012" y="1344412"/>
                  <a:pt x="180725" y="1350023"/>
                  <a:pt x="190500" y="1355725"/>
                </a:cubicBezTo>
                <a:cubicBezTo>
                  <a:pt x="198677" y="1360495"/>
                  <a:pt x="206492" y="1367380"/>
                  <a:pt x="215900" y="1368425"/>
                </a:cubicBezTo>
                <a:lnTo>
                  <a:pt x="244475" y="1371600"/>
                </a:lnTo>
                <a:cubicBezTo>
                  <a:pt x="262684" y="1377670"/>
                  <a:pt x="244971" y="1372203"/>
                  <a:pt x="269875" y="1377950"/>
                </a:cubicBezTo>
                <a:cubicBezTo>
                  <a:pt x="278379" y="1379912"/>
                  <a:pt x="286808" y="1382183"/>
                  <a:pt x="295275" y="1384300"/>
                </a:cubicBezTo>
                <a:cubicBezTo>
                  <a:pt x="299508" y="1385358"/>
                  <a:pt x="303835" y="1386095"/>
                  <a:pt x="307975" y="1387475"/>
                </a:cubicBezTo>
                <a:cubicBezTo>
                  <a:pt x="318015" y="1390822"/>
                  <a:pt x="331853" y="1396310"/>
                  <a:pt x="342900" y="1397000"/>
                </a:cubicBezTo>
                <a:cubicBezTo>
                  <a:pt x="371439" y="1398784"/>
                  <a:pt x="400050" y="1399117"/>
                  <a:pt x="428625" y="1400175"/>
                </a:cubicBezTo>
                <a:cubicBezTo>
                  <a:pt x="466292" y="1412731"/>
                  <a:pt x="447221" y="1408591"/>
                  <a:pt x="485775" y="1412875"/>
                </a:cubicBezTo>
                <a:lnTo>
                  <a:pt x="558800" y="1409700"/>
                </a:lnTo>
                <a:cubicBezTo>
                  <a:pt x="568365" y="1409102"/>
                  <a:pt x="577805" y="1407029"/>
                  <a:pt x="587375" y="1406525"/>
                </a:cubicBezTo>
                <a:cubicBezTo>
                  <a:pt x="618042" y="1404911"/>
                  <a:pt x="648758" y="1404408"/>
                  <a:pt x="679450" y="1403350"/>
                </a:cubicBezTo>
                <a:lnTo>
                  <a:pt x="701675" y="1400175"/>
                </a:lnTo>
                <a:cubicBezTo>
                  <a:pt x="710133" y="1399047"/>
                  <a:pt x="718659" y="1398403"/>
                  <a:pt x="727075" y="1397000"/>
                </a:cubicBezTo>
                <a:cubicBezTo>
                  <a:pt x="731379" y="1396283"/>
                  <a:pt x="735482" y="1394606"/>
                  <a:pt x="739775" y="1393825"/>
                </a:cubicBezTo>
                <a:cubicBezTo>
                  <a:pt x="781488" y="1386241"/>
                  <a:pt x="745895" y="1394676"/>
                  <a:pt x="774700" y="1387475"/>
                </a:cubicBezTo>
                <a:cubicBezTo>
                  <a:pt x="777875" y="1385358"/>
                  <a:pt x="780738" y="1382675"/>
                  <a:pt x="784225" y="1381125"/>
                </a:cubicBezTo>
                <a:cubicBezTo>
                  <a:pt x="790342" y="1378407"/>
                  <a:pt x="803275" y="1374775"/>
                  <a:pt x="803275" y="1374775"/>
                </a:cubicBezTo>
                <a:cubicBezTo>
                  <a:pt x="808216" y="1369834"/>
                  <a:pt x="815252" y="1361552"/>
                  <a:pt x="822325" y="1358900"/>
                </a:cubicBezTo>
                <a:cubicBezTo>
                  <a:pt x="827378" y="1357005"/>
                  <a:pt x="832908" y="1356783"/>
                  <a:pt x="838200" y="1355725"/>
                </a:cubicBezTo>
                <a:cubicBezTo>
                  <a:pt x="841375" y="1350433"/>
                  <a:pt x="843709" y="1344535"/>
                  <a:pt x="847725" y="1339850"/>
                </a:cubicBezTo>
                <a:cubicBezTo>
                  <a:pt x="850208" y="1336953"/>
                  <a:pt x="854697" y="1336336"/>
                  <a:pt x="857250" y="1333500"/>
                </a:cubicBezTo>
                <a:cubicBezTo>
                  <a:pt x="893152" y="1293609"/>
                  <a:pt x="860995" y="1319579"/>
                  <a:pt x="889000" y="1298575"/>
                </a:cubicBezTo>
                <a:cubicBezTo>
                  <a:pt x="890058" y="1295400"/>
                  <a:pt x="890230" y="1291773"/>
                  <a:pt x="892175" y="1289050"/>
                </a:cubicBezTo>
                <a:cubicBezTo>
                  <a:pt x="895655" y="1284178"/>
                  <a:pt x="900933" y="1280856"/>
                  <a:pt x="904875" y="1276350"/>
                </a:cubicBezTo>
                <a:cubicBezTo>
                  <a:pt x="908360" y="1272368"/>
                  <a:pt x="911225" y="1267883"/>
                  <a:pt x="914400" y="1263650"/>
                </a:cubicBezTo>
                <a:cubicBezTo>
                  <a:pt x="916975" y="1250773"/>
                  <a:pt x="919297" y="1237892"/>
                  <a:pt x="923925" y="1225550"/>
                </a:cubicBezTo>
                <a:cubicBezTo>
                  <a:pt x="925926" y="1220214"/>
                  <a:pt x="927960" y="1214883"/>
                  <a:pt x="930275" y="1209675"/>
                </a:cubicBezTo>
                <a:cubicBezTo>
                  <a:pt x="932197" y="1205350"/>
                  <a:pt x="934963" y="1201407"/>
                  <a:pt x="936625" y="1196975"/>
                </a:cubicBezTo>
                <a:cubicBezTo>
                  <a:pt x="939786" y="1188547"/>
                  <a:pt x="941407" y="1173063"/>
                  <a:pt x="942975" y="1165225"/>
                </a:cubicBezTo>
                <a:cubicBezTo>
                  <a:pt x="943831" y="1160946"/>
                  <a:pt x="945092" y="1156758"/>
                  <a:pt x="946150" y="1152525"/>
                </a:cubicBezTo>
                <a:cubicBezTo>
                  <a:pt x="947208" y="1136650"/>
                  <a:pt x="949175" y="1120810"/>
                  <a:pt x="949325" y="1104900"/>
                </a:cubicBezTo>
                <a:cubicBezTo>
                  <a:pt x="951342" y="891116"/>
                  <a:pt x="913747" y="673192"/>
                  <a:pt x="955675" y="463550"/>
                </a:cubicBezTo>
                <a:cubicBezTo>
                  <a:pt x="956733" y="447675"/>
                  <a:pt x="957410" y="431770"/>
                  <a:pt x="958850" y="415925"/>
                </a:cubicBezTo>
                <a:cubicBezTo>
                  <a:pt x="959528" y="408472"/>
                  <a:pt x="961720" y="401177"/>
                  <a:pt x="962025" y="393700"/>
                </a:cubicBezTo>
                <a:cubicBezTo>
                  <a:pt x="963838" y="349274"/>
                  <a:pt x="963584" y="304783"/>
                  <a:pt x="965200" y="260350"/>
                </a:cubicBezTo>
                <a:cubicBezTo>
                  <a:pt x="966045" y="237101"/>
                  <a:pt x="968980" y="213634"/>
                  <a:pt x="971550" y="190500"/>
                </a:cubicBezTo>
                <a:cubicBezTo>
                  <a:pt x="970492" y="161925"/>
                  <a:pt x="970964" y="133252"/>
                  <a:pt x="968375" y="104775"/>
                </a:cubicBezTo>
                <a:cubicBezTo>
                  <a:pt x="967957" y="100172"/>
                  <a:pt x="961668" y="80995"/>
                  <a:pt x="955675" y="76200"/>
                </a:cubicBezTo>
                <a:cubicBezTo>
                  <a:pt x="953062" y="74109"/>
                  <a:pt x="949325" y="74083"/>
                  <a:pt x="946150" y="73025"/>
                </a:cubicBezTo>
                <a:cubicBezTo>
                  <a:pt x="928276" y="78983"/>
                  <a:pt x="934868" y="73583"/>
                  <a:pt x="933450" y="104775"/>
                </a:cubicBezTo>
                <a:cubicBezTo>
                  <a:pt x="931767" y="141794"/>
                  <a:pt x="931574" y="178866"/>
                  <a:pt x="930275" y="215900"/>
                </a:cubicBezTo>
                <a:cubicBezTo>
                  <a:pt x="928478" y="267109"/>
                  <a:pt x="931295" y="268459"/>
                  <a:pt x="923925" y="301625"/>
                </a:cubicBezTo>
                <a:cubicBezTo>
                  <a:pt x="922978" y="305885"/>
                  <a:pt x="922915" y="310536"/>
                  <a:pt x="920750" y="314325"/>
                </a:cubicBezTo>
                <a:cubicBezTo>
                  <a:pt x="918522" y="318224"/>
                  <a:pt x="914100" y="320401"/>
                  <a:pt x="911225" y="323850"/>
                </a:cubicBezTo>
                <a:cubicBezTo>
                  <a:pt x="897996" y="339725"/>
                  <a:pt x="912813" y="328083"/>
                  <a:pt x="895350" y="339725"/>
                </a:cubicBezTo>
                <a:cubicBezTo>
                  <a:pt x="891117" y="333375"/>
                  <a:pt x="883194" y="328287"/>
                  <a:pt x="882650" y="320675"/>
                </a:cubicBezTo>
                <a:cubicBezTo>
                  <a:pt x="881592" y="305858"/>
                  <a:pt x="880347" y="291054"/>
                  <a:pt x="879475" y="276225"/>
                </a:cubicBezTo>
                <a:cubicBezTo>
                  <a:pt x="875299" y="205235"/>
                  <a:pt x="881601" y="233930"/>
                  <a:pt x="873125" y="200025"/>
                </a:cubicBezTo>
                <a:cubicBezTo>
                  <a:pt x="872067" y="153458"/>
                  <a:pt x="871850" y="106865"/>
                  <a:pt x="869950" y="60325"/>
                </a:cubicBezTo>
                <a:cubicBezTo>
                  <a:pt x="869237" y="42848"/>
                  <a:pt x="868995" y="45930"/>
                  <a:pt x="857250" y="38100"/>
                </a:cubicBezTo>
                <a:cubicBezTo>
                  <a:pt x="854075" y="40217"/>
                  <a:pt x="850109" y="41470"/>
                  <a:pt x="847725" y="44450"/>
                </a:cubicBezTo>
                <a:cubicBezTo>
                  <a:pt x="846111" y="46467"/>
                  <a:pt x="841527" y="65914"/>
                  <a:pt x="841375" y="66675"/>
                </a:cubicBezTo>
                <a:cubicBezTo>
                  <a:pt x="838323" y="81934"/>
                  <a:pt x="836976" y="95517"/>
                  <a:pt x="835025" y="111125"/>
                </a:cubicBezTo>
                <a:cubicBezTo>
                  <a:pt x="833967" y="134408"/>
                  <a:pt x="832556" y="157678"/>
                  <a:pt x="831850" y="180975"/>
                </a:cubicBezTo>
                <a:cubicBezTo>
                  <a:pt x="830439" y="227532"/>
                  <a:pt x="830614" y="274137"/>
                  <a:pt x="828675" y="320675"/>
                </a:cubicBezTo>
                <a:cubicBezTo>
                  <a:pt x="828493" y="325035"/>
                  <a:pt x="827451" y="329472"/>
                  <a:pt x="825500" y="333375"/>
                </a:cubicBezTo>
                <a:cubicBezTo>
                  <a:pt x="822087" y="340201"/>
                  <a:pt x="812800" y="352425"/>
                  <a:pt x="812800" y="352425"/>
                </a:cubicBezTo>
                <a:cubicBezTo>
                  <a:pt x="810893" y="360051"/>
                  <a:pt x="810127" y="369168"/>
                  <a:pt x="803275" y="374650"/>
                </a:cubicBezTo>
                <a:cubicBezTo>
                  <a:pt x="800662" y="376741"/>
                  <a:pt x="796925" y="376767"/>
                  <a:pt x="793750" y="377825"/>
                </a:cubicBezTo>
                <a:cubicBezTo>
                  <a:pt x="748113" y="362613"/>
                  <a:pt x="783782" y="377817"/>
                  <a:pt x="781050" y="260350"/>
                </a:cubicBezTo>
                <a:cubicBezTo>
                  <a:pt x="779819" y="207437"/>
                  <a:pt x="779528" y="154501"/>
                  <a:pt x="777875" y="101600"/>
                </a:cubicBezTo>
                <a:cubicBezTo>
                  <a:pt x="777411" y="86753"/>
                  <a:pt x="776436" y="71903"/>
                  <a:pt x="774700" y="57150"/>
                </a:cubicBezTo>
                <a:cubicBezTo>
                  <a:pt x="774309" y="53826"/>
                  <a:pt x="773381" y="50410"/>
                  <a:pt x="771525" y="47625"/>
                </a:cubicBezTo>
                <a:cubicBezTo>
                  <a:pt x="769034" y="43889"/>
                  <a:pt x="765175" y="41275"/>
                  <a:pt x="762000" y="38100"/>
                </a:cubicBezTo>
                <a:cubicBezTo>
                  <a:pt x="756708" y="39158"/>
                  <a:pt x="750271" y="37820"/>
                  <a:pt x="746125" y="41275"/>
                </a:cubicBezTo>
                <a:cubicBezTo>
                  <a:pt x="742773" y="44069"/>
                  <a:pt x="743731" y="49682"/>
                  <a:pt x="742950" y="53975"/>
                </a:cubicBezTo>
                <a:cubicBezTo>
                  <a:pt x="741611" y="61338"/>
                  <a:pt x="740913" y="68803"/>
                  <a:pt x="739775" y="76200"/>
                </a:cubicBezTo>
                <a:cubicBezTo>
                  <a:pt x="736791" y="95595"/>
                  <a:pt x="735286" y="99561"/>
                  <a:pt x="733425" y="120650"/>
                </a:cubicBezTo>
                <a:cubicBezTo>
                  <a:pt x="725221" y="213628"/>
                  <a:pt x="734009" y="175465"/>
                  <a:pt x="723900" y="215900"/>
                </a:cubicBezTo>
                <a:cubicBezTo>
                  <a:pt x="722842" y="243417"/>
                  <a:pt x="721708" y="270931"/>
                  <a:pt x="720725" y="298450"/>
                </a:cubicBezTo>
                <a:cubicBezTo>
                  <a:pt x="719233" y="340234"/>
                  <a:pt x="739754" y="379428"/>
                  <a:pt x="708025" y="403225"/>
                </a:cubicBezTo>
                <a:cubicBezTo>
                  <a:pt x="703088" y="406928"/>
                  <a:pt x="697789" y="410244"/>
                  <a:pt x="692150" y="412750"/>
                </a:cubicBezTo>
                <a:cubicBezTo>
                  <a:pt x="688162" y="414522"/>
                  <a:pt x="683683" y="414867"/>
                  <a:pt x="679450" y="415925"/>
                </a:cubicBezTo>
                <a:cubicBezTo>
                  <a:pt x="660846" y="388020"/>
                  <a:pt x="672402" y="409437"/>
                  <a:pt x="676275" y="339725"/>
                </a:cubicBezTo>
                <a:cubicBezTo>
                  <a:pt x="677158" y="323839"/>
                  <a:pt x="677392" y="307877"/>
                  <a:pt x="679450" y="292100"/>
                </a:cubicBezTo>
                <a:cubicBezTo>
                  <a:pt x="680579" y="283446"/>
                  <a:pt x="684718" y="275360"/>
                  <a:pt x="685800" y="266700"/>
                </a:cubicBezTo>
                <a:cubicBezTo>
                  <a:pt x="686858" y="258233"/>
                  <a:pt x="687449" y="249695"/>
                  <a:pt x="688975" y="241300"/>
                </a:cubicBezTo>
                <a:cubicBezTo>
                  <a:pt x="689574" y="238007"/>
                  <a:pt x="691231" y="234993"/>
                  <a:pt x="692150" y="231775"/>
                </a:cubicBezTo>
                <a:cubicBezTo>
                  <a:pt x="693349" y="227579"/>
                  <a:pt x="694267" y="223308"/>
                  <a:pt x="695325" y="219075"/>
                </a:cubicBezTo>
                <a:cubicBezTo>
                  <a:pt x="694267" y="173567"/>
                  <a:pt x="696771" y="127835"/>
                  <a:pt x="692150" y="82550"/>
                </a:cubicBezTo>
                <a:cubicBezTo>
                  <a:pt x="691375" y="74958"/>
                  <a:pt x="681863" y="70740"/>
                  <a:pt x="679450" y="63500"/>
                </a:cubicBezTo>
                <a:cubicBezTo>
                  <a:pt x="678392" y="60325"/>
                  <a:pt x="677194" y="57193"/>
                  <a:pt x="676275" y="53975"/>
                </a:cubicBezTo>
                <a:cubicBezTo>
                  <a:pt x="675076" y="49779"/>
                  <a:pt x="675826" y="44682"/>
                  <a:pt x="673100" y="41275"/>
                </a:cubicBezTo>
                <a:cubicBezTo>
                  <a:pt x="671009" y="38662"/>
                  <a:pt x="666750" y="39158"/>
                  <a:pt x="663575" y="38100"/>
                </a:cubicBezTo>
                <a:cubicBezTo>
                  <a:pt x="660400" y="39158"/>
                  <a:pt x="656663" y="39184"/>
                  <a:pt x="654050" y="41275"/>
                </a:cubicBezTo>
                <a:cubicBezTo>
                  <a:pt x="644085" y="49247"/>
                  <a:pt x="645821" y="67258"/>
                  <a:pt x="641350" y="76200"/>
                </a:cubicBezTo>
                <a:cubicBezTo>
                  <a:pt x="633049" y="92803"/>
                  <a:pt x="636148" y="84308"/>
                  <a:pt x="631825" y="101600"/>
                </a:cubicBezTo>
                <a:cubicBezTo>
                  <a:pt x="630767" y="114300"/>
                  <a:pt x="629984" y="127026"/>
                  <a:pt x="628650" y="139700"/>
                </a:cubicBezTo>
                <a:cubicBezTo>
                  <a:pt x="626900" y="156328"/>
                  <a:pt x="625365" y="162475"/>
                  <a:pt x="622300" y="177800"/>
                </a:cubicBezTo>
                <a:cubicBezTo>
                  <a:pt x="615069" y="329655"/>
                  <a:pt x="622300" y="146394"/>
                  <a:pt x="622300" y="406400"/>
                </a:cubicBezTo>
                <a:cubicBezTo>
                  <a:pt x="622300" y="454920"/>
                  <a:pt x="629219" y="434690"/>
                  <a:pt x="609600" y="444500"/>
                </a:cubicBezTo>
                <a:cubicBezTo>
                  <a:pt x="606187" y="446207"/>
                  <a:pt x="603250" y="448733"/>
                  <a:pt x="600075" y="450850"/>
                </a:cubicBezTo>
                <a:cubicBezTo>
                  <a:pt x="583598" y="445358"/>
                  <a:pt x="588052" y="450025"/>
                  <a:pt x="587375" y="422275"/>
                </a:cubicBezTo>
                <a:cubicBezTo>
                  <a:pt x="586040" y="367547"/>
                  <a:pt x="585889" y="179625"/>
                  <a:pt x="581025" y="92075"/>
                </a:cubicBezTo>
                <a:cubicBezTo>
                  <a:pt x="580668" y="85647"/>
                  <a:pt x="579002" y="79359"/>
                  <a:pt x="577850" y="73025"/>
                </a:cubicBezTo>
                <a:cubicBezTo>
                  <a:pt x="575831" y="61919"/>
                  <a:pt x="576322" y="55622"/>
                  <a:pt x="568325" y="47625"/>
                </a:cubicBezTo>
                <a:cubicBezTo>
                  <a:pt x="565627" y="44927"/>
                  <a:pt x="561975" y="43392"/>
                  <a:pt x="558800" y="41275"/>
                </a:cubicBezTo>
                <a:cubicBezTo>
                  <a:pt x="555625" y="43392"/>
                  <a:pt x="551392" y="44450"/>
                  <a:pt x="549275" y="47625"/>
                </a:cubicBezTo>
                <a:cubicBezTo>
                  <a:pt x="546854" y="51256"/>
                  <a:pt x="547632" y="56239"/>
                  <a:pt x="546100" y="60325"/>
                </a:cubicBezTo>
                <a:cubicBezTo>
                  <a:pt x="533648" y="93531"/>
                  <a:pt x="544725" y="53126"/>
                  <a:pt x="536575" y="85725"/>
                </a:cubicBezTo>
                <a:cubicBezTo>
                  <a:pt x="537633" y="144992"/>
                  <a:pt x="538057" y="204273"/>
                  <a:pt x="539750" y="263525"/>
                </a:cubicBezTo>
                <a:cubicBezTo>
                  <a:pt x="540174" y="278373"/>
                  <a:pt x="541638" y="293176"/>
                  <a:pt x="542925" y="307975"/>
                </a:cubicBezTo>
                <a:cubicBezTo>
                  <a:pt x="544228" y="322963"/>
                  <a:pt x="546259" y="340521"/>
                  <a:pt x="549275" y="355600"/>
                </a:cubicBezTo>
                <a:cubicBezTo>
                  <a:pt x="550131" y="359879"/>
                  <a:pt x="551392" y="364067"/>
                  <a:pt x="552450" y="368300"/>
                </a:cubicBezTo>
                <a:cubicBezTo>
                  <a:pt x="550896" y="407145"/>
                  <a:pt x="570752" y="446866"/>
                  <a:pt x="530225" y="460375"/>
                </a:cubicBezTo>
                <a:lnTo>
                  <a:pt x="520700" y="463550"/>
                </a:lnTo>
                <a:cubicBezTo>
                  <a:pt x="514350" y="462492"/>
                  <a:pt x="507239" y="463569"/>
                  <a:pt x="501650" y="460375"/>
                </a:cubicBezTo>
                <a:cubicBezTo>
                  <a:pt x="498744" y="458715"/>
                  <a:pt x="499287" y="454097"/>
                  <a:pt x="498475" y="450850"/>
                </a:cubicBezTo>
                <a:cubicBezTo>
                  <a:pt x="497166" y="445615"/>
                  <a:pt x="496358" y="440267"/>
                  <a:pt x="495300" y="434975"/>
                </a:cubicBezTo>
                <a:cubicBezTo>
                  <a:pt x="496358" y="400050"/>
                  <a:pt x="498475" y="365141"/>
                  <a:pt x="498475" y="330200"/>
                </a:cubicBezTo>
                <a:cubicBezTo>
                  <a:pt x="498475" y="237061"/>
                  <a:pt x="498369" y="143889"/>
                  <a:pt x="495300" y="50800"/>
                </a:cubicBezTo>
                <a:cubicBezTo>
                  <a:pt x="494981" y="41119"/>
                  <a:pt x="485652" y="40176"/>
                  <a:pt x="479425" y="38100"/>
                </a:cubicBezTo>
                <a:cubicBezTo>
                  <a:pt x="474133" y="41275"/>
                  <a:pt x="467914" y="43261"/>
                  <a:pt x="463550" y="47625"/>
                </a:cubicBezTo>
                <a:cubicBezTo>
                  <a:pt x="461183" y="49992"/>
                  <a:pt x="461101" y="53883"/>
                  <a:pt x="460375" y="57150"/>
                </a:cubicBezTo>
                <a:cubicBezTo>
                  <a:pt x="458978" y="63434"/>
                  <a:pt x="458258" y="69850"/>
                  <a:pt x="457200" y="76200"/>
                </a:cubicBezTo>
                <a:cubicBezTo>
                  <a:pt x="458258" y="123825"/>
                  <a:pt x="458910" y="171461"/>
                  <a:pt x="460375" y="219075"/>
                </a:cubicBezTo>
                <a:cubicBezTo>
                  <a:pt x="461027" y="240258"/>
                  <a:pt x="463550" y="261382"/>
                  <a:pt x="463550" y="282575"/>
                </a:cubicBezTo>
                <a:cubicBezTo>
                  <a:pt x="463550" y="330212"/>
                  <a:pt x="462358" y="377855"/>
                  <a:pt x="460375" y="425450"/>
                </a:cubicBezTo>
                <a:cubicBezTo>
                  <a:pt x="460012" y="434156"/>
                  <a:pt x="454474" y="437252"/>
                  <a:pt x="450850" y="444500"/>
                </a:cubicBezTo>
                <a:cubicBezTo>
                  <a:pt x="449353" y="447493"/>
                  <a:pt x="449531" y="451240"/>
                  <a:pt x="447675" y="454025"/>
                </a:cubicBezTo>
                <a:cubicBezTo>
                  <a:pt x="440880" y="464218"/>
                  <a:pt x="438611" y="463396"/>
                  <a:pt x="428625" y="466725"/>
                </a:cubicBezTo>
                <a:cubicBezTo>
                  <a:pt x="422275" y="465667"/>
                  <a:pt x="415164" y="466744"/>
                  <a:pt x="409575" y="463550"/>
                </a:cubicBezTo>
                <a:cubicBezTo>
                  <a:pt x="406669" y="461890"/>
                  <a:pt x="407281" y="457254"/>
                  <a:pt x="406400" y="454025"/>
                </a:cubicBezTo>
                <a:cubicBezTo>
                  <a:pt x="404104" y="445605"/>
                  <a:pt x="400050" y="428625"/>
                  <a:pt x="400050" y="428625"/>
                </a:cubicBezTo>
                <a:cubicBezTo>
                  <a:pt x="398992" y="418042"/>
                  <a:pt x="396875" y="407511"/>
                  <a:pt x="396875" y="396875"/>
                </a:cubicBezTo>
                <a:cubicBezTo>
                  <a:pt x="396875" y="346000"/>
                  <a:pt x="398760" y="353221"/>
                  <a:pt x="403225" y="317500"/>
                </a:cubicBezTo>
                <a:cubicBezTo>
                  <a:pt x="405186" y="301813"/>
                  <a:pt x="407131" y="279410"/>
                  <a:pt x="409575" y="263525"/>
                </a:cubicBezTo>
                <a:cubicBezTo>
                  <a:pt x="410396" y="258191"/>
                  <a:pt x="411692" y="252942"/>
                  <a:pt x="412750" y="247650"/>
                </a:cubicBezTo>
                <a:cubicBezTo>
                  <a:pt x="413808" y="204258"/>
                  <a:pt x="414118" y="160842"/>
                  <a:pt x="415925" y="117475"/>
                </a:cubicBezTo>
                <a:cubicBezTo>
                  <a:pt x="416237" y="109998"/>
                  <a:pt x="419100" y="102734"/>
                  <a:pt x="419100" y="95250"/>
                </a:cubicBezTo>
                <a:cubicBezTo>
                  <a:pt x="419100" y="69953"/>
                  <a:pt x="418947" y="43838"/>
                  <a:pt x="412750" y="19050"/>
                </a:cubicBezTo>
                <a:cubicBezTo>
                  <a:pt x="411938" y="15803"/>
                  <a:pt x="411072" y="12518"/>
                  <a:pt x="409575" y="9525"/>
                </a:cubicBezTo>
                <a:cubicBezTo>
                  <a:pt x="407868" y="6112"/>
                  <a:pt x="405342" y="3175"/>
                  <a:pt x="403225" y="0"/>
                </a:cubicBezTo>
                <a:cubicBezTo>
                  <a:pt x="395817" y="1058"/>
                  <a:pt x="387693" y="-172"/>
                  <a:pt x="381000" y="3175"/>
                </a:cubicBezTo>
                <a:cubicBezTo>
                  <a:pt x="378007" y="4672"/>
                  <a:pt x="378706" y="9471"/>
                  <a:pt x="377825" y="12700"/>
                </a:cubicBezTo>
                <a:cubicBezTo>
                  <a:pt x="375529" y="21120"/>
                  <a:pt x="373592" y="29633"/>
                  <a:pt x="371475" y="38100"/>
                </a:cubicBezTo>
                <a:cubicBezTo>
                  <a:pt x="363220" y="153676"/>
                  <a:pt x="364581" y="117028"/>
                  <a:pt x="371475" y="323850"/>
                </a:cubicBezTo>
                <a:cubicBezTo>
                  <a:pt x="371974" y="338809"/>
                  <a:pt x="375708" y="353483"/>
                  <a:pt x="377825" y="368300"/>
                </a:cubicBezTo>
                <a:cubicBezTo>
                  <a:pt x="375708" y="391583"/>
                  <a:pt x="374261" y="414937"/>
                  <a:pt x="371475" y="438150"/>
                </a:cubicBezTo>
                <a:cubicBezTo>
                  <a:pt x="371076" y="441473"/>
                  <a:pt x="371601" y="447125"/>
                  <a:pt x="368300" y="447675"/>
                </a:cubicBezTo>
                <a:cubicBezTo>
                  <a:pt x="356769" y="449597"/>
                  <a:pt x="345017" y="445558"/>
                  <a:pt x="333375" y="444500"/>
                </a:cubicBezTo>
                <a:cubicBezTo>
                  <a:pt x="331258" y="436033"/>
                  <a:pt x="326646" y="427819"/>
                  <a:pt x="327025" y="419100"/>
                </a:cubicBezTo>
                <a:cubicBezTo>
                  <a:pt x="330390" y="341715"/>
                  <a:pt x="324291" y="369712"/>
                  <a:pt x="333375" y="333375"/>
                </a:cubicBezTo>
                <a:cubicBezTo>
                  <a:pt x="334433" y="264583"/>
                  <a:pt x="331849" y="195639"/>
                  <a:pt x="336550" y="127000"/>
                </a:cubicBezTo>
                <a:cubicBezTo>
                  <a:pt x="337197" y="117556"/>
                  <a:pt x="346257" y="110580"/>
                  <a:pt x="349250" y="101600"/>
                </a:cubicBezTo>
                <a:lnTo>
                  <a:pt x="352425" y="92075"/>
                </a:lnTo>
                <a:cubicBezTo>
                  <a:pt x="346693" y="-11102"/>
                  <a:pt x="359783" y="64180"/>
                  <a:pt x="339725" y="19050"/>
                </a:cubicBezTo>
                <a:cubicBezTo>
                  <a:pt x="332098" y="1890"/>
                  <a:pt x="343481" y="8660"/>
                  <a:pt x="327025" y="3175"/>
                </a:cubicBezTo>
                <a:cubicBezTo>
                  <a:pt x="321733" y="4233"/>
                  <a:pt x="315726" y="3490"/>
                  <a:pt x="311150" y="6350"/>
                </a:cubicBezTo>
                <a:cubicBezTo>
                  <a:pt x="306663" y="9155"/>
                  <a:pt x="303992" y="14317"/>
                  <a:pt x="301625" y="19050"/>
                </a:cubicBezTo>
                <a:cubicBezTo>
                  <a:pt x="290638" y="41024"/>
                  <a:pt x="298877" y="34559"/>
                  <a:pt x="292100" y="57150"/>
                </a:cubicBezTo>
                <a:cubicBezTo>
                  <a:pt x="290740" y="61683"/>
                  <a:pt x="287867" y="65617"/>
                  <a:pt x="285750" y="69850"/>
                </a:cubicBezTo>
                <a:cubicBezTo>
                  <a:pt x="287867" y="125942"/>
                  <a:pt x="289201" y="182068"/>
                  <a:pt x="292100" y="238125"/>
                </a:cubicBezTo>
                <a:cubicBezTo>
                  <a:pt x="292379" y="243514"/>
                  <a:pt x="294763" y="248628"/>
                  <a:pt x="295275" y="254000"/>
                </a:cubicBezTo>
                <a:cubicBezTo>
                  <a:pt x="296884" y="270890"/>
                  <a:pt x="297149" y="287884"/>
                  <a:pt x="298450" y="304800"/>
                </a:cubicBezTo>
                <a:cubicBezTo>
                  <a:pt x="299266" y="315405"/>
                  <a:pt x="300567" y="325967"/>
                  <a:pt x="301625" y="336550"/>
                </a:cubicBezTo>
                <a:cubicBezTo>
                  <a:pt x="300780" y="356838"/>
                  <a:pt x="309349" y="401302"/>
                  <a:pt x="292100" y="425450"/>
                </a:cubicBezTo>
                <a:cubicBezTo>
                  <a:pt x="289490" y="429104"/>
                  <a:pt x="286024" y="432100"/>
                  <a:pt x="282575" y="434975"/>
                </a:cubicBezTo>
                <a:cubicBezTo>
                  <a:pt x="279644" y="437418"/>
                  <a:pt x="276225" y="439208"/>
                  <a:pt x="273050" y="441325"/>
                </a:cubicBezTo>
                <a:cubicBezTo>
                  <a:pt x="267758" y="440267"/>
                  <a:pt x="260991" y="441966"/>
                  <a:pt x="257175" y="438150"/>
                </a:cubicBezTo>
                <a:cubicBezTo>
                  <a:pt x="252442" y="433417"/>
                  <a:pt x="250825" y="419100"/>
                  <a:pt x="250825" y="419100"/>
                </a:cubicBezTo>
                <a:cubicBezTo>
                  <a:pt x="249767" y="395817"/>
                  <a:pt x="249438" y="372489"/>
                  <a:pt x="247650" y="349250"/>
                </a:cubicBezTo>
                <a:cubicBezTo>
                  <a:pt x="247315" y="344899"/>
                  <a:pt x="245331" y="340829"/>
                  <a:pt x="244475" y="336550"/>
                </a:cubicBezTo>
                <a:cubicBezTo>
                  <a:pt x="243212" y="330237"/>
                  <a:pt x="242358" y="323850"/>
                  <a:pt x="241300" y="317500"/>
                </a:cubicBezTo>
                <a:cubicBezTo>
                  <a:pt x="240242" y="222250"/>
                  <a:pt x="242308" y="126914"/>
                  <a:pt x="238125" y="31750"/>
                </a:cubicBezTo>
                <a:cubicBezTo>
                  <a:pt x="237758" y="23406"/>
                  <a:pt x="219442" y="31628"/>
                  <a:pt x="219075" y="31750"/>
                </a:cubicBezTo>
                <a:cubicBezTo>
                  <a:pt x="211568" y="39257"/>
                  <a:pt x="205456" y="44471"/>
                  <a:pt x="200025" y="53975"/>
                </a:cubicBezTo>
                <a:cubicBezTo>
                  <a:pt x="198365" y="56881"/>
                  <a:pt x="197908" y="60325"/>
                  <a:pt x="196850" y="63500"/>
                </a:cubicBezTo>
                <a:cubicBezTo>
                  <a:pt x="197908" y="77258"/>
                  <a:pt x="197482" y="91212"/>
                  <a:pt x="200025" y="104775"/>
                </a:cubicBezTo>
                <a:cubicBezTo>
                  <a:pt x="200728" y="108526"/>
                  <a:pt x="205517" y="110582"/>
                  <a:pt x="206375" y="114300"/>
                </a:cubicBezTo>
                <a:cubicBezTo>
                  <a:pt x="208767" y="124664"/>
                  <a:pt x="208492" y="135467"/>
                  <a:pt x="209550" y="146050"/>
                </a:cubicBezTo>
                <a:cubicBezTo>
                  <a:pt x="210608" y="196850"/>
                  <a:pt x="211406" y="247656"/>
                  <a:pt x="212725" y="298450"/>
                </a:cubicBezTo>
                <a:cubicBezTo>
                  <a:pt x="213522" y="329150"/>
                  <a:pt x="216582" y="359823"/>
                  <a:pt x="215900" y="390525"/>
                </a:cubicBezTo>
                <a:cubicBezTo>
                  <a:pt x="215450" y="410760"/>
                  <a:pt x="218221" y="446680"/>
                  <a:pt x="193675" y="457200"/>
                </a:cubicBezTo>
                <a:cubicBezTo>
                  <a:pt x="189664" y="458919"/>
                  <a:pt x="185208" y="459317"/>
                  <a:pt x="180975" y="460375"/>
                </a:cubicBezTo>
                <a:cubicBezTo>
                  <a:pt x="177800" y="459317"/>
                  <a:pt x="173075" y="460126"/>
                  <a:pt x="171450" y="457200"/>
                </a:cubicBezTo>
                <a:cubicBezTo>
                  <a:pt x="167683" y="450419"/>
                  <a:pt x="163478" y="422068"/>
                  <a:pt x="161925" y="412750"/>
                </a:cubicBezTo>
                <a:cubicBezTo>
                  <a:pt x="162983" y="357717"/>
                  <a:pt x="163135" y="302658"/>
                  <a:pt x="165100" y="247650"/>
                </a:cubicBezTo>
                <a:cubicBezTo>
                  <a:pt x="165256" y="243289"/>
                  <a:pt x="167880" y="239296"/>
                  <a:pt x="168275" y="234950"/>
                </a:cubicBezTo>
                <a:cubicBezTo>
                  <a:pt x="170002" y="215949"/>
                  <a:pt x="169263" y="196754"/>
                  <a:pt x="171450" y="177800"/>
                </a:cubicBezTo>
                <a:cubicBezTo>
                  <a:pt x="172450" y="169130"/>
                  <a:pt x="175683" y="160867"/>
                  <a:pt x="177800" y="152400"/>
                </a:cubicBezTo>
                <a:lnTo>
                  <a:pt x="180975" y="139700"/>
                </a:lnTo>
                <a:cubicBezTo>
                  <a:pt x="176272" y="87964"/>
                  <a:pt x="183473" y="120129"/>
                  <a:pt x="171450" y="92075"/>
                </a:cubicBezTo>
                <a:cubicBezTo>
                  <a:pt x="168449" y="85073"/>
                  <a:pt x="168557" y="78331"/>
                  <a:pt x="161925" y="73025"/>
                </a:cubicBezTo>
                <a:cubicBezTo>
                  <a:pt x="159312" y="70934"/>
                  <a:pt x="155575" y="70908"/>
                  <a:pt x="152400" y="69850"/>
                </a:cubicBezTo>
                <a:cubicBezTo>
                  <a:pt x="148167" y="70908"/>
                  <a:pt x="143331" y="70604"/>
                  <a:pt x="139700" y="73025"/>
                </a:cubicBezTo>
                <a:cubicBezTo>
                  <a:pt x="130581" y="79105"/>
                  <a:pt x="131180" y="97741"/>
                  <a:pt x="130175" y="104775"/>
                </a:cubicBezTo>
                <a:cubicBezTo>
                  <a:pt x="129117" y="131233"/>
                  <a:pt x="127509" y="157675"/>
                  <a:pt x="127000" y="184150"/>
                </a:cubicBezTo>
                <a:cubicBezTo>
                  <a:pt x="125392" y="267750"/>
                  <a:pt x="126882" y="351416"/>
                  <a:pt x="123825" y="434975"/>
                </a:cubicBezTo>
                <a:cubicBezTo>
                  <a:pt x="123685" y="438788"/>
                  <a:pt x="120173" y="441802"/>
                  <a:pt x="117475" y="444500"/>
                </a:cubicBezTo>
                <a:cubicBezTo>
                  <a:pt x="114777" y="447198"/>
                  <a:pt x="111125" y="448733"/>
                  <a:pt x="107950" y="450850"/>
                </a:cubicBezTo>
                <a:cubicBezTo>
                  <a:pt x="104775" y="448733"/>
                  <a:pt x="100809" y="447480"/>
                  <a:pt x="98425" y="444500"/>
                </a:cubicBezTo>
                <a:cubicBezTo>
                  <a:pt x="96334" y="441887"/>
                  <a:pt x="95381" y="438319"/>
                  <a:pt x="95250" y="434975"/>
                </a:cubicBezTo>
                <a:cubicBezTo>
                  <a:pt x="93259" y="384203"/>
                  <a:pt x="94028" y="333348"/>
                  <a:pt x="92075" y="282575"/>
                </a:cubicBezTo>
                <a:cubicBezTo>
                  <a:pt x="91907" y="278215"/>
                  <a:pt x="89847" y="274135"/>
                  <a:pt x="88900" y="269875"/>
                </a:cubicBezTo>
                <a:cubicBezTo>
                  <a:pt x="87729" y="264607"/>
                  <a:pt x="86783" y="259292"/>
                  <a:pt x="85725" y="254000"/>
                </a:cubicBezTo>
                <a:cubicBezTo>
                  <a:pt x="83608" y="206375"/>
                  <a:pt x="82349" y="158704"/>
                  <a:pt x="79375" y="111125"/>
                </a:cubicBezTo>
                <a:cubicBezTo>
                  <a:pt x="79166" y="107785"/>
                  <a:pt x="77697" y="104593"/>
                  <a:pt x="76200" y="101600"/>
                </a:cubicBezTo>
                <a:cubicBezTo>
                  <a:pt x="72543" y="94286"/>
                  <a:pt x="69480" y="88900"/>
                  <a:pt x="60325" y="88900"/>
                </a:cubicBezTo>
                <a:cubicBezTo>
                  <a:pt x="57958" y="88900"/>
                  <a:pt x="68263" y="89429"/>
                  <a:pt x="66675" y="92075"/>
                </a:cubicBezTo>
                <a:close/>
              </a:path>
            </a:pathLst>
          </a:custGeom>
          <a:solidFill>
            <a:srgbClr val="FFFFFF"/>
          </a:solidFill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2" name="Ellipse 151"/>
          <p:cNvSpPr/>
          <p:nvPr/>
        </p:nvSpPr>
        <p:spPr>
          <a:xfrm rot="20100000">
            <a:off x="2726267" y="4298951"/>
            <a:ext cx="127000" cy="258763"/>
          </a:xfrm>
          <a:prstGeom prst="ellipse">
            <a:avLst/>
          </a:prstGeom>
          <a:solidFill>
            <a:srgbClr val="FFFFFF"/>
          </a:solidFill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aphicFrame>
        <p:nvGraphicFramePr>
          <p:cNvPr id="14375" name="Graphique 164"/>
          <p:cNvGraphicFramePr>
            <a:graphicFrameLocks/>
          </p:cNvGraphicFramePr>
          <p:nvPr/>
        </p:nvGraphicFramePr>
        <p:xfrm>
          <a:off x="4014612" y="930276"/>
          <a:ext cx="4827411" cy="4494213"/>
        </p:xfrm>
        <a:graphic>
          <a:graphicData uri="http://schemas.openxmlformats.org/presentationml/2006/ole">
            <p:oleObj spid="_x0000_s5147" name="Feuille de calcul" r:id="rId3" imgW="5431087" imgH="4492381" progId="Excel.Sheet.8">
              <p:embed/>
            </p:oleObj>
          </a:graphicData>
        </a:graphic>
      </p:graphicFrame>
      <p:sp>
        <p:nvSpPr>
          <p:cNvPr id="14376" name="ZoneTexte 166"/>
          <p:cNvSpPr txBox="1">
            <a:spLocks noChangeArrowheads="1"/>
          </p:cNvSpPr>
          <p:nvPr/>
        </p:nvSpPr>
        <p:spPr bwMode="auto">
          <a:xfrm>
            <a:off x="4827411" y="6021389"/>
            <a:ext cx="40431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fr-FR" sz="1600" i="1" dirty="0" err="1">
                <a:solidFill>
                  <a:srgbClr val="FFFFFF"/>
                </a:solidFill>
              </a:rPr>
              <a:t>Knoke</a:t>
            </a:r>
            <a:r>
              <a:rPr lang="fr-FR" sz="1600" i="1" dirty="0">
                <a:solidFill>
                  <a:srgbClr val="FFFFFF"/>
                </a:solidFill>
              </a:rPr>
              <a:t> M. Mycoses  1999;42:Suppl 1:30-4</a:t>
            </a:r>
          </a:p>
        </p:txBody>
      </p:sp>
      <p:sp>
        <p:nvSpPr>
          <p:cNvPr id="14377" name="ZoneTexte 167"/>
          <p:cNvSpPr txBox="1">
            <a:spLocks noChangeArrowheads="1"/>
          </p:cNvSpPr>
          <p:nvPr/>
        </p:nvSpPr>
        <p:spPr bwMode="auto">
          <a:xfrm>
            <a:off x="220133" y="5876926"/>
            <a:ext cx="2767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fr-FR" dirty="0" smtClean="0">
                <a:solidFill>
                  <a:srgbClr val="FFFFFF"/>
                </a:solidFill>
              </a:rPr>
              <a:t>TB </a:t>
            </a:r>
            <a:r>
              <a:rPr lang="fr-FR" dirty="0" err="1" smtClean="0">
                <a:solidFill>
                  <a:srgbClr val="FFFFFF"/>
                </a:solidFill>
              </a:rPr>
              <a:t>đường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tiêu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hóa</a:t>
            </a:r>
            <a:endParaRPr lang="fr-FR" dirty="0">
              <a:solidFill>
                <a:srgbClr val="FFFFFF"/>
              </a:solidFill>
            </a:endParaRPr>
          </a:p>
        </p:txBody>
      </p:sp>
      <p:cxnSp>
        <p:nvCxnSpPr>
          <p:cNvPr id="170" name="Connecteur droit 169"/>
          <p:cNvCxnSpPr>
            <a:stCxn id="14377" idx="0"/>
          </p:cNvCxnSpPr>
          <p:nvPr/>
        </p:nvCxnSpPr>
        <p:spPr>
          <a:xfrm rot="5400000" flipH="1" flipV="1">
            <a:off x="1273428" y="5272147"/>
            <a:ext cx="935036" cy="274523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9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74" y="247316"/>
            <a:ext cx="8878419" cy="731838"/>
          </a:xfrm>
        </p:spPr>
        <p:txBody>
          <a:bodyPr>
            <a:noAutofit/>
          </a:bodyPr>
          <a:lstStyle/>
          <a:p>
            <a:r>
              <a:rPr lang="en-GB" sz="3200" dirty="0" err="1" smtClean="0">
                <a:solidFill>
                  <a:srgbClr val="FFFFFF"/>
                </a:solidFill>
              </a:rPr>
              <a:t>Khuẩn</a:t>
            </a:r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</a:rPr>
              <a:t>lạc</a:t>
            </a:r>
            <a:r>
              <a:rPr lang="en-GB" sz="3200" dirty="0" smtClean="0">
                <a:solidFill>
                  <a:srgbClr val="FFFFFF"/>
                </a:solidFill>
              </a:rPr>
              <a:t> Candida hay </a:t>
            </a:r>
            <a:r>
              <a:rPr lang="en-GB" sz="3200" dirty="0" err="1" smtClean="0">
                <a:solidFill>
                  <a:srgbClr val="FFFFFF"/>
                </a:solidFill>
              </a:rPr>
              <a:t>gặp</a:t>
            </a:r>
            <a:r>
              <a:rPr lang="en-GB" sz="3200" dirty="0" smtClean="0">
                <a:solidFill>
                  <a:srgbClr val="FFFFFF"/>
                </a:solidFill>
              </a:rPr>
              <a:t> ở BN HSTC</a:t>
            </a:r>
            <a:endParaRPr lang="en-GB" sz="32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xmlns="" val="4071800693"/>
              </p:ext>
            </p:extLst>
          </p:nvPr>
        </p:nvGraphicFramePr>
        <p:xfrm>
          <a:off x="384538" y="1772816"/>
          <a:ext cx="828040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655168" y="5787261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Font typeface="+mj-lt"/>
              <a:buAutoNum type="arabicPeriod"/>
            </a:pPr>
            <a:r>
              <a:rPr lang="en-GB" sz="1400" dirty="0" err="1" smtClean="0">
                <a:solidFill>
                  <a:srgbClr val="FFFFFF"/>
                </a:solidFill>
              </a:rPr>
              <a:t>Pelz</a:t>
            </a:r>
            <a:r>
              <a:rPr lang="en-GB" sz="1400" dirty="0" smtClean="0">
                <a:solidFill>
                  <a:srgbClr val="FFFFFF"/>
                </a:solidFill>
              </a:rPr>
              <a:t> RK, et al. </a:t>
            </a:r>
            <a:r>
              <a:rPr lang="de-DE" sz="1400" i="1" dirty="0">
                <a:solidFill>
                  <a:srgbClr val="FFFFFF"/>
                </a:solidFill>
              </a:rPr>
              <a:t>Ann </a:t>
            </a:r>
            <a:r>
              <a:rPr lang="de-DE" sz="1400" i="1" dirty="0" smtClean="0">
                <a:solidFill>
                  <a:srgbClr val="FFFFFF"/>
                </a:solidFill>
              </a:rPr>
              <a:t>Surg</a:t>
            </a:r>
            <a:r>
              <a:rPr lang="de-DE" sz="1400" dirty="0" smtClean="0">
                <a:solidFill>
                  <a:srgbClr val="FFFFFF"/>
                </a:solidFill>
              </a:rPr>
              <a:t> 2001;233:542–8</a:t>
            </a:r>
            <a:endParaRPr lang="en-GB" sz="1400" dirty="0" smtClean="0">
              <a:solidFill>
                <a:srgbClr val="FFFFFF"/>
              </a:solidFill>
            </a:endParaRPr>
          </a:p>
          <a:p>
            <a:pPr marL="342900" indent="-342900" algn="r">
              <a:buFont typeface="+mj-lt"/>
              <a:buAutoNum type="arabicPeriod"/>
            </a:pPr>
            <a:r>
              <a:rPr lang="en-GB" sz="1400" dirty="0">
                <a:solidFill>
                  <a:srgbClr val="FFFFFF"/>
                </a:solidFill>
              </a:rPr>
              <a:t>Petri MG, </a:t>
            </a:r>
            <a:r>
              <a:rPr lang="en-GB" sz="1400" dirty="0" smtClean="0">
                <a:solidFill>
                  <a:srgbClr val="FFFFFF"/>
                </a:solidFill>
              </a:rPr>
              <a:t>et al. </a:t>
            </a:r>
            <a:r>
              <a:rPr lang="en-GB" sz="1400" i="1" dirty="0">
                <a:solidFill>
                  <a:srgbClr val="FFFFFF"/>
                </a:solidFill>
              </a:rPr>
              <a:t>Intensive Care </a:t>
            </a:r>
            <a:r>
              <a:rPr lang="en-GB" sz="1400" i="1" dirty="0" smtClean="0">
                <a:solidFill>
                  <a:srgbClr val="FFFFFF"/>
                </a:solidFill>
              </a:rPr>
              <a:t>Med </a:t>
            </a:r>
            <a:r>
              <a:rPr lang="en-GB" sz="1400" dirty="0" smtClean="0">
                <a:solidFill>
                  <a:srgbClr val="FFFFFF"/>
                </a:solidFill>
              </a:rPr>
              <a:t>1997;23:317–25</a:t>
            </a:r>
          </a:p>
          <a:p>
            <a:pPr marL="342900" indent="-342900" algn="r">
              <a:buFont typeface="+mj-lt"/>
              <a:buAutoNum type="arabicPeriod"/>
            </a:pPr>
            <a:r>
              <a:rPr lang="en-GB" sz="1400" dirty="0" smtClean="0">
                <a:solidFill>
                  <a:srgbClr val="FFFFFF"/>
                </a:solidFill>
              </a:rPr>
              <a:t>Garbino J, et al. </a:t>
            </a:r>
            <a:r>
              <a:rPr lang="fr-FR" sz="1400" i="1" dirty="0">
                <a:solidFill>
                  <a:srgbClr val="FFFFFF"/>
                </a:solidFill>
              </a:rPr>
              <a:t>Intensive Care </a:t>
            </a:r>
            <a:r>
              <a:rPr lang="fr-FR" sz="1400" i="1" dirty="0" smtClean="0">
                <a:solidFill>
                  <a:srgbClr val="FFFFFF"/>
                </a:solidFill>
              </a:rPr>
              <a:t>Med</a:t>
            </a:r>
            <a:r>
              <a:rPr lang="fr-FR" sz="1400" dirty="0" smtClean="0">
                <a:solidFill>
                  <a:srgbClr val="FFFFFF"/>
                </a:solidFill>
              </a:rPr>
              <a:t> 2002;28:1708–17</a:t>
            </a:r>
          </a:p>
          <a:p>
            <a:pPr marL="342900" indent="-342900" algn="r">
              <a:buFont typeface="+mj-lt"/>
              <a:buAutoNum type="arabicPeriod"/>
            </a:pPr>
            <a:r>
              <a:rPr lang="en-GB" sz="1400" dirty="0" smtClean="0">
                <a:solidFill>
                  <a:srgbClr val="FFFFFF"/>
                </a:solidFill>
              </a:rPr>
              <a:t>Eggimann P, et al. </a:t>
            </a:r>
            <a:r>
              <a:rPr lang="en-GB" sz="1400" i="1" dirty="0">
                <a:solidFill>
                  <a:srgbClr val="FFFFFF"/>
                </a:solidFill>
              </a:rPr>
              <a:t>Crit Care </a:t>
            </a:r>
            <a:r>
              <a:rPr lang="en-GB" sz="1400" i="1" dirty="0" smtClean="0">
                <a:solidFill>
                  <a:srgbClr val="FFFFFF"/>
                </a:solidFill>
              </a:rPr>
              <a:t>Med </a:t>
            </a:r>
            <a:r>
              <a:rPr lang="en-GB" sz="1400" dirty="0" smtClean="0">
                <a:solidFill>
                  <a:srgbClr val="FFFFFF"/>
                </a:solidFill>
              </a:rPr>
              <a:t>1999;27:1066–72</a:t>
            </a:r>
          </a:p>
        </p:txBody>
      </p:sp>
      <p:sp>
        <p:nvSpPr>
          <p:cNvPr id="6" name="Rectangle 5"/>
          <p:cNvSpPr/>
          <p:nvPr/>
        </p:nvSpPr>
        <p:spPr>
          <a:xfrm>
            <a:off x="899592" y="112474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 smtClean="0">
                <a:solidFill>
                  <a:srgbClr val="FFFFFF"/>
                </a:solidFill>
              </a:rPr>
              <a:t>Tỷ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lệ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khuẩn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lạc</a:t>
            </a:r>
            <a:r>
              <a:rPr lang="en-GB" dirty="0" smtClean="0">
                <a:solidFill>
                  <a:srgbClr val="FFFFFF"/>
                </a:solidFill>
              </a:rPr>
              <a:t>/</a:t>
            </a:r>
            <a:r>
              <a:rPr lang="en-GB" dirty="0" err="1" smtClean="0">
                <a:solidFill>
                  <a:srgbClr val="FFFFFF"/>
                </a:solidFill>
              </a:rPr>
              <a:t>nhiễm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nấm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trên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những</a:t>
            </a:r>
            <a:r>
              <a:rPr lang="en-GB" dirty="0" smtClean="0">
                <a:solidFill>
                  <a:srgbClr val="FFFFFF"/>
                </a:solidFill>
              </a:rPr>
              <a:t> BN </a:t>
            </a:r>
            <a:r>
              <a:rPr lang="en-GB" dirty="0" err="1" smtClean="0">
                <a:solidFill>
                  <a:srgbClr val="FFFFFF"/>
                </a:solidFill>
              </a:rPr>
              <a:t>được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dùng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thuốc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nghiên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cứu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85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39"/>
          <p:cNvSpPr/>
          <p:nvPr/>
        </p:nvSpPr>
        <p:spPr>
          <a:xfrm>
            <a:off x="220134" y="-26988"/>
            <a:ext cx="3711222" cy="48688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62" name="ZoneTexte 153"/>
          <p:cNvSpPr txBox="1">
            <a:spLocks noChangeArrowheads="1"/>
          </p:cNvSpPr>
          <p:nvPr/>
        </p:nvSpPr>
        <p:spPr bwMode="auto">
          <a:xfrm>
            <a:off x="4247361" y="188914"/>
            <a:ext cx="37834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GB" sz="3200" dirty="0" err="1" smtClean="0">
                <a:solidFill>
                  <a:srgbClr val="FFFFFF"/>
                </a:solidFill>
              </a:rPr>
              <a:t>Xâm</a:t>
            </a:r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</a:rPr>
              <a:t>lấn</a:t>
            </a:r>
            <a:r>
              <a:rPr lang="en-GB" sz="3200" dirty="0" smtClean="0">
                <a:solidFill>
                  <a:srgbClr val="FFFFFF"/>
                </a:solidFill>
              </a:rPr>
              <a:t>/</a:t>
            </a:r>
            <a:r>
              <a:rPr lang="en-GB" sz="3200" dirty="0" err="1" smtClean="0">
                <a:solidFill>
                  <a:srgbClr val="FFFFFF"/>
                </a:solidFill>
              </a:rPr>
              <a:t>Xâm</a:t>
            </a:r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</a:rPr>
              <a:t>nhập</a:t>
            </a:r>
            <a:r>
              <a:rPr lang="en-GB" sz="3200" dirty="0" smtClean="0">
                <a:solidFill>
                  <a:srgbClr val="FFFFFF"/>
                </a:solidFill>
              </a:rPr>
              <a:t> </a:t>
            </a:r>
          </a:p>
          <a:p>
            <a:r>
              <a:rPr lang="en-GB" sz="3200" dirty="0" smtClean="0">
                <a:solidFill>
                  <a:srgbClr val="FFFFFF"/>
                </a:solidFill>
              </a:rPr>
              <a:t>qua </a:t>
            </a:r>
            <a:r>
              <a:rPr lang="en-GB" sz="3200" dirty="0" err="1" smtClean="0">
                <a:solidFill>
                  <a:srgbClr val="FFFFFF"/>
                </a:solidFill>
              </a:rPr>
              <a:t>thành</a:t>
            </a:r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</a:rPr>
              <a:t>ruột</a:t>
            </a:r>
            <a:endParaRPr lang="en-GB" sz="3200" dirty="0">
              <a:solidFill>
                <a:srgbClr val="FFFFFF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603956" y="549276"/>
            <a:ext cx="2871612" cy="3743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Forme libre 19"/>
          <p:cNvSpPr/>
          <p:nvPr/>
        </p:nvSpPr>
        <p:spPr>
          <a:xfrm rot="16020000">
            <a:off x="3325284" y="1518003"/>
            <a:ext cx="431800" cy="653345"/>
          </a:xfrm>
          <a:custGeom>
            <a:avLst/>
            <a:gdLst>
              <a:gd name="connsiteX0" fmla="*/ 54190 w 968590"/>
              <a:gd name="connsiteY0" fmla="*/ 69911 h 1397061"/>
              <a:gd name="connsiteX1" fmla="*/ 38315 w 968590"/>
              <a:gd name="connsiteY1" fmla="*/ 79436 h 1397061"/>
              <a:gd name="connsiteX2" fmla="*/ 31965 w 968590"/>
              <a:gd name="connsiteY2" fmla="*/ 88961 h 1397061"/>
              <a:gd name="connsiteX3" fmla="*/ 25615 w 968590"/>
              <a:gd name="connsiteY3" fmla="*/ 111186 h 1397061"/>
              <a:gd name="connsiteX4" fmla="*/ 22440 w 968590"/>
              <a:gd name="connsiteY4" fmla="*/ 362011 h 1397061"/>
              <a:gd name="connsiteX5" fmla="*/ 16090 w 968590"/>
              <a:gd name="connsiteY5" fmla="*/ 406461 h 1397061"/>
              <a:gd name="connsiteX6" fmla="*/ 19265 w 968590"/>
              <a:gd name="connsiteY6" fmla="*/ 1025586 h 1397061"/>
              <a:gd name="connsiteX7" fmla="*/ 25615 w 968590"/>
              <a:gd name="connsiteY7" fmla="*/ 1111311 h 1397061"/>
              <a:gd name="connsiteX8" fmla="*/ 35140 w 968590"/>
              <a:gd name="connsiteY8" fmla="*/ 1136711 h 1397061"/>
              <a:gd name="connsiteX9" fmla="*/ 41490 w 968590"/>
              <a:gd name="connsiteY9" fmla="*/ 1168461 h 1397061"/>
              <a:gd name="connsiteX10" fmla="*/ 47840 w 968590"/>
              <a:gd name="connsiteY10" fmla="*/ 1177986 h 1397061"/>
              <a:gd name="connsiteX11" fmla="*/ 54190 w 968590"/>
              <a:gd name="connsiteY11" fmla="*/ 1190686 h 1397061"/>
              <a:gd name="connsiteX12" fmla="*/ 57365 w 968590"/>
              <a:gd name="connsiteY12" fmla="*/ 1200211 h 1397061"/>
              <a:gd name="connsiteX13" fmla="*/ 73240 w 968590"/>
              <a:gd name="connsiteY13" fmla="*/ 1219261 h 1397061"/>
              <a:gd name="connsiteX14" fmla="*/ 82765 w 968590"/>
              <a:gd name="connsiteY14" fmla="*/ 1238311 h 1397061"/>
              <a:gd name="connsiteX15" fmla="*/ 89115 w 968590"/>
              <a:gd name="connsiteY15" fmla="*/ 1260536 h 1397061"/>
              <a:gd name="connsiteX16" fmla="*/ 95465 w 968590"/>
              <a:gd name="connsiteY16" fmla="*/ 1273236 h 1397061"/>
              <a:gd name="connsiteX17" fmla="*/ 98640 w 968590"/>
              <a:gd name="connsiteY17" fmla="*/ 1285936 h 1397061"/>
              <a:gd name="connsiteX18" fmla="*/ 104990 w 968590"/>
              <a:gd name="connsiteY18" fmla="*/ 1304986 h 1397061"/>
              <a:gd name="connsiteX19" fmla="*/ 117690 w 968590"/>
              <a:gd name="connsiteY19" fmla="*/ 1314511 h 1397061"/>
              <a:gd name="connsiteX20" fmla="*/ 133565 w 968590"/>
              <a:gd name="connsiteY20" fmla="*/ 1330386 h 1397061"/>
              <a:gd name="connsiteX21" fmla="*/ 139915 w 968590"/>
              <a:gd name="connsiteY21" fmla="*/ 1339911 h 1397061"/>
              <a:gd name="connsiteX22" fmla="*/ 181190 w 968590"/>
              <a:gd name="connsiteY22" fmla="*/ 1349436 h 1397061"/>
              <a:gd name="connsiteX23" fmla="*/ 203415 w 968590"/>
              <a:gd name="connsiteY23" fmla="*/ 1365311 h 1397061"/>
              <a:gd name="connsiteX24" fmla="*/ 212940 w 968590"/>
              <a:gd name="connsiteY24" fmla="*/ 1368486 h 1397061"/>
              <a:gd name="connsiteX25" fmla="*/ 238340 w 968590"/>
              <a:gd name="connsiteY25" fmla="*/ 1381186 h 1397061"/>
              <a:gd name="connsiteX26" fmla="*/ 263740 w 968590"/>
              <a:gd name="connsiteY26" fmla="*/ 1390711 h 1397061"/>
              <a:gd name="connsiteX27" fmla="*/ 292315 w 968590"/>
              <a:gd name="connsiteY27" fmla="*/ 1397061 h 1397061"/>
              <a:gd name="connsiteX28" fmla="*/ 384390 w 968590"/>
              <a:gd name="connsiteY28" fmla="*/ 1393886 h 1397061"/>
              <a:gd name="connsiteX29" fmla="*/ 393915 w 968590"/>
              <a:gd name="connsiteY29" fmla="*/ 1387536 h 1397061"/>
              <a:gd name="connsiteX30" fmla="*/ 409790 w 968590"/>
              <a:gd name="connsiteY30" fmla="*/ 1384361 h 1397061"/>
              <a:gd name="connsiteX31" fmla="*/ 454240 w 968590"/>
              <a:gd name="connsiteY31" fmla="*/ 1378011 h 1397061"/>
              <a:gd name="connsiteX32" fmla="*/ 689190 w 968590"/>
              <a:gd name="connsiteY32" fmla="*/ 1368486 h 1397061"/>
              <a:gd name="connsiteX33" fmla="*/ 720940 w 968590"/>
              <a:gd name="connsiteY33" fmla="*/ 1362136 h 1397061"/>
              <a:gd name="connsiteX34" fmla="*/ 787615 w 968590"/>
              <a:gd name="connsiteY34" fmla="*/ 1352611 h 1397061"/>
              <a:gd name="connsiteX35" fmla="*/ 800315 w 968590"/>
              <a:gd name="connsiteY35" fmla="*/ 1349436 h 1397061"/>
              <a:gd name="connsiteX36" fmla="*/ 819365 w 968590"/>
              <a:gd name="connsiteY36" fmla="*/ 1327211 h 1397061"/>
              <a:gd name="connsiteX37" fmla="*/ 828890 w 968590"/>
              <a:gd name="connsiteY37" fmla="*/ 1320861 h 1397061"/>
              <a:gd name="connsiteX38" fmla="*/ 844765 w 968590"/>
              <a:gd name="connsiteY38" fmla="*/ 1304986 h 1397061"/>
              <a:gd name="connsiteX39" fmla="*/ 863815 w 968590"/>
              <a:gd name="connsiteY39" fmla="*/ 1289111 h 1397061"/>
              <a:gd name="connsiteX40" fmla="*/ 870165 w 968590"/>
              <a:gd name="connsiteY40" fmla="*/ 1279586 h 1397061"/>
              <a:gd name="connsiteX41" fmla="*/ 882865 w 968590"/>
              <a:gd name="connsiteY41" fmla="*/ 1263711 h 1397061"/>
              <a:gd name="connsiteX42" fmla="*/ 889215 w 968590"/>
              <a:gd name="connsiteY42" fmla="*/ 1251011 h 1397061"/>
              <a:gd name="connsiteX43" fmla="*/ 901915 w 968590"/>
              <a:gd name="connsiteY43" fmla="*/ 1235136 h 1397061"/>
              <a:gd name="connsiteX44" fmla="*/ 908265 w 968590"/>
              <a:gd name="connsiteY44" fmla="*/ 1225611 h 1397061"/>
              <a:gd name="connsiteX45" fmla="*/ 924140 w 968590"/>
              <a:gd name="connsiteY45" fmla="*/ 1206561 h 1397061"/>
              <a:gd name="connsiteX46" fmla="*/ 933665 w 968590"/>
              <a:gd name="connsiteY46" fmla="*/ 1193861 h 1397061"/>
              <a:gd name="connsiteX47" fmla="*/ 936840 w 968590"/>
              <a:gd name="connsiteY47" fmla="*/ 1181161 h 1397061"/>
              <a:gd name="connsiteX48" fmla="*/ 955890 w 968590"/>
              <a:gd name="connsiteY48" fmla="*/ 1146236 h 1397061"/>
              <a:gd name="connsiteX49" fmla="*/ 962240 w 968590"/>
              <a:gd name="connsiteY49" fmla="*/ 1124011 h 1397061"/>
              <a:gd name="connsiteX50" fmla="*/ 968590 w 968590"/>
              <a:gd name="connsiteY50" fmla="*/ 1092261 h 1397061"/>
              <a:gd name="connsiteX51" fmla="*/ 962240 w 968590"/>
              <a:gd name="connsiteY51" fmla="*/ 968436 h 1397061"/>
              <a:gd name="connsiteX52" fmla="*/ 955890 w 968590"/>
              <a:gd name="connsiteY52" fmla="*/ 930336 h 1397061"/>
              <a:gd name="connsiteX53" fmla="*/ 959065 w 968590"/>
              <a:gd name="connsiteY53" fmla="*/ 835086 h 1397061"/>
              <a:gd name="connsiteX54" fmla="*/ 962240 w 968590"/>
              <a:gd name="connsiteY54" fmla="*/ 819211 h 1397061"/>
              <a:gd name="connsiteX55" fmla="*/ 959065 w 968590"/>
              <a:gd name="connsiteY55" fmla="*/ 212786 h 1397061"/>
              <a:gd name="connsiteX56" fmla="*/ 952715 w 968590"/>
              <a:gd name="connsiteY56" fmla="*/ 158811 h 1397061"/>
              <a:gd name="connsiteX57" fmla="*/ 946365 w 968590"/>
              <a:gd name="connsiteY57" fmla="*/ 104836 h 1397061"/>
              <a:gd name="connsiteX58" fmla="*/ 933665 w 968590"/>
              <a:gd name="connsiteY58" fmla="*/ 76261 h 1397061"/>
              <a:gd name="connsiteX59" fmla="*/ 914615 w 968590"/>
              <a:gd name="connsiteY59" fmla="*/ 66736 h 1397061"/>
              <a:gd name="connsiteX60" fmla="*/ 908265 w 968590"/>
              <a:gd name="connsiteY60" fmla="*/ 85786 h 1397061"/>
              <a:gd name="connsiteX61" fmla="*/ 905090 w 968590"/>
              <a:gd name="connsiteY61" fmla="*/ 95311 h 1397061"/>
              <a:gd name="connsiteX62" fmla="*/ 908265 w 968590"/>
              <a:gd name="connsiteY62" fmla="*/ 285811 h 1397061"/>
              <a:gd name="connsiteX63" fmla="*/ 895565 w 968590"/>
              <a:gd name="connsiteY63" fmla="*/ 349311 h 1397061"/>
              <a:gd name="connsiteX64" fmla="*/ 886040 w 968590"/>
              <a:gd name="connsiteY64" fmla="*/ 352486 h 1397061"/>
              <a:gd name="connsiteX65" fmla="*/ 876515 w 968590"/>
              <a:gd name="connsiteY65" fmla="*/ 349311 h 1397061"/>
              <a:gd name="connsiteX66" fmla="*/ 870165 w 968590"/>
              <a:gd name="connsiteY66" fmla="*/ 339786 h 1397061"/>
              <a:gd name="connsiteX67" fmla="*/ 863815 w 968590"/>
              <a:gd name="connsiteY67" fmla="*/ 308036 h 1397061"/>
              <a:gd name="connsiteX68" fmla="*/ 860640 w 968590"/>
              <a:gd name="connsiteY68" fmla="*/ 152461 h 1397061"/>
              <a:gd name="connsiteX69" fmla="*/ 854290 w 968590"/>
              <a:gd name="connsiteY69" fmla="*/ 85786 h 1397061"/>
              <a:gd name="connsiteX70" fmla="*/ 844765 w 968590"/>
              <a:gd name="connsiteY70" fmla="*/ 60386 h 1397061"/>
              <a:gd name="connsiteX71" fmla="*/ 835240 w 968590"/>
              <a:gd name="connsiteY71" fmla="*/ 54036 h 1397061"/>
              <a:gd name="connsiteX72" fmla="*/ 822540 w 968590"/>
              <a:gd name="connsiteY72" fmla="*/ 57211 h 1397061"/>
              <a:gd name="connsiteX73" fmla="*/ 813015 w 968590"/>
              <a:gd name="connsiteY73" fmla="*/ 88961 h 1397061"/>
              <a:gd name="connsiteX74" fmla="*/ 806665 w 968590"/>
              <a:gd name="connsiteY74" fmla="*/ 308036 h 1397061"/>
              <a:gd name="connsiteX75" fmla="*/ 803490 w 968590"/>
              <a:gd name="connsiteY75" fmla="*/ 365186 h 1397061"/>
              <a:gd name="connsiteX76" fmla="*/ 800315 w 968590"/>
              <a:gd name="connsiteY76" fmla="*/ 381061 h 1397061"/>
              <a:gd name="connsiteX77" fmla="*/ 793965 w 968590"/>
              <a:gd name="connsiteY77" fmla="*/ 390586 h 1397061"/>
              <a:gd name="connsiteX78" fmla="*/ 784440 w 968590"/>
              <a:gd name="connsiteY78" fmla="*/ 393761 h 1397061"/>
              <a:gd name="connsiteX79" fmla="*/ 771740 w 968590"/>
              <a:gd name="connsiteY79" fmla="*/ 387411 h 1397061"/>
              <a:gd name="connsiteX80" fmla="*/ 765390 w 968590"/>
              <a:gd name="connsiteY80" fmla="*/ 362011 h 1397061"/>
              <a:gd name="connsiteX81" fmla="*/ 762215 w 968590"/>
              <a:gd name="connsiteY81" fmla="*/ 330261 h 1397061"/>
              <a:gd name="connsiteX82" fmla="*/ 759040 w 968590"/>
              <a:gd name="connsiteY82" fmla="*/ 304861 h 1397061"/>
              <a:gd name="connsiteX83" fmla="*/ 762215 w 968590"/>
              <a:gd name="connsiteY83" fmla="*/ 209611 h 1397061"/>
              <a:gd name="connsiteX84" fmla="*/ 765390 w 968590"/>
              <a:gd name="connsiteY84" fmla="*/ 193736 h 1397061"/>
              <a:gd name="connsiteX85" fmla="*/ 771740 w 968590"/>
              <a:gd name="connsiteY85" fmla="*/ 174686 h 1397061"/>
              <a:gd name="connsiteX86" fmla="*/ 768565 w 968590"/>
              <a:gd name="connsiteY86" fmla="*/ 69911 h 1397061"/>
              <a:gd name="connsiteX87" fmla="*/ 765390 w 968590"/>
              <a:gd name="connsiteY87" fmla="*/ 60386 h 1397061"/>
              <a:gd name="connsiteX88" fmla="*/ 762215 w 968590"/>
              <a:gd name="connsiteY88" fmla="*/ 44511 h 1397061"/>
              <a:gd name="connsiteX89" fmla="*/ 755865 w 968590"/>
              <a:gd name="connsiteY89" fmla="*/ 34986 h 1397061"/>
              <a:gd name="connsiteX90" fmla="*/ 736815 w 968590"/>
              <a:gd name="connsiteY90" fmla="*/ 38161 h 1397061"/>
              <a:gd name="connsiteX91" fmla="*/ 724115 w 968590"/>
              <a:gd name="connsiteY91" fmla="*/ 69911 h 1397061"/>
              <a:gd name="connsiteX92" fmla="*/ 717765 w 968590"/>
              <a:gd name="connsiteY92" fmla="*/ 101661 h 1397061"/>
              <a:gd name="connsiteX93" fmla="*/ 714590 w 968590"/>
              <a:gd name="connsiteY93" fmla="*/ 117536 h 1397061"/>
              <a:gd name="connsiteX94" fmla="*/ 701890 w 968590"/>
              <a:gd name="connsiteY94" fmla="*/ 352486 h 1397061"/>
              <a:gd name="connsiteX95" fmla="*/ 695540 w 968590"/>
              <a:gd name="connsiteY95" fmla="*/ 384236 h 1397061"/>
              <a:gd name="connsiteX96" fmla="*/ 686015 w 968590"/>
              <a:gd name="connsiteY96" fmla="*/ 393761 h 1397061"/>
              <a:gd name="connsiteX97" fmla="*/ 676490 w 968590"/>
              <a:gd name="connsiteY97" fmla="*/ 400111 h 1397061"/>
              <a:gd name="connsiteX98" fmla="*/ 660615 w 968590"/>
              <a:gd name="connsiteY98" fmla="*/ 38161 h 1397061"/>
              <a:gd name="connsiteX99" fmla="*/ 641565 w 968590"/>
              <a:gd name="connsiteY99" fmla="*/ 31811 h 1397061"/>
              <a:gd name="connsiteX100" fmla="*/ 628865 w 968590"/>
              <a:gd name="connsiteY100" fmla="*/ 34986 h 1397061"/>
              <a:gd name="connsiteX101" fmla="*/ 632040 w 968590"/>
              <a:gd name="connsiteY101" fmla="*/ 301686 h 1397061"/>
              <a:gd name="connsiteX102" fmla="*/ 625690 w 968590"/>
              <a:gd name="connsiteY102" fmla="*/ 365186 h 1397061"/>
              <a:gd name="connsiteX103" fmla="*/ 619340 w 968590"/>
              <a:gd name="connsiteY103" fmla="*/ 384236 h 1397061"/>
              <a:gd name="connsiteX104" fmla="*/ 606640 w 968590"/>
              <a:gd name="connsiteY104" fmla="*/ 403286 h 1397061"/>
              <a:gd name="connsiteX105" fmla="*/ 590765 w 968590"/>
              <a:gd name="connsiteY105" fmla="*/ 396936 h 1397061"/>
              <a:gd name="connsiteX106" fmla="*/ 587590 w 968590"/>
              <a:gd name="connsiteY106" fmla="*/ 387411 h 1397061"/>
              <a:gd name="connsiteX107" fmla="*/ 584415 w 968590"/>
              <a:gd name="connsiteY107" fmla="*/ 276286 h 1397061"/>
              <a:gd name="connsiteX108" fmla="*/ 574890 w 968590"/>
              <a:gd name="connsiteY108" fmla="*/ 190561 h 1397061"/>
              <a:gd name="connsiteX109" fmla="*/ 571715 w 968590"/>
              <a:gd name="connsiteY109" fmla="*/ 6411 h 1397061"/>
              <a:gd name="connsiteX110" fmla="*/ 549490 w 968590"/>
              <a:gd name="connsiteY110" fmla="*/ 3236 h 1397061"/>
              <a:gd name="connsiteX111" fmla="*/ 546315 w 968590"/>
              <a:gd name="connsiteY111" fmla="*/ 15936 h 1397061"/>
              <a:gd name="connsiteX112" fmla="*/ 546315 w 968590"/>
              <a:gd name="connsiteY112" fmla="*/ 206436 h 1397061"/>
              <a:gd name="connsiteX113" fmla="*/ 549490 w 968590"/>
              <a:gd name="connsiteY113" fmla="*/ 231836 h 1397061"/>
              <a:gd name="connsiteX114" fmla="*/ 559015 w 968590"/>
              <a:gd name="connsiteY114" fmla="*/ 333436 h 1397061"/>
              <a:gd name="connsiteX115" fmla="*/ 555840 w 968590"/>
              <a:gd name="connsiteY115" fmla="*/ 403286 h 1397061"/>
              <a:gd name="connsiteX116" fmla="*/ 546315 w 968590"/>
              <a:gd name="connsiteY116" fmla="*/ 412811 h 1397061"/>
              <a:gd name="connsiteX117" fmla="*/ 520915 w 968590"/>
              <a:gd name="connsiteY117" fmla="*/ 409636 h 1397061"/>
              <a:gd name="connsiteX118" fmla="*/ 511390 w 968590"/>
              <a:gd name="connsiteY118" fmla="*/ 396936 h 1397061"/>
              <a:gd name="connsiteX119" fmla="*/ 508215 w 968590"/>
              <a:gd name="connsiteY119" fmla="*/ 384236 h 1397061"/>
              <a:gd name="connsiteX120" fmla="*/ 501865 w 968590"/>
              <a:gd name="connsiteY120" fmla="*/ 371536 h 1397061"/>
              <a:gd name="connsiteX121" fmla="*/ 498690 w 968590"/>
              <a:gd name="connsiteY121" fmla="*/ 355661 h 1397061"/>
              <a:gd name="connsiteX122" fmla="*/ 495515 w 968590"/>
              <a:gd name="connsiteY122" fmla="*/ 342961 h 1397061"/>
              <a:gd name="connsiteX123" fmla="*/ 498690 w 968590"/>
              <a:gd name="connsiteY123" fmla="*/ 206436 h 1397061"/>
              <a:gd name="connsiteX124" fmla="*/ 495515 w 968590"/>
              <a:gd name="connsiteY124" fmla="*/ 15936 h 1397061"/>
              <a:gd name="connsiteX125" fmla="*/ 489165 w 968590"/>
              <a:gd name="connsiteY125" fmla="*/ 6411 h 1397061"/>
              <a:gd name="connsiteX126" fmla="*/ 479640 w 968590"/>
              <a:gd name="connsiteY126" fmla="*/ 61 h 1397061"/>
              <a:gd name="connsiteX127" fmla="*/ 466940 w 968590"/>
              <a:gd name="connsiteY127" fmla="*/ 19111 h 1397061"/>
              <a:gd name="connsiteX128" fmla="*/ 473290 w 968590"/>
              <a:gd name="connsiteY128" fmla="*/ 130236 h 1397061"/>
              <a:gd name="connsiteX129" fmla="*/ 476465 w 968590"/>
              <a:gd name="connsiteY129" fmla="*/ 142936 h 1397061"/>
              <a:gd name="connsiteX130" fmla="*/ 482815 w 968590"/>
              <a:gd name="connsiteY130" fmla="*/ 187386 h 1397061"/>
              <a:gd name="connsiteX131" fmla="*/ 479640 w 968590"/>
              <a:gd name="connsiteY131" fmla="*/ 403286 h 1397061"/>
              <a:gd name="connsiteX132" fmla="*/ 476465 w 968590"/>
              <a:gd name="connsiteY132" fmla="*/ 412811 h 1397061"/>
              <a:gd name="connsiteX133" fmla="*/ 466940 w 968590"/>
              <a:gd name="connsiteY133" fmla="*/ 415986 h 1397061"/>
              <a:gd name="connsiteX134" fmla="*/ 457415 w 968590"/>
              <a:gd name="connsiteY134" fmla="*/ 422336 h 1397061"/>
              <a:gd name="connsiteX135" fmla="*/ 438365 w 968590"/>
              <a:gd name="connsiteY135" fmla="*/ 419161 h 1397061"/>
              <a:gd name="connsiteX136" fmla="*/ 432015 w 968590"/>
              <a:gd name="connsiteY136" fmla="*/ 409636 h 1397061"/>
              <a:gd name="connsiteX137" fmla="*/ 428840 w 968590"/>
              <a:gd name="connsiteY137" fmla="*/ 396936 h 1397061"/>
              <a:gd name="connsiteX138" fmla="*/ 425665 w 968590"/>
              <a:gd name="connsiteY138" fmla="*/ 387411 h 1397061"/>
              <a:gd name="connsiteX139" fmla="*/ 419315 w 968590"/>
              <a:gd name="connsiteY139" fmla="*/ 200086 h 1397061"/>
              <a:gd name="connsiteX140" fmla="*/ 416140 w 968590"/>
              <a:gd name="connsiteY140" fmla="*/ 161986 h 1397061"/>
              <a:gd name="connsiteX141" fmla="*/ 412965 w 968590"/>
              <a:gd name="connsiteY141" fmla="*/ 50861 h 1397061"/>
              <a:gd name="connsiteX142" fmla="*/ 403440 w 968590"/>
              <a:gd name="connsiteY142" fmla="*/ 22286 h 1397061"/>
              <a:gd name="connsiteX143" fmla="*/ 387565 w 968590"/>
              <a:gd name="connsiteY143" fmla="*/ 19111 h 1397061"/>
              <a:gd name="connsiteX144" fmla="*/ 374865 w 968590"/>
              <a:gd name="connsiteY144" fmla="*/ 73086 h 1397061"/>
              <a:gd name="connsiteX145" fmla="*/ 381215 w 968590"/>
              <a:gd name="connsiteY145" fmla="*/ 349311 h 1397061"/>
              <a:gd name="connsiteX146" fmla="*/ 378040 w 968590"/>
              <a:gd name="connsiteY146" fmla="*/ 431861 h 1397061"/>
              <a:gd name="connsiteX147" fmla="*/ 368515 w 968590"/>
              <a:gd name="connsiteY147" fmla="*/ 438211 h 1397061"/>
              <a:gd name="connsiteX148" fmla="*/ 349465 w 968590"/>
              <a:gd name="connsiteY148" fmla="*/ 435036 h 1397061"/>
              <a:gd name="connsiteX149" fmla="*/ 343115 w 968590"/>
              <a:gd name="connsiteY149" fmla="*/ 425511 h 1397061"/>
              <a:gd name="connsiteX150" fmla="*/ 336765 w 968590"/>
              <a:gd name="connsiteY150" fmla="*/ 406461 h 1397061"/>
              <a:gd name="connsiteX151" fmla="*/ 333590 w 968590"/>
              <a:gd name="connsiteY151" fmla="*/ 396936 h 1397061"/>
              <a:gd name="connsiteX152" fmla="*/ 330415 w 968590"/>
              <a:gd name="connsiteY152" fmla="*/ 387411 h 1397061"/>
              <a:gd name="connsiteX153" fmla="*/ 327240 w 968590"/>
              <a:gd name="connsiteY153" fmla="*/ 374711 h 1397061"/>
              <a:gd name="connsiteX154" fmla="*/ 324065 w 968590"/>
              <a:gd name="connsiteY154" fmla="*/ 12761 h 1397061"/>
              <a:gd name="connsiteX155" fmla="*/ 305015 w 968590"/>
              <a:gd name="connsiteY155" fmla="*/ 61 h 1397061"/>
              <a:gd name="connsiteX156" fmla="*/ 298665 w 968590"/>
              <a:gd name="connsiteY156" fmla="*/ 9586 h 1397061"/>
              <a:gd name="connsiteX157" fmla="*/ 289140 w 968590"/>
              <a:gd name="connsiteY157" fmla="*/ 47686 h 1397061"/>
              <a:gd name="connsiteX158" fmla="*/ 292315 w 968590"/>
              <a:gd name="connsiteY158" fmla="*/ 276286 h 1397061"/>
              <a:gd name="connsiteX159" fmla="*/ 295490 w 968590"/>
              <a:gd name="connsiteY159" fmla="*/ 295336 h 1397061"/>
              <a:gd name="connsiteX160" fmla="*/ 298665 w 968590"/>
              <a:gd name="connsiteY160" fmla="*/ 339786 h 1397061"/>
              <a:gd name="connsiteX161" fmla="*/ 289140 w 968590"/>
              <a:gd name="connsiteY161" fmla="*/ 409636 h 1397061"/>
              <a:gd name="connsiteX162" fmla="*/ 282790 w 968590"/>
              <a:gd name="connsiteY162" fmla="*/ 422336 h 1397061"/>
              <a:gd name="connsiteX163" fmla="*/ 273265 w 968590"/>
              <a:gd name="connsiteY163" fmla="*/ 428686 h 1397061"/>
              <a:gd name="connsiteX164" fmla="*/ 260565 w 968590"/>
              <a:gd name="connsiteY164" fmla="*/ 422336 h 1397061"/>
              <a:gd name="connsiteX165" fmla="*/ 257390 w 968590"/>
              <a:gd name="connsiteY165" fmla="*/ 412811 h 1397061"/>
              <a:gd name="connsiteX166" fmla="*/ 251040 w 968590"/>
              <a:gd name="connsiteY166" fmla="*/ 400111 h 1397061"/>
              <a:gd name="connsiteX167" fmla="*/ 244690 w 968590"/>
              <a:gd name="connsiteY167" fmla="*/ 381061 h 1397061"/>
              <a:gd name="connsiteX168" fmla="*/ 241515 w 968590"/>
              <a:gd name="connsiteY168" fmla="*/ 371536 h 1397061"/>
              <a:gd name="connsiteX169" fmla="*/ 247865 w 968590"/>
              <a:gd name="connsiteY169" fmla="*/ 130236 h 1397061"/>
              <a:gd name="connsiteX170" fmla="*/ 251040 w 968590"/>
              <a:gd name="connsiteY170" fmla="*/ 117536 h 1397061"/>
              <a:gd name="connsiteX171" fmla="*/ 254215 w 968590"/>
              <a:gd name="connsiteY171" fmla="*/ 82611 h 1397061"/>
              <a:gd name="connsiteX172" fmla="*/ 247865 w 968590"/>
              <a:gd name="connsiteY172" fmla="*/ 28636 h 1397061"/>
              <a:gd name="connsiteX173" fmla="*/ 241515 w 968590"/>
              <a:gd name="connsiteY173" fmla="*/ 9586 h 1397061"/>
              <a:gd name="connsiteX174" fmla="*/ 219290 w 968590"/>
              <a:gd name="connsiteY174" fmla="*/ 3236 h 1397061"/>
              <a:gd name="connsiteX175" fmla="*/ 206590 w 968590"/>
              <a:gd name="connsiteY175" fmla="*/ 31811 h 1397061"/>
              <a:gd name="connsiteX176" fmla="*/ 200240 w 968590"/>
              <a:gd name="connsiteY176" fmla="*/ 60386 h 1397061"/>
              <a:gd name="connsiteX177" fmla="*/ 193890 w 968590"/>
              <a:gd name="connsiteY177" fmla="*/ 79436 h 1397061"/>
              <a:gd name="connsiteX178" fmla="*/ 190715 w 968590"/>
              <a:gd name="connsiteY178" fmla="*/ 98486 h 1397061"/>
              <a:gd name="connsiteX179" fmla="*/ 187540 w 968590"/>
              <a:gd name="connsiteY179" fmla="*/ 114361 h 1397061"/>
              <a:gd name="connsiteX180" fmla="*/ 190715 w 968590"/>
              <a:gd name="connsiteY180" fmla="*/ 187386 h 1397061"/>
              <a:gd name="connsiteX181" fmla="*/ 197065 w 968590"/>
              <a:gd name="connsiteY181" fmla="*/ 225486 h 1397061"/>
              <a:gd name="connsiteX182" fmla="*/ 203415 w 968590"/>
              <a:gd name="connsiteY182" fmla="*/ 273111 h 1397061"/>
              <a:gd name="connsiteX183" fmla="*/ 206590 w 968590"/>
              <a:gd name="connsiteY183" fmla="*/ 301686 h 1397061"/>
              <a:gd name="connsiteX184" fmla="*/ 203415 w 968590"/>
              <a:gd name="connsiteY184" fmla="*/ 374711 h 1397061"/>
              <a:gd name="connsiteX185" fmla="*/ 197065 w 968590"/>
              <a:gd name="connsiteY185" fmla="*/ 384236 h 1397061"/>
              <a:gd name="connsiteX186" fmla="*/ 178015 w 968590"/>
              <a:gd name="connsiteY186" fmla="*/ 400111 h 1397061"/>
              <a:gd name="connsiteX187" fmla="*/ 168490 w 968590"/>
              <a:gd name="connsiteY187" fmla="*/ 403286 h 1397061"/>
              <a:gd name="connsiteX188" fmla="*/ 158965 w 968590"/>
              <a:gd name="connsiteY188" fmla="*/ 396936 h 1397061"/>
              <a:gd name="connsiteX189" fmla="*/ 152615 w 968590"/>
              <a:gd name="connsiteY189" fmla="*/ 374711 h 1397061"/>
              <a:gd name="connsiteX190" fmla="*/ 149440 w 968590"/>
              <a:gd name="connsiteY190" fmla="*/ 314386 h 1397061"/>
              <a:gd name="connsiteX191" fmla="*/ 146265 w 968590"/>
              <a:gd name="connsiteY191" fmla="*/ 292161 h 1397061"/>
              <a:gd name="connsiteX192" fmla="*/ 143090 w 968590"/>
              <a:gd name="connsiteY192" fmla="*/ 38161 h 1397061"/>
              <a:gd name="connsiteX193" fmla="*/ 130390 w 968590"/>
              <a:gd name="connsiteY193" fmla="*/ 25461 h 1397061"/>
              <a:gd name="connsiteX194" fmla="*/ 120865 w 968590"/>
              <a:gd name="connsiteY194" fmla="*/ 28636 h 1397061"/>
              <a:gd name="connsiteX195" fmla="*/ 114515 w 968590"/>
              <a:gd name="connsiteY195" fmla="*/ 54036 h 1397061"/>
              <a:gd name="connsiteX196" fmla="*/ 111340 w 968590"/>
              <a:gd name="connsiteY196" fmla="*/ 63561 h 1397061"/>
              <a:gd name="connsiteX197" fmla="*/ 117690 w 968590"/>
              <a:gd name="connsiteY197" fmla="*/ 308036 h 1397061"/>
              <a:gd name="connsiteX198" fmla="*/ 127215 w 968590"/>
              <a:gd name="connsiteY198" fmla="*/ 339786 h 1397061"/>
              <a:gd name="connsiteX199" fmla="*/ 124040 w 968590"/>
              <a:gd name="connsiteY199" fmla="*/ 362011 h 1397061"/>
              <a:gd name="connsiteX200" fmla="*/ 114515 w 968590"/>
              <a:gd name="connsiteY200" fmla="*/ 365186 h 1397061"/>
              <a:gd name="connsiteX201" fmla="*/ 104990 w 968590"/>
              <a:gd name="connsiteY201" fmla="*/ 374711 h 1397061"/>
              <a:gd name="connsiteX202" fmla="*/ 85940 w 968590"/>
              <a:gd name="connsiteY202" fmla="*/ 384236 h 1397061"/>
              <a:gd name="connsiteX203" fmla="*/ 70065 w 968590"/>
              <a:gd name="connsiteY203" fmla="*/ 381061 h 1397061"/>
              <a:gd name="connsiteX204" fmla="*/ 60540 w 968590"/>
              <a:gd name="connsiteY204" fmla="*/ 349311 h 1397061"/>
              <a:gd name="connsiteX205" fmla="*/ 66890 w 968590"/>
              <a:gd name="connsiteY205" fmla="*/ 146111 h 1397061"/>
              <a:gd name="connsiteX206" fmla="*/ 70065 w 968590"/>
              <a:gd name="connsiteY206" fmla="*/ 133411 h 1397061"/>
              <a:gd name="connsiteX207" fmla="*/ 66890 w 968590"/>
              <a:gd name="connsiteY207" fmla="*/ 82611 h 1397061"/>
              <a:gd name="connsiteX208" fmla="*/ 57365 w 968590"/>
              <a:gd name="connsiteY208" fmla="*/ 76261 h 1397061"/>
              <a:gd name="connsiteX209" fmla="*/ 54190 w 968590"/>
              <a:gd name="connsiteY209" fmla="*/ 69911 h 139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968590" h="1397061">
                <a:moveTo>
                  <a:pt x="54190" y="69911"/>
                </a:moveTo>
                <a:cubicBezTo>
                  <a:pt x="51015" y="70440"/>
                  <a:pt x="43000" y="75420"/>
                  <a:pt x="38315" y="79436"/>
                </a:cubicBezTo>
                <a:cubicBezTo>
                  <a:pt x="35418" y="81919"/>
                  <a:pt x="33672" y="85548"/>
                  <a:pt x="31965" y="88961"/>
                </a:cubicBezTo>
                <a:cubicBezTo>
                  <a:pt x="29688" y="93516"/>
                  <a:pt x="26632" y="107117"/>
                  <a:pt x="25615" y="111186"/>
                </a:cubicBezTo>
                <a:cubicBezTo>
                  <a:pt x="24557" y="194794"/>
                  <a:pt x="24319" y="278417"/>
                  <a:pt x="22440" y="362011"/>
                </a:cubicBezTo>
                <a:cubicBezTo>
                  <a:pt x="21905" y="385805"/>
                  <a:pt x="20583" y="388488"/>
                  <a:pt x="16090" y="406461"/>
                </a:cubicBezTo>
                <a:cubicBezTo>
                  <a:pt x="-8034" y="623576"/>
                  <a:pt x="-3432" y="571648"/>
                  <a:pt x="19265" y="1025586"/>
                </a:cubicBezTo>
                <a:cubicBezTo>
                  <a:pt x="20483" y="1049949"/>
                  <a:pt x="20266" y="1084565"/>
                  <a:pt x="25615" y="1111311"/>
                </a:cubicBezTo>
                <a:cubicBezTo>
                  <a:pt x="26610" y="1116288"/>
                  <a:pt x="34328" y="1134681"/>
                  <a:pt x="35140" y="1136711"/>
                </a:cubicBezTo>
                <a:cubicBezTo>
                  <a:pt x="35856" y="1141009"/>
                  <a:pt x="38907" y="1162433"/>
                  <a:pt x="41490" y="1168461"/>
                </a:cubicBezTo>
                <a:cubicBezTo>
                  <a:pt x="42993" y="1171968"/>
                  <a:pt x="45947" y="1174673"/>
                  <a:pt x="47840" y="1177986"/>
                </a:cubicBezTo>
                <a:cubicBezTo>
                  <a:pt x="50188" y="1182095"/>
                  <a:pt x="52326" y="1186336"/>
                  <a:pt x="54190" y="1190686"/>
                </a:cubicBezTo>
                <a:cubicBezTo>
                  <a:pt x="55508" y="1193762"/>
                  <a:pt x="55509" y="1197426"/>
                  <a:pt x="57365" y="1200211"/>
                </a:cubicBezTo>
                <a:cubicBezTo>
                  <a:pt x="71409" y="1221277"/>
                  <a:pt x="62852" y="1198486"/>
                  <a:pt x="73240" y="1219261"/>
                </a:cubicBezTo>
                <a:cubicBezTo>
                  <a:pt x="86385" y="1245551"/>
                  <a:pt x="64567" y="1211014"/>
                  <a:pt x="82765" y="1238311"/>
                </a:cubicBezTo>
                <a:cubicBezTo>
                  <a:pt x="84376" y="1244756"/>
                  <a:pt x="86382" y="1254159"/>
                  <a:pt x="89115" y="1260536"/>
                </a:cubicBezTo>
                <a:cubicBezTo>
                  <a:pt x="90979" y="1264886"/>
                  <a:pt x="93803" y="1268804"/>
                  <a:pt x="95465" y="1273236"/>
                </a:cubicBezTo>
                <a:cubicBezTo>
                  <a:pt x="96997" y="1277322"/>
                  <a:pt x="97386" y="1281756"/>
                  <a:pt x="98640" y="1285936"/>
                </a:cubicBezTo>
                <a:cubicBezTo>
                  <a:pt x="100563" y="1292347"/>
                  <a:pt x="99635" y="1300970"/>
                  <a:pt x="104990" y="1304986"/>
                </a:cubicBezTo>
                <a:cubicBezTo>
                  <a:pt x="109223" y="1308161"/>
                  <a:pt x="113948" y="1310769"/>
                  <a:pt x="117690" y="1314511"/>
                </a:cubicBezTo>
                <a:cubicBezTo>
                  <a:pt x="138857" y="1335678"/>
                  <a:pt x="108165" y="1313453"/>
                  <a:pt x="133565" y="1330386"/>
                </a:cubicBezTo>
                <a:cubicBezTo>
                  <a:pt x="135682" y="1333561"/>
                  <a:pt x="136329" y="1338607"/>
                  <a:pt x="139915" y="1339911"/>
                </a:cubicBezTo>
                <a:cubicBezTo>
                  <a:pt x="182472" y="1355386"/>
                  <a:pt x="155336" y="1332984"/>
                  <a:pt x="181190" y="1349436"/>
                </a:cubicBezTo>
                <a:cubicBezTo>
                  <a:pt x="188871" y="1354324"/>
                  <a:pt x="195608" y="1360627"/>
                  <a:pt x="203415" y="1365311"/>
                </a:cubicBezTo>
                <a:cubicBezTo>
                  <a:pt x="206285" y="1367033"/>
                  <a:pt x="209893" y="1367101"/>
                  <a:pt x="212940" y="1368486"/>
                </a:cubicBezTo>
                <a:cubicBezTo>
                  <a:pt x="221558" y="1372403"/>
                  <a:pt x="229157" y="1378890"/>
                  <a:pt x="238340" y="1381186"/>
                </a:cubicBezTo>
                <a:cubicBezTo>
                  <a:pt x="270939" y="1389336"/>
                  <a:pt x="230534" y="1378259"/>
                  <a:pt x="263740" y="1390711"/>
                </a:cubicBezTo>
                <a:cubicBezTo>
                  <a:pt x="268864" y="1392633"/>
                  <a:pt x="288004" y="1396199"/>
                  <a:pt x="292315" y="1397061"/>
                </a:cubicBezTo>
                <a:cubicBezTo>
                  <a:pt x="323007" y="1396003"/>
                  <a:pt x="353814" y="1396752"/>
                  <a:pt x="384390" y="1393886"/>
                </a:cubicBezTo>
                <a:cubicBezTo>
                  <a:pt x="388189" y="1393530"/>
                  <a:pt x="390342" y="1388876"/>
                  <a:pt x="393915" y="1387536"/>
                </a:cubicBezTo>
                <a:cubicBezTo>
                  <a:pt x="398968" y="1385641"/>
                  <a:pt x="404481" y="1385326"/>
                  <a:pt x="409790" y="1384361"/>
                </a:cubicBezTo>
                <a:cubicBezTo>
                  <a:pt x="429932" y="1380699"/>
                  <a:pt x="432160" y="1380771"/>
                  <a:pt x="454240" y="1378011"/>
                </a:cubicBezTo>
                <a:cubicBezTo>
                  <a:pt x="539062" y="1344082"/>
                  <a:pt x="449837" y="1377575"/>
                  <a:pt x="689190" y="1368486"/>
                </a:cubicBezTo>
                <a:cubicBezTo>
                  <a:pt x="699975" y="1368076"/>
                  <a:pt x="710321" y="1364067"/>
                  <a:pt x="720940" y="1362136"/>
                </a:cubicBezTo>
                <a:cubicBezTo>
                  <a:pt x="758303" y="1355343"/>
                  <a:pt x="753828" y="1356365"/>
                  <a:pt x="787615" y="1352611"/>
                </a:cubicBezTo>
                <a:cubicBezTo>
                  <a:pt x="791848" y="1351553"/>
                  <a:pt x="796526" y="1351601"/>
                  <a:pt x="800315" y="1349436"/>
                </a:cubicBezTo>
                <a:cubicBezTo>
                  <a:pt x="808379" y="1344828"/>
                  <a:pt x="813277" y="1333299"/>
                  <a:pt x="819365" y="1327211"/>
                </a:cubicBezTo>
                <a:cubicBezTo>
                  <a:pt x="822063" y="1324513"/>
                  <a:pt x="826018" y="1323374"/>
                  <a:pt x="828890" y="1320861"/>
                </a:cubicBezTo>
                <a:cubicBezTo>
                  <a:pt x="834522" y="1315933"/>
                  <a:pt x="839133" y="1309914"/>
                  <a:pt x="844765" y="1304986"/>
                </a:cubicBezTo>
                <a:cubicBezTo>
                  <a:pt x="860134" y="1291538"/>
                  <a:pt x="849111" y="1306756"/>
                  <a:pt x="863815" y="1289111"/>
                </a:cubicBezTo>
                <a:cubicBezTo>
                  <a:pt x="866258" y="1286180"/>
                  <a:pt x="867875" y="1282639"/>
                  <a:pt x="870165" y="1279586"/>
                </a:cubicBezTo>
                <a:cubicBezTo>
                  <a:pt x="874231" y="1274165"/>
                  <a:pt x="879106" y="1269350"/>
                  <a:pt x="882865" y="1263711"/>
                </a:cubicBezTo>
                <a:cubicBezTo>
                  <a:pt x="885490" y="1259773"/>
                  <a:pt x="886590" y="1254949"/>
                  <a:pt x="889215" y="1251011"/>
                </a:cubicBezTo>
                <a:cubicBezTo>
                  <a:pt x="892974" y="1245372"/>
                  <a:pt x="897849" y="1240557"/>
                  <a:pt x="901915" y="1235136"/>
                </a:cubicBezTo>
                <a:cubicBezTo>
                  <a:pt x="904205" y="1232083"/>
                  <a:pt x="905922" y="1228623"/>
                  <a:pt x="908265" y="1225611"/>
                </a:cubicBezTo>
                <a:cubicBezTo>
                  <a:pt x="913340" y="1219086"/>
                  <a:pt x="918976" y="1213016"/>
                  <a:pt x="924140" y="1206561"/>
                </a:cubicBezTo>
                <a:cubicBezTo>
                  <a:pt x="927446" y="1202429"/>
                  <a:pt x="930490" y="1198094"/>
                  <a:pt x="933665" y="1193861"/>
                </a:cubicBezTo>
                <a:cubicBezTo>
                  <a:pt x="934723" y="1189628"/>
                  <a:pt x="935219" y="1185213"/>
                  <a:pt x="936840" y="1181161"/>
                </a:cubicBezTo>
                <a:cubicBezTo>
                  <a:pt x="946947" y="1155894"/>
                  <a:pt x="944605" y="1168805"/>
                  <a:pt x="955890" y="1146236"/>
                </a:cubicBezTo>
                <a:cubicBezTo>
                  <a:pt x="957907" y="1142201"/>
                  <a:pt x="961562" y="1127402"/>
                  <a:pt x="962240" y="1124011"/>
                </a:cubicBezTo>
                <a:cubicBezTo>
                  <a:pt x="970025" y="1085087"/>
                  <a:pt x="961215" y="1121760"/>
                  <a:pt x="968590" y="1092261"/>
                </a:cubicBezTo>
                <a:cubicBezTo>
                  <a:pt x="966473" y="1050986"/>
                  <a:pt x="969034" y="1009203"/>
                  <a:pt x="962240" y="968436"/>
                </a:cubicBezTo>
                <a:lnTo>
                  <a:pt x="955890" y="930336"/>
                </a:lnTo>
                <a:cubicBezTo>
                  <a:pt x="956948" y="898586"/>
                  <a:pt x="957253" y="866802"/>
                  <a:pt x="959065" y="835086"/>
                </a:cubicBezTo>
                <a:cubicBezTo>
                  <a:pt x="959373" y="829698"/>
                  <a:pt x="962240" y="824607"/>
                  <a:pt x="962240" y="819211"/>
                </a:cubicBezTo>
                <a:cubicBezTo>
                  <a:pt x="962240" y="617067"/>
                  <a:pt x="961086" y="414920"/>
                  <a:pt x="959065" y="212786"/>
                </a:cubicBezTo>
                <a:cubicBezTo>
                  <a:pt x="959007" y="206937"/>
                  <a:pt x="953465" y="165937"/>
                  <a:pt x="952715" y="158811"/>
                </a:cubicBezTo>
                <a:cubicBezTo>
                  <a:pt x="951298" y="145347"/>
                  <a:pt x="950173" y="120067"/>
                  <a:pt x="946365" y="104836"/>
                </a:cubicBezTo>
                <a:cubicBezTo>
                  <a:pt x="944269" y="96452"/>
                  <a:pt x="940615" y="83211"/>
                  <a:pt x="933665" y="76261"/>
                </a:cubicBezTo>
                <a:cubicBezTo>
                  <a:pt x="927510" y="70106"/>
                  <a:pt x="922362" y="69318"/>
                  <a:pt x="914615" y="66736"/>
                </a:cubicBezTo>
                <a:lnTo>
                  <a:pt x="908265" y="85786"/>
                </a:lnTo>
                <a:lnTo>
                  <a:pt x="905090" y="95311"/>
                </a:lnTo>
                <a:cubicBezTo>
                  <a:pt x="906148" y="158811"/>
                  <a:pt x="908265" y="222302"/>
                  <a:pt x="908265" y="285811"/>
                </a:cubicBezTo>
                <a:cubicBezTo>
                  <a:pt x="908265" y="323911"/>
                  <a:pt x="920288" y="336950"/>
                  <a:pt x="895565" y="349311"/>
                </a:cubicBezTo>
                <a:cubicBezTo>
                  <a:pt x="892572" y="350808"/>
                  <a:pt x="889215" y="351428"/>
                  <a:pt x="886040" y="352486"/>
                </a:cubicBezTo>
                <a:cubicBezTo>
                  <a:pt x="882865" y="351428"/>
                  <a:pt x="879128" y="351402"/>
                  <a:pt x="876515" y="349311"/>
                </a:cubicBezTo>
                <a:cubicBezTo>
                  <a:pt x="873535" y="346927"/>
                  <a:pt x="871668" y="343293"/>
                  <a:pt x="870165" y="339786"/>
                </a:cubicBezTo>
                <a:cubicBezTo>
                  <a:pt x="867582" y="333758"/>
                  <a:pt x="864531" y="312334"/>
                  <a:pt x="863815" y="308036"/>
                </a:cubicBezTo>
                <a:cubicBezTo>
                  <a:pt x="862757" y="256178"/>
                  <a:pt x="862211" y="204306"/>
                  <a:pt x="860640" y="152461"/>
                </a:cubicBezTo>
                <a:cubicBezTo>
                  <a:pt x="858588" y="84754"/>
                  <a:pt x="861502" y="118241"/>
                  <a:pt x="854290" y="85786"/>
                </a:cubicBezTo>
                <a:cubicBezTo>
                  <a:pt x="851694" y="74103"/>
                  <a:pt x="853170" y="68791"/>
                  <a:pt x="844765" y="60386"/>
                </a:cubicBezTo>
                <a:cubicBezTo>
                  <a:pt x="842067" y="57688"/>
                  <a:pt x="838415" y="56153"/>
                  <a:pt x="835240" y="54036"/>
                </a:cubicBezTo>
                <a:cubicBezTo>
                  <a:pt x="831007" y="55094"/>
                  <a:pt x="825380" y="53898"/>
                  <a:pt x="822540" y="57211"/>
                </a:cubicBezTo>
                <a:cubicBezTo>
                  <a:pt x="819812" y="60394"/>
                  <a:pt x="814553" y="82810"/>
                  <a:pt x="813015" y="88961"/>
                </a:cubicBezTo>
                <a:cubicBezTo>
                  <a:pt x="805557" y="238112"/>
                  <a:pt x="814414" y="48435"/>
                  <a:pt x="806665" y="308036"/>
                </a:cubicBezTo>
                <a:cubicBezTo>
                  <a:pt x="806096" y="327107"/>
                  <a:pt x="805143" y="346178"/>
                  <a:pt x="803490" y="365186"/>
                </a:cubicBezTo>
                <a:cubicBezTo>
                  <a:pt x="803023" y="370562"/>
                  <a:pt x="802210" y="376008"/>
                  <a:pt x="800315" y="381061"/>
                </a:cubicBezTo>
                <a:cubicBezTo>
                  <a:pt x="798975" y="384634"/>
                  <a:pt x="796945" y="388202"/>
                  <a:pt x="793965" y="390586"/>
                </a:cubicBezTo>
                <a:cubicBezTo>
                  <a:pt x="791352" y="392677"/>
                  <a:pt x="787615" y="392703"/>
                  <a:pt x="784440" y="393761"/>
                </a:cubicBezTo>
                <a:cubicBezTo>
                  <a:pt x="780207" y="391644"/>
                  <a:pt x="774175" y="391470"/>
                  <a:pt x="771740" y="387411"/>
                </a:cubicBezTo>
                <a:cubicBezTo>
                  <a:pt x="767250" y="379927"/>
                  <a:pt x="765390" y="362011"/>
                  <a:pt x="765390" y="362011"/>
                </a:cubicBezTo>
                <a:cubicBezTo>
                  <a:pt x="764332" y="351428"/>
                  <a:pt x="763390" y="340832"/>
                  <a:pt x="762215" y="330261"/>
                </a:cubicBezTo>
                <a:cubicBezTo>
                  <a:pt x="761273" y="321781"/>
                  <a:pt x="759040" y="313394"/>
                  <a:pt x="759040" y="304861"/>
                </a:cubicBezTo>
                <a:cubicBezTo>
                  <a:pt x="759040" y="273093"/>
                  <a:pt x="760403" y="241327"/>
                  <a:pt x="762215" y="209611"/>
                </a:cubicBezTo>
                <a:cubicBezTo>
                  <a:pt x="762523" y="204223"/>
                  <a:pt x="763970" y="198942"/>
                  <a:pt x="765390" y="193736"/>
                </a:cubicBezTo>
                <a:cubicBezTo>
                  <a:pt x="767151" y="187278"/>
                  <a:pt x="771740" y="174686"/>
                  <a:pt x="771740" y="174686"/>
                </a:cubicBezTo>
                <a:cubicBezTo>
                  <a:pt x="770682" y="139761"/>
                  <a:pt x="770503" y="104798"/>
                  <a:pt x="768565" y="69911"/>
                </a:cubicBezTo>
                <a:cubicBezTo>
                  <a:pt x="768379" y="66569"/>
                  <a:pt x="766202" y="63633"/>
                  <a:pt x="765390" y="60386"/>
                </a:cubicBezTo>
                <a:cubicBezTo>
                  <a:pt x="764081" y="55151"/>
                  <a:pt x="764110" y="49564"/>
                  <a:pt x="762215" y="44511"/>
                </a:cubicBezTo>
                <a:cubicBezTo>
                  <a:pt x="760875" y="40938"/>
                  <a:pt x="757982" y="38161"/>
                  <a:pt x="755865" y="34986"/>
                </a:cubicBezTo>
                <a:cubicBezTo>
                  <a:pt x="749515" y="36044"/>
                  <a:pt x="742274" y="34749"/>
                  <a:pt x="736815" y="38161"/>
                </a:cubicBezTo>
                <a:cubicBezTo>
                  <a:pt x="732945" y="40580"/>
                  <a:pt x="724222" y="69377"/>
                  <a:pt x="724115" y="69911"/>
                </a:cubicBezTo>
                <a:lnTo>
                  <a:pt x="717765" y="101661"/>
                </a:lnTo>
                <a:lnTo>
                  <a:pt x="714590" y="117536"/>
                </a:lnTo>
                <a:cubicBezTo>
                  <a:pt x="713353" y="194226"/>
                  <a:pt x="726895" y="277471"/>
                  <a:pt x="701890" y="352486"/>
                </a:cubicBezTo>
                <a:cubicBezTo>
                  <a:pt x="701621" y="354368"/>
                  <a:pt x="699570" y="378191"/>
                  <a:pt x="695540" y="384236"/>
                </a:cubicBezTo>
                <a:cubicBezTo>
                  <a:pt x="693049" y="387972"/>
                  <a:pt x="689464" y="390886"/>
                  <a:pt x="686015" y="393761"/>
                </a:cubicBezTo>
                <a:cubicBezTo>
                  <a:pt x="683084" y="396204"/>
                  <a:pt x="679665" y="397994"/>
                  <a:pt x="676490" y="400111"/>
                </a:cubicBezTo>
                <a:cubicBezTo>
                  <a:pt x="547065" y="367755"/>
                  <a:pt x="683011" y="406095"/>
                  <a:pt x="660615" y="38161"/>
                </a:cubicBezTo>
                <a:cubicBezTo>
                  <a:pt x="660208" y="31480"/>
                  <a:pt x="641565" y="31811"/>
                  <a:pt x="641565" y="31811"/>
                </a:cubicBezTo>
                <a:cubicBezTo>
                  <a:pt x="637332" y="32869"/>
                  <a:pt x="629019" y="30625"/>
                  <a:pt x="628865" y="34986"/>
                </a:cubicBezTo>
                <a:cubicBezTo>
                  <a:pt x="625729" y="123837"/>
                  <a:pt x="632040" y="212780"/>
                  <a:pt x="632040" y="301686"/>
                </a:cubicBezTo>
                <a:cubicBezTo>
                  <a:pt x="632040" y="316991"/>
                  <a:pt x="630787" y="346498"/>
                  <a:pt x="625690" y="365186"/>
                </a:cubicBezTo>
                <a:cubicBezTo>
                  <a:pt x="623929" y="371644"/>
                  <a:pt x="623053" y="378667"/>
                  <a:pt x="619340" y="384236"/>
                </a:cubicBezTo>
                <a:lnTo>
                  <a:pt x="606640" y="403286"/>
                </a:lnTo>
                <a:cubicBezTo>
                  <a:pt x="601348" y="401169"/>
                  <a:pt x="595143" y="400585"/>
                  <a:pt x="590765" y="396936"/>
                </a:cubicBezTo>
                <a:cubicBezTo>
                  <a:pt x="588194" y="394793"/>
                  <a:pt x="587766" y="390753"/>
                  <a:pt x="587590" y="387411"/>
                </a:cubicBezTo>
                <a:cubicBezTo>
                  <a:pt x="585642" y="350405"/>
                  <a:pt x="586471" y="313286"/>
                  <a:pt x="584415" y="276286"/>
                </a:cubicBezTo>
                <a:cubicBezTo>
                  <a:pt x="583329" y="256729"/>
                  <a:pt x="577975" y="215239"/>
                  <a:pt x="574890" y="190561"/>
                </a:cubicBezTo>
                <a:cubicBezTo>
                  <a:pt x="573832" y="129178"/>
                  <a:pt x="575799" y="67667"/>
                  <a:pt x="571715" y="6411"/>
                </a:cubicBezTo>
                <a:cubicBezTo>
                  <a:pt x="570924" y="-5451"/>
                  <a:pt x="551752" y="2670"/>
                  <a:pt x="549490" y="3236"/>
                </a:cubicBezTo>
                <a:cubicBezTo>
                  <a:pt x="548432" y="7469"/>
                  <a:pt x="547096" y="11643"/>
                  <a:pt x="546315" y="15936"/>
                </a:cubicBezTo>
                <a:cubicBezTo>
                  <a:pt x="535020" y="78061"/>
                  <a:pt x="544396" y="147913"/>
                  <a:pt x="546315" y="206436"/>
                </a:cubicBezTo>
                <a:cubicBezTo>
                  <a:pt x="546595" y="214964"/>
                  <a:pt x="548694" y="223341"/>
                  <a:pt x="549490" y="231836"/>
                </a:cubicBezTo>
                <a:cubicBezTo>
                  <a:pt x="560078" y="344773"/>
                  <a:pt x="551497" y="273293"/>
                  <a:pt x="559015" y="333436"/>
                </a:cubicBezTo>
                <a:cubicBezTo>
                  <a:pt x="557957" y="356719"/>
                  <a:pt x="559522" y="380271"/>
                  <a:pt x="555840" y="403286"/>
                </a:cubicBezTo>
                <a:cubicBezTo>
                  <a:pt x="555131" y="407720"/>
                  <a:pt x="550733" y="412008"/>
                  <a:pt x="546315" y="412811"/>
                </a:cubicBezTo>
                <a:cubicBezTo>
                  <a:pt x="537920" y="414337"/>
                  <a:pt x="529382" y="410694"/>
                  <a:pt x="520915" y="409636"/>
                </a:cubicBezTo>
                <a:cubicBezTo>
                  <a:pt x="517740" y="405403"/>
                  <a:pt x="513757" y="401669"/>
                  <a:pt x="511390" y="396936"/>
                </a:cubicBezTo>
                <a:cubicBezTo>
                  <a:pt x="509439" y="393033"/>
                  <a:pt x="509747" y="388322"/>
                  <a:pt x="508215" y="384236"/>
                </a:cubicBezTo>
                <a:cubicBezTo>
                  <a:pt x="506553" y="379804"/>
                  <a:pt x="503982" y="375769"/>
                  <a:pt x="501865" y="371536"/>
                </a:cubicBezTo>
                <a:cubicBezTo>
                  <a:pt x="500807" y="366244"/>
                  <a:pt x="499861" y="360929"/>
                  <a:pt x="498690" y="355661"/>
                </a:cubicBezTo>
                <a:cubicBezTo>
                  <a:pt x="497743" y="351401"/>
                  <a:pt x="495515" y="347325"/>
                  <a:pt x="495515" y="342961"/>
                </a:cubicBezTo>
                <a:cubicBezTo>
                  <a:pt x="495515" y="297440"/>
                  <a:pt x="497632" y="251944"/>
                  <a:pt x="498690" y="206436"/>
                </a:cubicBezTo>
                <a:cubicBezTo>
                  <a:pt x="497632" y="142936"/>
                  <a:pt x="498536" y="79373"/>
                  <a:pt x="495515" y="15936"/>
                </a:cubicBezTo>
                <a:cubicBezTo>
                  <a:pt x="495333" y="12124"/>
                  <a:pt x="491863" y="9109"/>
                  <a:pt x="489165" y="6411"/>
                </a:cubicBezTo>
                <a:cubicBezTo>
                  <a:pt x="486467" y="3713"/>
                  <a:pt x="482815" y="2178"/>
                  <a:pt x="479640" y="61"/>
                </a:cubicBezTo>
                <a:cubicBezTo>
                  <a:pt x="470070" y="6441"/>
                  <a:pt x="466940" y="5443"/>
                  <a:pt x="466940" y="19111"/>
                </a:cubicBezTo>
                <a:cubicBezTo>
                  <a:pt x="466940" y="76975"/>
                  <a:pt x="464455" y="90477"/>
                  <a:pt x="473290" y="130236"/>
                </a:cubicBezTo>
                <a:cubicBezTo>
                  <a:pt x="474237" y="134496"/>
                  <a:pt x="475748" y="138632"/>
                  <a:pt x="476465" y="142936"/>
                </a:cubicBezTo>
                <a:cubicBezTo>
                  <a:pt x="478926" y="157699"/>
                  <a:pt x="482815" y="187386"/>
                  <a:pt x="482815" y="187386"/>
                </a:cubicBezTo>
                <a:cubicBezTo>
                  <a:pt x="481757" y="259353"/>
                  <a:pt x="481667" y="331340"/>
                  <a:pt x="479640" y="403286"/>
                </a:cubicBezTo>
                <a:cubicBezTo>
                  <a:pt x="479546" y="406631"/>
                  <a:pt x="478832" y="410444"/>
                  <a:pt x="476465" y="412811"/>
                </a:cubicBezTo>
                <a:cubicBezTo>
                  <a:pt x="474098" y="415178"/>
                  <a:pt x="469933" y="414489"/>
                  <a:pt x="466940" y="415986"/>
                </a:cubicBezTo>
                <a:cubicBezTo>
                  <a:pt x="463527" y="417693"/>
                  <a:pt x="460590" y="420219"/>
                  <a:pt x="457415" y="422336"/>
                </a:cubicBezTo>
                <a:cubicBezTo>
                  <a:pt x="451065" y="421278"/>
                  <a:pt x="444123" y="422040"/>
                  <a:pt x="438365" y="419161"/>
                </a:cubicBezTo>
                <a:cubicBezTo>
                  <a:pt x="434952" y="417454"/>
                  <a:pt x="433518" y="413143"/>
                  <a:pt x="432015" y="409636"/>
                </a:cubicBezTo>
                <a:cubicBezTo>
                  <a:pt x="430296" y="405625"/>
                  <a:pt x="430039" y="401132"/>
                  <a:pt x="428840" y="396936"/>
                </a:cubicBezTo>
                <a:cubicBezTo>
                  <a:pt x="427921" y="393718"/>
                  <a:pt x="426723" y="390586"/>
                  <a:pt x="425665" y="387411"/>
                </a:cubicBezTo>
                <a:cubicBezTo>
                  <a:pt x="416701" y="297772"/>
                  <a:pt x="425768" y="396906"/>
                  <a:pt x="419315" y="200086"/>
                </a:cubicBezTo>
                <a:cubicBezTo>
                  <a:pt x="418897" y="187349"/>
                  <a:pt x="417198" y="174686"/>
                  <a:pt x="416140" y="161986"/>
                </a:cubicBezTo>
                <a:cubicBezTo>
                  <a:pt x="415082" y="124944"/>
                  <a:pt x="414771" y="87874"/>
                  <a:pt x="412965" y="50861"/>
                </a:cubicBezTo>
                <a:cubicBezTo>
                  <a:pt x="412709" y="45615"/>
                  <a:pt x="411259" y="26754"/>
                  <a:pt x="403440" y="22286"/>
                </a:cubicBezTo>
                <a:cubicBezTo>
                  <a:pt x="398755" y="19609"/>
                  <a:pt x="392857" y="20169"/>
                  <a:pt x="387565" y="19111"/>
                </a:cubicBezTo>
                <a:cubicBezTo>
                  <a:pt x="365624" y="33738"/>
                  <a:pt x="374865" y="23939"/>
                  <a:pt x="374865" y="73086"/>
                </a:cubicBezTo>
                <a:cubicBezTo>
                  <a:pt x="374865" y="317171"/>
                  <a:pt x="364190" y="247162"/>
                  <a:pt x="381215" y="349311"/>
                </a:cubicBezTo>
                <a:cubicBezTo>
                  <a:pt x="380157" y="376828"/>
                  <a:pt x="381934" y="404601"/>
                  <a:pt x="378040" y="431861"/>
                </a:cubicBezTo>
                <a:cubicBezTo>
                  <a:pt x="377500" y="435639"/>
                  <a:pt x="372308" y="437790"/>
                  <a:pt x="368515" y="438211"/>
                </a:cubicBezTo>
                <a:cubicBezTo>
                  <a:pt x="362117" y="438922"/>
                  <a:pt x="355815" y="436094"/>
                  <a:pt x="349465" y="435036"/>
                </a:cubicBezTo>
                <a:cubicBezTo>
                  <a:pt x="347348" y="431861"/>
                  <a:pt x="344665" y="428998"/>
                  <a:pt x="343115" y="425511"/>
                </a:cubicBezTo>
                <a:cubicBezTo>
                  <a:pt x="340397" y="419394"/>
                  <a:pt x="338882" y="412811"/>
                  <a:pt x="336765" y="406461"/>
                </a:cubicBezTo>
                <a:lnTo>
                  <a:pt x="333590" y="396936"/>
                </a:lnTo>
                <a:cubicBezTo>
                  <a:pt x="332532" y="393761"/>
                  <a:pt x="331227" y="390658"/>
                  <a:pt x="330415" y="387411"/>
                </a:cubicBezTo>
                <a:lnTo>
                  <a:pt x="327240" y="374711"/>
                </a:lnTo>
                <a:cubicBezTo>
                  <a:pt x="326182" y="254061"/>
                  <a:pt x="331210" y="133204"/>
                  <a:pt x="324065" y="12761"/>
                </a:cubicBezTo>
                <a:cubicBezTo>
                  <a:pt x="323613" y="5143"/>
                  <a:pt x="305015" y="61"/>
                  <a:pt x="305015" y="61"/>
                </a:cubicBezTo>
                <a:cubicBezTo>
                  <a:pt x="302898" y="3236"/>
                  <a:pt x="300215" y="6099"/>
                  <a:pt x="298665" y="9586"/>
                </a:cubicBezTo>
                <a:cubicBezTo>
                  <a:pt x="291956" y="24680"/>
                  <a:pt x="291802" y="31712"/>
                  <a:pt x="289140" y="47686"/>
                </a:cubicBezTo>
                <a:cubicBezTo>
                  <a:pt x="290198" y="123886"/>
                  <a:pt x="290362" y="200104"/>
                  <a:pt x="292315" y="276286"/>
                </a:cubicBezTo>
                <a:cubicBezTo>
                  <a:pt x="292480" y="282721"/>
                  <a:pt x="294849" y="288930"/>
                  <a:pt x="295490" y="295336"/>
                </a:cubicBezTo>
                <a:cubicBezTo>
                  <a:pt x="296968" y="310117"/>
                  <a:pt x="297607" y="324969"/>
                  <a:pt x="298665" y="339786"/>
                </a:cubicBezTo>
                <a:cubicBezTo>
                  <a:pt x="297194" y="363329"/>
                  <a:pt x="300018" y="387879"/>
                  <a:pt x="289140" y="409636"/>
                </a:cubicBezTo>
                <a:cubicBezTo>
                  <a:pt x="287023" y="413869"/>
                  <a:pt x="285820" y="418700"/>
                  <a:pt x="282790" y="422336"/>
                </a:cubicBezTo>
                <a:cubicBezTo>
                  <a:pt x="280347" y="425267"/>
                  <a:pt x="276440" y="426569"/>
                  <a:pt x="273265" y="428686"/>
                </a:cubicBezTo>
                <a:cubicBezTo>
                  <a:pt x="269032" y="426569"/>
                  <a:pt x="263912" y="425683"/>
                  <a:pt x="260565" y="422336"/>
                </a:cubicBezTo>
                <a:cubicBezTo>
                  <a:pt x="258198" y="419969"/>
                  <a:pt x="258708" y="415887"/>
                  <a:pt x="257390" y="412811"/>
                </a:cubicBezTo>
                <a:cubicBezTo>
                  <a:pt x="255526" y="408461"/>
                  <a:pt x="252798" y="404505"/>
                  <a:pt x="251040" y="400111"/>
                </a:cubicBezTo>
                <a:cubicBezTo>
                  <a:pt x="248554" y="393896"/>
                  <a:pt x="246807" y="387411"/>
                  <a:pt x="244690" y="381061"/>
                </a:cubicBezTo>
                <a:lnTo>
                  <a:pt x="241515" y="371536"/>
                </a:lnTo>
                <a:cubicBezTo>
                  <a:pt x="241686" y="359771"/>
                  <a:pt x="234681" y="202750"/>
                  <a:pt x="247865" y="130236"/>
                </a:cubicBezTo>
                <a:cubicBezTo>
                  <a:pt x="248646" y="125943"/>
                  <a:pt x="249982" y="121769"/>
                  <a:pt x="251040" y="117536"/>
                </a:cubicBezTo>
                <a:cubicBezTo>
                  <a:pt x="252098" y="105894"/>
                  <a:pt x="254215" y="94301"/>
                  <a:pt x="254215" y="82611"/>
                </a:cubicBezTo>
                <a:cubicBezTo>
                  <a:pt x="254215" y="62433"/>
                  <a:pt x="253277" y="46676"/>
                  <a:pt x="247865" y="28636"/>
                </a:cubicBezTo>
                <a:cubicBezTo>
                  <a:pt x="245942" y="22225"/>
                  <a:pt x="247865" y="11703"/>
                  <a:pt x="241515" y="9586"/>
                </a:cubicBezTo>
                <a:cubicBezTo>
                  <a:pt x="227850" y="5031"/>
                  <a:pt x="235237" y="7223"/>
                  <a:pt x="219290" y="3236"/>
                </a:cubicBezTo>
                <a:cubicBezTo>
                  <a:pt x="211733" y="25906"/>
                  <a:pt x="216653" y="16717"/>
                  <a:pt x="206590" y="31811"/>
                </a:cubicBezTo>
                <a:cubicBezTo>
                  <a:pt x="204777" y="40875"/>
                  <a:pt x="202930" y="51418"/>
                  <a:pt x="200240" y="60386"/>
                </a:cubicBezTo>
                <a:cubicBezTo>
                  <a:pt x="198317" y="66797"/>
                  <a:pt x="195513" y="72942"/>
                  <a:pt x="193890" y="79436"/>
                </a:cubicBezTo>
                <a:cubicBezTo>
                  <a:pt x="192329" y="85681"/>
                  <a:pt x="191867" y="92152"/>
                  <a:pt x="190715" y="98486"/>
                </a:cubicBezTo>
                <a:cubicBezTo>
                  <a:pt x="189750" y="103795"/>
                  <a:pt x="188598" y="109069"/>
                  <a:pt x="187540" y="114361"/>
                </a:cubicBezTo>
                <a:cubicBezTo>
                  <a:pt x="188598" y="138703"/>
                  <a:pt x="188634" y="163110"/>
                  <a:pt x="190715" y="187386"/>
                </a:cubicBezTo>
                <a:cubicBezTo>
                  <a:pt x="191815" y="200214"/>
                  <a:pt x="195643" y="212690"/>
                  <a:pt x="197065" y="225486"/>
                </a:cubicBezTo>
                <a:cubicBezTo>
                  <a:pt x="208023" y="324108"/>
                  <a:pt x="193914" y="201853"/>
                  <a:pt x="203415" y="273111"/>
                </a:cubicBezTo>
                <a:cubicBezTo>
                  <a:pt x="204682" y="282611"/>
                  <a:pt x="205532" y="292161"/>
                  <a:pt x="206590" y="301686"/>
                </a:cubicBezTo>
                <a:cubicBezTo>
                  <a:pt x="205532" y="326028"/>
                  <a:pt x="206208" y="350507"/>
                  <a:pt x="203415" y="374711"/>
                </a:cubicBezTo>
                <a:cubicBezTo>
                  <a:pt x="202978" y="378502"/>
                  <a:pt x="199508" y="381305"/>
                  <a:pt x="197065" y="384236"/>
                </a:cubicBezTo>
                <a:cubicBezTo>
                  <a:pt x="192049" y="390255"/>
                  <a:pt x="185151" y="396543"/>
                  <a:pt x="178015" y="400111"/>
                </a:cubicBezTo>
                <a:cubicBezTo>
                  <a:pt x="175022" y="401608"/>
                  <a:pt x="171665" y="402228"/>
                  <a:pt x="168490" y="403286"/>
                </a:cubicBezTo>
                <a:cubicBezTo>
                  <a:pt x="165315" y="401169"/>
                  <a:pt x="161349" y="399916"/>
                  <a:pt x="158965" y="396936"/>
                </a:cubicBezTo>
                <a:cubicBezTo>
                  <a:pt x="157309" y="394866"/>
                  <a:pt x="152822" y="375541"/>
                  <a:pt x="152615" y="374711"/>
                </a:cubicBezTo>
                <a:cubicBezTo>
                  <a:pt x="151557" y="354603"/>
                  <a:pt x="150984" y="334463"/>
                  <a:pt x="149440" y="314386"/>
                </a:cubicBezTo>
                <a:cubicBezTo>
                  <a:pt x="148866" y="306924"/>
                  <a:pt x="146437" y="299643"/>
                  <a:pt x="146265" y="292161"/>
                </a:cubicBezTo>
                <a:cubicBezTo>
                  <a:pt x="144319" y="207510"/>
                  <a:pt x="145130" y="122810"/>
                  <a:pt x="143090" y="38161"/>
                </a:cubicBezTo>
                <a:cubicBezTo>
                  <a:pt x="142816" y="26781"/>
                  <a:pt x="139131" y="28375"/>
                  <a:pt x="130390" y="25461"/>
                </a:cubicBezTo>
                <a:cubicBezTo>
                  <a:pt x="127215" y="26519"/>
                  <a:pt x="122490" y="25710"/>
                  <a:pt x="120865" y="28636"/>
                </a:cubicBezTo>
                <a:cubicBezTo>
                  <a:pt x="116627" y="36265"/>
                  <a:pt x="117275" y="45757"/>
                  <a:pt x="114515" y="54036"/>
                </a:cubicBezTo>
                <a:lnTo>
                  <a:pt x="111340" y="63561"/>
                </a:lnTo>
                <a:cubicBezTo>
                  <a:pt x="111478" y="73246"/>
                  <a:pt x="104354" y="234691"/>
                  <a:pt x="117690" y="308036"/>
                </a:cubicBezTo>
                <a:cubicBezTo>
                  <a:pt x="119609" y="318593"/>
                  <a:pt x="123901" y="329845"/>
                  <a:pt x="127215" y="339786"/>
                </a:cubicBezTo>
                <a:cubicBezTo>
                  <a:pt x="126157" y="347194"/>
                  <a:pt x="127387" y="355318"/>
                  <a:pt x="124040" y="362011"/>
                </a:cubicBezTo>
                <a:cubicBezTo>
                  <a:pt x="122543" y="365004"/>
                  <a:pt x="117300" y="363330"/>
                  <a:pt x="114515" y="365186"/>
                </a:cubicBezTo>
                <a:cubicBezTo>
                  <a:pt x="110779" y="367677"/>
                  <a:pt x="108439" y="371836"/>
                  <a:pt x="104990" y="374711"/>
                </a:cubicBezTo>
                <a:cubicBezTo>
                  <a:pt x="96784" y="381550"/>
                  <a:pt x="95486" y="381054"/>
                  <a:pt x="85940" y="384236"/>
                </a:cubicBezTo>
                <a:cubicBezTo>
                  <a:pt x="80648" y="383178"/>
                  <a:pt x="73881" y="384877"/>
                  <a:pt x="70065" y="381061"/>
                </a:cubicBezTo>
                <a:cubicBezTo>
                  <a:pt x="67488" y="378484"/>
                  <a:pt x="61979" y="355067"/>
                  <a:pt x="60540" y="349311"/>
                </a:cubicBezTo>
                <a:cubicBezTo>
                  <a:pt x="61439" y="297191"/>
                  <a:pt x="53872" y="211199"/>
                  <a:pt x="66890" y="146111"/>
                </a:cubicBezTo>
                <a:cubicBezTo>
                  <a:pt x="67746" y="141832"/>
                  <a:pt x="69007" y="137644"/>
                  <a:pt x="70065" y="133411"/>
                </a:cubicBezTo>
                <a:cubicBezTo>
                  <a:pt x="69007" y="116478"/>
                  <a:pt x="70571" y="99173"/>
                  <a:pt x="66890" y="82611"/>
                </a:cubicBezTo>
                <a:cubicBezTo>
                  <a:pt x="66062" y="78886"/>
                  <a:pt x="60063" y="78959"/>
                  <a:pt x="57365" y="76261"/>
                </a:cubicBezTo>
                <a:cubicBezTo>
                  <a:pt x="45198" y="64094"/>
                  <a:pt x="57365" y="69382"/>
                  <a:pt x="54190" y="69911"/>
                </a:cubicBezTo>
                <a:close/>
              </a:path>
            </a:pathLst>
          </a:custGeom>
          <a:solidFill>
            <a:srgbClr val="FFFFFF"/>
          </a:solidFill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Forme libre 22"/>
          <p:cNvSpPr/>
          <p:nvPr/>
        </p:nvSpPr>
        <p:spPr>
          <a:xfrm rot="16200000">
            <a:off x="3325284" y="1949803"/>
            <a:ext cx="431800" cy="653345"/>
          </a:xfrm>
          <a:custGeom>
            <a:avLst/>
            <a:gdLst>
              <a:gd name="connsiteX0" fmla="*/ 66675 w 971550"/>
              <a:gd name="connsiteY0" fmla="*/ 92075 h 1412875"/>
              <a:gd name="connsiteX1" fmla="*/ 50800 w 971550"/>
              <a:gd name="connsiteY1" fmla="*/ 104775 h 1412875"/>
              <a:gd name="connsiteX2" fmla="*/ 34925 w 971550"/>
              <a:gd name="connsiteY2" fmla="*/ 139700 h 1412875"/>
              <a:gd name="connsiteX3" fmla="*/ 28575 w 971550"/>
              <a:gd name="connsiteY3" fmla="*/ 158750 h 1412875"/>
              <a:gd name="connsiteX4" fmla="*/ 25400 w 971550"/>
              <a:gd name="connsiteY4" fmla="*/ 241300 h 1412875"/>
              <a:gd name="connsiteX5" fmla="*/ 22225 w 971550"/>
              <a:gd name="connsiteY5" fmla="*/ 393700 h 1412875"/>
              <a:gd name="connsiteX6" fmla="*/ 19050 w 971550"/>
              <a:gd name="connsiteY6" fmla="*/ 409575 h 1412875"/>
              <a:gd name="connsiteX7" fmla="*/ 12700 w 971550"/>
              <a:gd name="connsiteY7" fmla="*/ 454025 h 1412875"/>
              <a:gd name="connsiteX8" fmla="*/ 9525 w 971550"/>
              <a:gd name="connsiteY8" fmla="*/ 542925 h 1412875"/>
              <a:gd name="connsiteX9" fmla="*/ 6350 w 971550"/>
              <a:gd name="connsiteY9" fmla="*/ 571500 h 1412875"/>
              <a:gd name="connsiteX10" fmla="*/ 0 w 971550"/>
              <a:gd name="connsiteY10" fmla="*/ 708025 h 1412875"/>
              <a:gd name="connsiteX11" fmla="*/ 9525 w 971550"/>
              <a:gd name="connsiteY11" fmla="*/ 936625 h 1412875"/>
              <a:gd name="connsiteX12" fmla="*/ 15875 w 971550"/>
              <a:gd name="connsiteY12" fmla="*/ 977900 h 1412875"/>
              <a:gd name="connsiteX13" fmla="*/ 19050 w 971550"/>
              <a:gd name="connsiteY13" fmla="*/ 1009650 h 1412875"/>
              <a:gd name="connsiteX14" fmla="*/ 22225 w 971550"/>
              <a:gd name="connsiteY14" fmla="*/ 1019175 h 1412875"/>
              <a:gd name="connsiteX15" fmla="*/ 25400 w 971550"/>
              <a:gd name="connsiteY15" fmla="*/ 1054100 h 1412875"/>
              <a:gd name="connsiteX16" fmla="*/ 31750 w 971550"/>
              <a:gd name="connsiteY16" fmla="*/ 1069975 h 1412875"/>
              <a:gd name="connsiteX17" fmla="*/ 34925 w 971550"/>
              <a:gd name="connsiteY17" fmla="*/ 1079500 h 1412875"/>
              <a:gd name="connsiteX18" fmla="*/ 47625 w 971550"/>
              <a:gd name="connsiteY18" fmla="*/ 1117600 h 1412875"/>
              <a:gd name="connsiteX19" fmla="*/ 50800 w 971550"/>
              <a:gd name="connsiteY19" fmla="*/ 1133475 h 1412875"/>
              <a:gd name="connsiteX20" fmla="*/ 60325 w 971550"/>
              <a:gd name="connsiteY20" fmla="*/ 1146175 h 1412875"/>
              <a:gd name="connsiteX21" fmla="*/ 66675 w 971550"/>
              <a:gd name="connsiteY21" fmla="*/ 1181100 h 1412875"/>
              <a:gd name="connsiteX22" fmla="*/ 85725 w 971550"/>
              <a:gd name="connsiteY22" fmla="*/ 1206500 h 1412875"/>
              <a:gd name="connsiteX23" fmla="*/ 104775 w 971550"/>
              <a:gd name="connsiteY23" fmla="*/ 1235075 h 1412875"/>
              <a:gd name="connsiteX24" fmla="*/ 111125 w 971550"/>
              <a:gd name="connsiteY24" fmla="*/ 1247775 h 1412875"/>
              <a:gd name="connsiteX25" fmla="*/ 117475 w 971550"/>
              <a:gd name="connsiteY25" fmla="*/ 1266825 h 1412875"/>
              <a:gd name="connsiteX26" fmla="*/ 130175 w 971550"/>
              <a:gd name="connsiteY26" fmla="*/ 1289050 h 1412875"/>
              <a:gd name="connsiteX27" fmla="*/ 139700 w 971550"/>
              <a:gd name="connsiteY27" fmla="*/ 1298575 h 1412875"/>
              <a:gd name="connsiteX28" fmla="*/ 149225 w 971550"/>
              <a:gd name="connsiteY28" fmla="*/ 1317625 h 1412875"/>
              <a:gd name="connsiteX29" fmla="*/ 158750 w 971550"/>
              <a:gd name="connsiteY29" fmla="*/ 1333500 h 1412875"/>
              <a:gd name="connsiteX30" fmla="*/ 168275 w 971550"/>
              <a:gd name="connsiteY30" fmla="*/ 1336675 h 1412875"/>
              <a:gd name="connsiteX31" fmla="*/ 190500 w 971550"/>
              <a:gd name="connsiteY31" fmla="*/ 1355725 h 1412875"/>
              <a:gd name="connsiteX32" fmla="*/ 215900 w 971550"/>
              <a:gd name="connsiteY32" fmla="*/ 1368425 h 1412875"/>
              <a:gd name="connsiteX33" fmla="*/ 244475 w 971550"/>
              <a:gd name="connsiteY33" fmla="*/ 1371600 h 1412875"/>
              <a:gd name="connsiteX34" fmla="*/ 269875 w 971550"/>
              <a:gd name="connsiteY34" fmla="*/ 1377950 h 1412875"/>
              <a:gd name="connsiteX35" fmla="*/ 295275 w 971550"/>
              <a:gd name="connsiteY35" fmla="*/ 1384300 h 1412875"/>
              <a:gd name="connsiteX36" fmla="*/ 307975 w 971550"/>
              <a:gd name="connsiteY36" fmla="*/ 1387475 h 1412875"/>
              <a:gd name="connsiteX37" fmla="*/ 342900 w 971550"/>
              <a:gd name="connsiteY37" fmla="*/ 1397000 h 1412875"/>
              <a:gd name="connsiteX38" fmla="*/ 428625 w 971550"/>
              <a:gd name="connsiteY38" fmla="*/ 1400175 h 1412875"/>
              <a:gd name="connsiteX39" fmla="*/ 485775 w 971550"/>
              <a:gd name="connsiteY39" fmla="*/ 1412875 h 1412875"/>
              <a:gd name="connsiteX40" fmla="*/ 558800 w 971550"/>
              <a:gd name="connsiteY40" fmla="*/ 1409700 h 1412875"/>
              <a:gd name="connsiteX41" fmla="*/ 587375 w 971550"/>
              <a:gd name="connsiteY41" fmla="*/ 1406525 h 1412875"/>
              <a:gd name="connsiteX42" fmla="*/ 679450 w 971550"/>
              <a:gd name="connsiteY42" fmla="*/ 1403350 h 1412875"/>
              <a:gd name="connsiteX43" fmla="*/ 701675 w 971550"/>
              <a:gd name="connsiteY43" fmla="*/ 1400175 h 1412875"/>
              <a:gd name="connsiteX44" fmla="*/ 727075 w 971550"/>
              <a:gd name="connsiteY44" fmla="*/ 1397000 h 1412875"/>
              <a:gd name="connsiteX45" fmla="*/ 739775 w 971550"/>
              <a:gd name="connsiteY45" fmla="*/ 1393825 h 1412875"/>
              <a:gd name="connsiteX46" fmla="*/ 774700 w 971550"/>
              <a:gd name="connsiteY46" fmla="*/ 1387475 h 1412875"/>
              <a:gd name="connsiteX47" fmla="*/ 784225 w 971550"/>
              <a:gd name="connsiteY47" fmla="*/ 1381125 h 1412875"/>
              <a:gd name="connsiteX48" fmla="*/ 803275 w 971550"/>
              <a:gd name="connsiteY48" fmla="*/ 1374775 h 1412875"/>
              <a:gd name="connsiteX49" fmla="*/ 822325 w 971550"/>
              <a:gd name="connsiteY49" fmla="*/ 1358900 h 1412875"/>
              <a:gd name="connsiteX50" fmla="*/ 838200 w 971550"/>
              <a:gd name="connsiteY50" fmla="*/ 1355725 h 1412875"/>
              <a:gd name="connsiteX51" fmla="*/ 847725 w 971550"/>
              <a:gd name="connsiteY51" fmla="*/ 1339850 h 1412875"/>
              <a:gd name="connsiteX52" fmla="*/ 857250 w 971550"/>
              <a:gd name="connsiteY52" fmla="*/ 1333500 h 1412875"/>
              <a:gd name="connsiteX53" fmla="*/ 889000 w 971550"/>
              <a:gd name="connsiteY53" fmla="*/ 1298575 h 1412875"/>
              <a:gd name="connsiteX54" fmla="*/ 892175 w 971550"/>
              <a:gd name="connsiteY54" fmla="*/ 1289050 h 1412875"/>
              <a:gd name="connsiteX55" fmla="*/ 904875 w 971550"/>
              <a:gd name="connsiteY55" fmla="*/ 1276350 h 1412875"/>
              <a:gd name="connsiteX56" fmla="*/ 914400 w 971550"/>
              <a:gd name="connsiteY56" fmla="*/ 1263650 h 1412875"/>
              <a:gd name="connsiteX57" fmla="*/ 923925 w 971550"/>
              <a:gd name="connsiteY57" fmla="*/ 1225550 h 1412875"/>
              <a:gd name="connsiteX58" fmla="*/ 930275 w 971550"/>
              <a:gd name="connsiteY58" fmla="*/ 1209675 h 1412875"/>
              <a:gd name="connsiteX59" fmla="*/ 936625 w 971550"/>
              <a:gd name="connsiteY59" fmla="*/ 1196975 h 1412875"/>
              <a:gd name="connsiteX60" fmla="*/ 942975 w 971550"/>
              <a:gd name="connsiteY60" fmla="*/ 1165225 h 1412875"/>
              <a:gd name="connsiteX61" fmla="*/ 946150 w 971550"/>
              <a:gd name="connsiteY61" fmla="*/ 1152525 h 1412875"/>
              <a:gd name="connsiteX62" fmla="*/ 949325 w 971550"/>
              <a:gd name="connsiteY62" fmla="*/ 1104900 h 1412875"/>
              <a:gd name="connsiteX63" fmla="*/ 955675 w 971550"/>
              <a:gd name="connsiteY63" fmla="*/ 463550 h 1412875"/>
              <a:gd name="connsiteX64" fmla="*/ 958850 w 971550"/>
              <a:gd name="connsiteY64" fmla="*/ 415925 h 1412875"/>
              <a:gd name="connsiteX65" fmla="*/ 962025 w 971550"/>
              <a:gd name="connsiteY65" fmla="*/ 393700 h 1412875"/>
              <a:gd name="connsiteX66" fmla="*/ 965200 w 971550"/>
              <a:gd name="connsiteY66" fmla="*/ 260350 h 1412875"/>
              <a:gd name="connsiteX67" fmla="*/ 971550 w 971550"/>
              <a:gd name="connsiteY67" fmla="*/ 190500 h 1412875"/>
              <a:gd name="connsiteX68" fmla="*/ 968375 w 971550"/>
              <a:gd name="connsiteY68" fmla="*/ 104775 h 1412875"/>
              <a:gd name="connsiteX69" fmla="*/ 955675 w 971550"/>
              <a:gd name="connsiteY69" fmla="*/ 76200 h 1412875"/>
              <a:gd name="connsiteX70" fmla="*/ 946150 w 971550"/>
              <a:gd name="connsiteY70" fmla="*/ 73025 h 1412875"/>
              <a:gd name="connsiteX71" fmla="*/ 933450 w 971550"/>
              <a:gd name="connsiteY71" fmla="*/ 104775 h 1412875"/>
              <a:gd name="connsiteX72" fmla="*/ 930275 w 971550"/>
              <a:gd name="connsiteY72" fmla="*/ 215900 h 1412875"/>
              <a:gd name="connsiteX73" fmla="*/ 923925 w 971550"/>
              <a:gd name="connsiteY73" fmla="*/ 301625 h 1412875"/>
              <a:gd name="connsiteX74" fmla="*/ 920750 w 971550"/>
              <a:gd name="connsiteY74" fmla="*/ 314325 h 1412875"/>
              <a:gd name="connsiteX75" fmla="*/ 911225 w 971550"/>
              <a:gd name="connsiteY75" fmla="*/ 323850 h 1412875"/>
              <a:gd name="connsiteX76" fmla="*/ 895350 w 971550"/>
              <a:gd name="connsiteY76" fmla="*/ 339725 h 1412875"/>
              <a:gd name="connsiteX77" fmla="*/ 882650 w 971550"/>
              <a:gd name="connsiteY77" fmla="*/ 320675 h 1412875"/>
              <a:gd name="connsiteX78" fmla="*/ 879475 w 971550"/>
              <a:gd name="connsiteY78" fmla="*/ 276225 h 1412875"/>
              <a:gd name="connsiteX79" fmla="*/ 873125 w 971550"/>
              <a:gd name="connsiteY79" fmla="*/ 200025 h 1412875"/>
              <a:gd name="connsiteX80" fmla="*/ 869950 w 971550"/>
              <a:gd name="connsiteY80" fmla="*/ 60325 h 1412875"/>
              <a:gd name="connsiteX81" fmla="*/ 857250 w 971550"/>
              <a:gd name="connsiteY81" fmla="*/ 38100 h 1412875"/>
              <a:gd name="connsiteX82" fmla="*/ 847725 w 971550"/>
              <a:gd name="connsiteY82" fmla="*/ 44450 h 1412875"/>
              <a:gd name="connsiteX83" fmla="*/ 841375 w 971550"/>
              <a:gd name="connsiteY83" fmla="*/ 66675 h 1412875"/>
              <a:gd name="connsiteX84" fmla="*/ 835025 w 971550"/>
              <a:gd name="connsiteY84" fmla="*/ 111125 h 1412875"/>
              <a:gd name="connsiteX85" fmla="*/ 831850 w 971550"/>
              <a:gd name="connsiteY85" fmla="*/ 180975 h 1412875"/>
              <a:gd name="connsiteX86" fmla="*/ 828675 w 971550"/>
              <a:gd name="connsiteY86" fmla="*/ 320675 h 1412875"/>
              <a:gd name="connsiteX87" fmla="*/ 825500 w 971550"/>
              <a:gd name="connsiteY87" fmla="*/ 333375 h 1412875"/>
              <a:gd name="connsiteX88" fmla="*/ 812800 w 971550"/>
              <a:gd name="connsiteY88" fmla="*/ 352425 h 1412875"/>
              <a:gd name="connsiteX89" fmla="*/ 803275 w 971550"/>
              <a:gd name="connsiteY89" fmla="*/ 374650 h 1412875"/>
              <a:gd name="connsiteX90" fmla="*/ 793750 w 971550"/>
              <a:gd name="connsiteY90" fmla="*/ 377825 h 1412875"/>
              <a:gd name="connsiteX91" fmla="*/ 781050 w 971550"/>
              <a:gd name="connsiteY91" fmla="*/ 260350 h 1412875"/>
              <a:gd name="connsiteX92" fmla="*/ 777875 w 971550"/>
              <a:gd name="connsiteY92" fmla="*/ 101600 h 1412875"/>
              <a:gd name="connsiteX93" fmla="*/ 774700 w 971550"/>
              <a:gd name="connsiteY93" fmla="*/ 57150 h 1412875"/>
              <a:gd name="connsiteX94" fmla="*/ 771525 w 971550"/>
              <a:gd name="connsiteY94" fmla="*/ 47625 h 1412875"/>
              <a:gd name="connsiteX95" fmla="*/ 762000 w 971550"/>
              <a:gd name="connsiteY95" fmla="*/ 38100 h 1412875"/>
              <a:gd name="connsiteX96" fmla="*/ 746125 w 971550"/>
              <a:gd name="connsiteY96" fmla="*/ 41275 h 1412875"/>
              <a:gd name="connsiteX97" fmla="*/ 742950 w 971550"/>
              <a:gd name="connsiteY97" fmla="*/ 53975 h 1412875"/>
              <a:gd name="connsiteX98" fmla="*/ 739775 w 971550"/>
              <a:gd name="connsiteY98" fmla="*/ 76200 h 1412875"/>
              <a:gd name="connsiteX99" fmla="*/ 733425 w 971550"/>
              <a:gd name="connsiteY99" fmla="*/ 120650 h 1412875"/>
              <a:gd name="connsiteX100" fmla="*/ 723900 w 971550"/>
              <a:gd name="connsiteY100" fmla="*/ 215900 h 1412875"/>
              <a:gd name="connsiteX101" fmla="*/ 720725 w 971550"/>
              <a:gd name="connsiteY101" fmla="*/ 298450 h 1412875"/>
              <a:gd name="connsiteX102" fmla="*/ 708025 w 971550"/>
              <a:gd name="connsiteY102" fmla="*/ 403225 h 1412875"/>
              <a:gd name="connsiteX103" fmla="*/ 692150 w 971550"/>
              <a:gd name="connsiteY103" fmla="*/ 412750 h 1412875"/>
              <a:gd name="connsiteX104" fmla="*/ 679450 w 971550"/>
              <a:gd name="connsiteY104" fmla="*/ 415925 h 1412875"/>
              <a:gd name="connsiteX105" fmla="*/ 676275 w 971550"/>
              <a:gd name="connsiteY105" fmla="*/ 339725 h 1412875"/>
              <a:gd name="connsiteX106" fmla="*/ 679450 w 971550"/>
              <a:gd name="connsiteY106" fmla="*/ 292100 h 1412875"/>
              <a:gd name="connsiteX107" fmla="*/ 685800 w 971550"/>
              <a:gd name="connsiteY107" fmla="*/ 266700 h 1412875"/>
              <a:gd name="connsiteX108" fmla="*/ 688975 w 971550"/>
              <a:gd name="connsiteY108" fmla="*/ 241300 h 1412875"/>
              <a:gd name="connsiteX109" fmla="*/ 692150 w 971550"/>
              <a:gd name="connsiteY109" fmla="*/ 231775 h 1412875"/>
              <a:gd name="connsiteX110" fmla="*/ 695325 w 971550"/>
              <a:gd name="connsiteY110" fmla="*/ 219075 h 1412875"/>
              <a:gd name="connsiteX111" fmla="*/ 692150 w 971550"/>
              <a:gd name="connsiteY111" fmla="*/ 82550 h 1412875"/>
              <a:gd name="connsiteX112" fmla="*/ 679450 w 971550"/>
              <a:gd name="connsiteY112" fmla="*/ 63500 h 1412875"/>
              <a:gd name="connsiteX113" fmla="*/ 676275 w 971550"/>
              <a:gd name="connsiteY113" fmla="*/ 53975 h 1412875"/>
              <a:gd name="connsiteX114" fmla="*/ 673100 w 971550"/>
              <a:gd name="connsiteY114" fmla="*/ 41275 h 1412875"/>
              <a:gd name="connsiteX115" fmla="*/ 663575 w 971550"/>
              <a:gd name="connsiteY115" fmla="*/ 38100 h 1412875"/>
              <a:gd name="connsiteX116" fmla="*/ 654050 w 971550"/>
              <a:gd name="connsiteY116" fmla="*/ 41275 h 1412875"/>
              <a:gd name="connsiteX117" fmla="*/ 641350 w 971550"/>
              <a:gd name="connsiteY117" fmla="*/ 76200 h 1412875"/>
              <a:gd name="connsiteX118" fmla="*/ 631825 w 971550"/>
              <a:gd name="connsiteY118" fmla="*/ 101600 h 1412875"/>
              <a:gd name="connsiteX119" fmla="*/ 628650 w 971550"/>
              <a:gd name="connsiteY119" fmla="*/ 139700 h 1412875"/>
              <a:gd name="connsiteX120" fmla="*/ 622300 w 971550"/>
              <a:gd name="connsiteY120" fmla="*/ 177800 h 1412875"/>
              <a:gd name="connsiteX121" fmla="*/ 622300 w 971550"/>
              <a:gd name="connsiteY121" fmla="*/ 406400 h 1412875"/>
              <a:gd name="connsiteX122" fmla="*/ 609600 w 971550"/>
              <a:gd name="connsiteY122" fmla="*/ 444500 h 1412875"/>
              <a:gd name="connsiteX123" fmla="*/ 600075 w 971550"/>
              <a:gd name="connsiteY123" fmla="*/ 450850 h 1412875"/>
              <a:gd name="connsiteX124" fmla="*/ 587375 w 971550"/>
              <a:gd name="connsiteY124" fmla="*/ 422275 h 1412875"/>
              <a:gd name="connsiteX125" fmla="*/ 581025 w 971550"/>
              <a:gd name="connsiteY125" fmla="*/ 92075 h 1412875"/>
              <a:gd name="connsiteX126" fmla="*/ 577850 w 971550"/>
              <a:gd name="connsiteY126" fmla="*/ 73025 h 1412875"/>
              <a:gd name="connsiteX127" fmla="*/ 568325 w 971550"/>
              <a:gd name="connsiteY127" fmla="*/ 47625 h 1412875"/>
              <a:gd name="connsiteX128" fmla="*/ 558800 w 971550"/>
              <a:gd name="connsiteY128" fmla="*/ 41275 h 1412875"/>
              <a:gd name="connsiteX129" fmla="*/ 549275 w 971550"/>
              <a:gd name="connsiteY129" fmla="*/ 47625 h 1412875"/>
              <a:gd name="connsiteX130" fmla="*/ 546100 w 971550"/>
              <a:gd name="connsiteY130" fmla="*/ 60325 h 1412875"/>
              <a:gd name="connsiteX131" fmla="*/ 536575 w 971550"/>
              <a:gd name="connsiteY131" fmla="*/ 85725 h 1412875"/>
              <a:gd name="connsiteX132" fmla="*/ 539750 w 971550"/>
              <a:gd name="connsiteY132" fmla="*/ 263525 h 1412875"/>
              <a:gd name="connsiteX133" fmla="*/ 542925 w 971550"/>
              <a:gd name="connsiteY133" fmla="*/ 307975 h 1412875"/>
              <a:gd name="connsiteX134" fmla="*/ 549275 w 971550"/>
              <a:gd name="connsiteY134" fmla="*/ 355600 h 1412875"/>
              <a:gd name="connsiteX135" fmla="*/ 552450 w 971550"/>
              <a:gd name="connsiteY135" fmla="*/ 368300 h 1412875"/>
              <a:gd name="connsiteX136" fmla="*/ 530225 w 971550"/>
              <a:gd name="connsiteY136" fmla="*/ 460375 h 1412875"/>
              <a:gd name="connsiteX137" fmla="*/ 520700 w 971550"/>
              <a:gd name="connsiteY137" fmla="*/ 463550 h 1412875"/>
              <a:gd name="connsiteX138" fmla="*/ 501650 w 971550"/>
              <a:gd name="connsiteY138" fmla="*/ 460375 h 1412875"/>
              <a:gd name="connsiteX139" fmla="*/ 498475 w 971550"/>
              <a:gd name="connsiteY139" fmla="*/ 450850 h 1412875"/>
              <a:gd name="connsiteX140" fmla="*/ 495300 w 971550"/>
              <a:gd name="connsiteY140" fmla="*/ 434975 h 1412875"/>
              <a:gd name="connsiteX141" fmla="*/ 498475 w 971550"/>
              <a:gd name="connsiteY141" fmla="*/ 330200 h 1412875"/>
              <a:gd name="connsiteX142" fmla="*/ 495300 w 971550"/>
              <a:gd name="connsiteY142" fmla="*/ 50800 h 1412875"/>
              <a:gd name="connsiteX143" fmla="*/ 479425 w 971550"/>
              <a:gd name="connsiteY143" fmla="*/ 38100 h 1412875"/>
              <a:gd name="connsiteX144" fmla="*/ 463550 w 971550"/>
              <a:gd name="connsiteY144" fmla="*/ 47625 h 1412875"/>
              <a:gd name="connsiteX145" fmla="*/ 460375 w 971550"/>
              <a:gd name="connsiteY145" fmla="*/ 57150 h 1412875"/>
              <a:gd name="connsiteX146" fmla="*/ 457200 w 971550"/>
              <a:gd name="connsiteY146" fmla="*/ 76200 h 1412875"/>
              <a:gd name="connsiteX147" fmla="*/ 460375 w 971550"/>
              <a:gd name="connsiteY147" fmla="*/ 219075 h 1412875"/>
              <a:gd name="connsiteX148" fmla="*/ 463550 w 971550"/>
              <a:gd name="connsiteY148" fmla="*/ 282575 h 1412875"/>
              <a:gd name="connsiteX149" fmla="*/ 460375 w 971550"/>
              <a:gd name="connsiteY149" fmla="*/ 425450 h 1412875"/>
              <a:gd name="connsiteX150" fmla="*/ 450850 w 971550"/>
              <a:gd name="connsiteY150" fmla="*/ 444500 h 1412875"/>
              <a:gd name="connsiteX151" fmla="*/ 447675 w 971550"/>
              <a:gd name="connsiteY151" fmla="*/ 454025 h 1412875"/>
              <a:gd name="connsiteX152" fmla="*/ 428625 w 971550"/>
              <a:gd name="connsiteY152" fmla="*/ 466725 h 1412875"/>
              <a:gd name="connsiteX153" fmla="*/ 409575 w 971550"/>
              <a:gd name="connsiteY153" fmla="*/ 463550 h 1412875"/>
              <a:gd name="connsiteX154" fmla="*/ 406400 w 971550"/>
              <a:gd name="connsiteY154" fmla="*/ 454025 h 1412875"/>
              <a:gd name="connsiteX155" fmla="*/ 400050 w 971550"/>
              <a:gd name="connsiteY155" fmla="*/ 428625 h 1412875"/>
              <a:gd name="connsiteX156" fmla="*/ 396875 w 971550"/>
              <a:gd name="connsiteY156" fmla="*/ 396875 h 1412875"/>
              <a:gd name="connsiteX157" fmla="*/ 403225 w 971550"/>
              <a:gd name="connsiteY157" fmla="*/ 317500 h 1412875"/>
              <a:gd name="connsiteX158" fmla="*/ 409575 w 971550"/>
              <a:gd name="connsiteY158" fmla="*/ 263525 h 1412875"/>
              <a:gd name="connsiteX159" fmla="*/ 412750 w 971550"/>
              <a:gd name="connsiteY159" fmla="*/ 247650 h 1412875"/>
              <a:gd name="connsiteX160" fmla="*/ 415925 w 971550"/>
              <a:gd name="connsiteY160" fmla="*/ 117475 h 1412875"/>
              <a:gd name="connsiteX161" fmla="*/ 419100 w 971550"/>
              <a:gd name="connsiteY161" fmla="*/ 95250 h 1412875"/>
              <a:gd name="connsiteX162" fmla="*/ 412750 w 971550"/>
              <a:gd name="connsiteY162" fmla="*/ 19050 h 1412875"/>
              <a:gd name="connsiteX163" fmla="*/ 409575 w 971550"/>
              <a:gd name="connsiteY163" fmla="*/ 9525 h 1412875"/>
              <a:gd name="connsiteX164" fmla="*/ 403225 w 971550"/>
              <a:gd name="connsiteY164" fmla="*/ 0 h 1412875"/>
              <a:gd name="connsiteX165" fmla="*/ 381000 w 971550"/>
              <a:gd name="connsiteY165" fmla="*/ 3175 h 1412875"/>
              <a:gd name="connsiteX166" fmla="*/ 377825 w 971550"/>
              <a:gd name="connsiteY166" fmla="*/ 12700 h 1412875"/>
              <a:gd name="connsiteX167" fmla="*/ 371475 w 971550"/>
              <a:gd name="connsiteY167" fmla="*/ 38100 h 1412875"/>
              <a:gd name="connsiteX168" fmla="*/ 371475 w 971550"/>
              <a:gd name="connsiteY168" fmla="*/ 323850 h 1412875"/>
              <a:gd name="connsiteX169" fmla="*/ 377825 w 971550"/>
              <a:gd name="connsiteY169" fmla="*/ 368300 h 1412875"/>
              <a:gd name="connsiteX170" fmla="*/ 371475 w 971550"/>
              <a:gd name="connsiteY170" fmla="*/ 438150 h 1412875"/>
              <a:gd name="connsiteX171" fmla="*/ 368300 w 971550"/>
              <a:gd name="connsiteY171" fmla="*/ 447675 h 1412875"/>
              <a:gd name="connsiteX172" fmla="*/ 333375 w 971550"/>
              <a:gd name="connsiteY172" fmla="*/ 444500 h 1412875"/>
              <a:gd name="connsiteX173" fmla="*/ 327025 w 971550"/>
              <a:gd name="connsiteY173" fmla="*/ 419100 h 1412875"/>
              <a:gd name="connsiteX174" fmla="*/ 333375 w 971550"/>
              <a:gd name="connsiteY174" fmla="*/ 333375 h 1412875"/>
              <a:gd name="connsiteX175" fmla="*/ 336550 w 971550"/>
              <a:gd name="connsiteY175" fmla="*/ 127000 h 1412875"/>
              <a:gd name="connsiteX176" fmla="*/ 349250 w 971550"/>
              <a:gd name="connsiteY176" fmla="*/ 101600 h 1412875"/>
              <a:gd name="connsiteX177" fmla="*/ 352425 w 971550"/>
              <a:gd name="connsiteY177" fmla="*/ 92075 h 1412875"/>
              <a:gd name="connsiteX178" fmla="*/ 339725 w 971550"/>
              <a:gd name="connsiteY178" fmla="*/ 19050 h 1412875"/>
              <a:gd name="connsiteX179" fmla="*/ 327025 w 971550"/>
              <a:gd name="connsiteY179" fmla="*/ 3175 h 1412875"/>
              <a:gd name="connsiteX180" fmla="*/ 311150 w 971550"/>
              <a:gd name="connsiteY180" fmla="*/ 6350 h 1412875"/>
              <a:gd name="connsiteX181" fmla="*/ 301625 w 971550"/>
              <a:gd name="connsiteY181" fmla="*/ 19050 h 1412875"/>
              <a:gd name="connsiteX182" fmla="*/ 292100 w 971550"/>
              <a:gd name="connsiteY182" fmla="*/ 57150 h 1412875"/>
              <a:gd name="connsiteX183" fmla="*/ 285750 w 971550"/>
              <a:gd name="connsiteY183" fmla="*/ 69850 h 1412875"/>
              <a:gd name="connsiteX184" fmla="*/ 292100 w 971550"/>
              <a:gd name="connsiteY184" fmla="*/ 238125 h 1412875"/>
              <a:gd name="connsiteX185" fmla="*/ 295275 w 971550"/>
              <a:gd name="connsiteY185" fmla="*/ 254000 h 1412875"/>
              <a:gd name="connsiteX186" fmla="*/ 298450 w 971550"/>
              <a:gd name="connsiteY186" fmla="*/ 304800 h 1412875"/>
              <a:gd name="connsiteX187" fmla="*/ 301625 w 971550"/>
              <a:gd name="connsiteY187" fmla="*/ 336550 h 1412875"/>
              <a:gd name="connsiteX188" fmla="*/ 292100 w 971550"/>
              <a:gd name="connsiteY188" fmla="*/ 425450 h 1412875"/>
              <a:gd name="connsiteX189" fmla="*/ 282575 w 971550"/>
              <a:gd name="connsiteY189" fmla="*/ 434975 h 1412875"/>
              <a:gd name="connsiteX190" fmla="*/ 273050 w 971550"/>
              <a:gd name="connsiteY190" fmla="*/ 441325 h 1412875"/>
              <a:gd name="connsiteX191" fmla="*/ 257175 w 971550"/>
              <a:gd name="connsiteY191" fmla="*/ 438150 h 1412875"/>
              <a:gd name="connsiteX192" fmla="*/ 250825 w 971550"/>
              <a:gd name="connsiteY192" fmla="*/ 419100 h 1412875"/>
              <a:gd name="connsiteX193" fmla="*/ 247650 w 971550"/>
              <a:gd name="connsiteY193" fmla="*/ 349250 h 1412875"/>
              <a:gd name="connsiteX194" fmla="*/ 244475 w 971550"/>
              <a:gd name="connsiteY194" fmla="*/ 336550 h 1412875"/>
              <a:gd name="connsiteX195" fmla="*/ 241300 w 971550"/>
              <a:gd name="connsiteY195" fmla="*/ 317500 h 1412875"/>
              <a:gd name="connsiteX196" fmla="*/ 238125 w 971550"/>
              <a:gd name="connsiteY196" fmla="*/ 31750 h 1412875"/>
              <a:gd name="connsiteX197" fmla="*/ 219075 w 971550"/>
              <a:gd name="connsiteY197" fmla="*/ 31750 h 1412875"/>
              <a:gd name="connsiteX198" fmla="*/ 200025 w 971550"/>
              <a:gd name="connsiteY198" fmla="*/ 53975 h 1412875"/>
              <a:gd name="connsiteX199" fmla="*/ 196850 w 971550"/>
              <a:gd name="connsiteY199" fmla="*/ 63500 h 1412875"/>
              <a:gd name="connsiteX200" fmla="*/ 200025 w 971550"/>
              <a:gd name="connsiteY200" fmla="*/ 104775 h 1412875"/>
              <a:gd name="connsiteX201" fmla="*/ 206375 w 971550"/>
              <a:gd name="connsiteY201" fmla="*/ 114300 h 1412875"/>
              <a:gd name="connsiteX202" fmla="*/ 209550 w 971550"/>
              <a:gd name="connsiteY202" fmla="*/ 146050 h 1412875"/>
              <a:gd name="connsiteX203" fmla="*/ 212725 w 971550"/>
              <a:gd name="connsiteY203" fmla="*/ 298450 h 1412875"/>
              <a:gd name="connsiteX204" fmla="*/ 215900 w 971550"/>
              <a:gd name="connsiteY204" fmla="*/ 390525 h 1412875"/>
              <a:gd name="connsiteX205" fmla="*/ 193675 w 971550"/>
              <a:gd name="connsiteY205" fmla="*/ 457200 h 1412875"/>
              <a:gd name="connsiteX206" fmla="*/ 180975 w 971550"/>
              <a:gd name="connsiteY206" fmla="*/ 460375 h 1412875"/>
              <a:gd name="connsiteX207" fmla="*/ 171450 w 971550"/>
              <a:gd name="connsiteY207" fmla="*/ 457200 h 1412875"/>
              <a:gd name="connsiteX208" fmla="*/ 161925 w 971550"/>
              <a:gd name="connsiteY208" fmla="*/ 412750 h 1412875"/>
              <a:gd name="connsiteX209" fmla="*/ 165100 w 971550"/>
              <a:gd name="connsiteY209" fmla="*/ 247650 h 1412875"/>
              <a:gd name="connsiteX210" fmla="*/ 168275 w 971550"/>
              <a:gd name="connsiteY210" fmla="*/ 234950 h 1412875"/>
              <a:gd name="connsiteX211" fmla="*/ 171450 w 971550"/>
              <a:gd name="connsiteY211" fmla="*/ 177800 h 1412875"/>
              <a:gd name="connsiteX212" fmla="*/ 177800 w 971550"/>
              <a:gd name="connsiteY212" fmla="*/ 152400 h 1412875"/>
              <a:gd name="connsiteX213" fmla="*/ 180975 w 971550"/>
              <a:gd name="connsiteY213" fmla="*/ 139700 h 1412875"/>
              <a:gd name="connsiteX214" fmla="*/ 171450 w 971550"/>
              <a:gd name="connsiteY214" fmla="*/ 92075 h 1412875"/>
              <a:gd name="connsiteX215" fmla="*/ 161925 w 971550"/>
              <a:gd name="connsiteY215" fmla="*/ 73025 h 1412875"/>
              <a:gd name="connsiteX216" fmla="*/ 152400 w 971550"/>
              <a:gd name="connsiteY216" fmla="*/ 69850 h 1412875"/>
              <a:gd name="connsiteX217" fmla="*/ 139700 w 971550"/>
              <a:gd name="connsiteY217" fmla="*/ 73025 h 1412875"/>
              <a:gd name="connsiteX218" fmla="*/ 130175 w 971550"/>
              <a:gd name="connsiteY218" fmla="*/ 104775 h 1412875"/>
              <a:gd name="connsiteX219" fmla="*/ 127000 w 971550"/>
              <a:gd name="connsiteY219" fmla="*/ 184150 h 1412875"/>
              <a:gd name="connsiteX220" fmla="*/ 123825 w 971550"/>
              <a:gd name="connsiteY220" fmla="*/ 434975 h 1412875"/>
              <a:gd name="connsiteX221" fmla="*/ 117475 w 971550"/>
              <a:gd name="connsiteY221" fmla="*/ 444500 h 1412875"/>
              <a:gd name="connsiteX222" fmla="*/ 107950 w 971550"/>
              <a:gd name="connsiteY222" fmla="*/ 450850 h 1412875"/>
              <a:gd name="connsiteX223" fmla="*/ 98425 w 971550"/>
              <a:gd name="connsiteY223" fmla="*/ 444500 h 1412875"/>
              <a:gd name="connsiteX224" fmla="*/ 95250 w 971550"/>
              <a:gd name="connsiteY224" fmla="*/ 434975 h 1412875"/>
              <a:gd name="connsiteX225" fmla="*/ 92075 w 971550"/>
              <a:gd name="connsiteY225" fmla="*/ 282575 h 1412875"/>
              <a:gd name="connsiteX226" fmla="*/ 88900 w 971550"/>
              <a:gd name="connsiteY226" fmla="*/ 269875 h 1412875"/>
              <a:gd name="connsiteX227" fmla="*/ 85725 w 971550"/>
              <a:gd name="connsiteY227" fmla="*/ 254000 h 1412875"/>
              <a:gd name="connsiteX228" fmla="*/ 79375 w 971550"/>
              <a:gd name="connsiteY228" fmla="*/ 111125 h 1412875"/>
              <a:gd name="connsiteX229" fmla="*/ 76200 w 971550"/>
              <a:gd name="connsiteY229" fmla="*/ 101600 h 1412875"/>
              <a:gd name="connsiteX230" fmla="*/ 60325 w 971550"/>
              <a:gd name="connsiteY230" fmla="*/ 88900 h 1412875"/>
              <a:gd name="connsiteX231" fmla="*/ 66675 w 971550"/>
              <a:gd name="connsiteY231" fmla="*/ 92075 h 141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971550" h="1412875">
                <a:moveTo>
                  <a:pt x="66675" y="92075"/>
                </a:moveTo>
                <a:cubicBezTo>
                  <a:pt x="65087" y="94721"/>
                  <a:pt x="55033" y="99483"/>
                  <a:pt x="50800" y="104775"/>
                </a:cubicBezTo>
                <a:cubicBezTo>
                  <a:pt x="46629" y="109989"/>
                  <a:pt x="37568" y="132433"/>
                  <a:pt x="34925" y="139700"/>
                </a:cubicBezTo>
                <a:cubicBezTo>
                  <a:pt x="32638" y="145990"/>
                  <a:pt x="28575" y="158750"/>
                  <a:pt x="28575" y="158750"/>
                </a:cubicBezTo>
                <a:cubicBezTo>
                  <a:pt x="27517" y="186267"/>
                  <a:pt x="26144" y="213773"/>
                  <a:pt x="25400" y="241300"/>
                </a:cubicBezTo>
                <a:cubicBezTo>
                  <a:pt x="24027" y="292092"/>
                  <a:pt x="24141" y="342925"/>
                  <a:pt x="22225" y="393700"/>
                </a:cubicBezTo>
                <a:cubicBezTo>
                  <a:pt x="22022" y="399093"/>
                  <a:pt x="19892" y="404245"/>
                  <a:pt x="19050" y="409575"/>
                </a:cubicBezTo>
                <a:cubicBezTo>
                  <a:pt x="16716" y="424359"/>
                  <a:pt x="12700" y="454025"/>
                  <a:pt x="12700" y="454025"/>
                </a:cubicBezTo>
                <a:cubicBezTo>
                  <a:pt x="11642" y="483658"/>
                  <a:pt x="11125" y="513316"/>
                  <a:pt x="9525" y="542925"/>
                </a:cubicBezTo>
                <a:cubicBezTo>
                  <a:pt x="9008" y="552495"/>
                  <a:pt x="6741" y="561924"/>
                  <a:pt x="6350" y="571500"/>
                </a:cubicBezTo>
                <a:cubicBezTo>
                  <a:pt x="742" y="708893"/>
                  <a:pt x="16752" y="657770"/>
                  <a:pt x="0" y="708025"/>
                </a:cubicBezTo>
                <a:cubicBezTo>
                  <a:pt x="8879" y="832326"/>
                  <a:pt x="-2826" y="660776"/>
                  <a:pt x="9525" y="936625"/>
                </a:cubicBezTo>
                <a:cubicBezTo>
                  <a:pt x="10522" y="958899"/>
                  <a:pt x="11587" y="960746"/>
                  <a:pt x="15875" y="977900"/>
                </a:cubicBezTo>
                <a:cubicBezTo>
                  <a:pt x="16933" y="988483"/>
                  <a:pt x="17433" y="999138"/>
                  <a:pt x="19050" y="1009650"/>
                </a:cubicBezTo>
                <a:cubicBezTo>
                  <a:pt x="19559" y="1012958"/>
                  <a:pt x="21752" y="1015862"/>
                  <a:pt x="22225" y="1019175"/>
                </a:cubicBezTo>
                <a:cubicBezTo>
                  <a:pt x="23878" y="1030747"/>
                  <a:pt x="23246" y="1042611"/>
                  <a:pt x="25400" y="1054100"/>
                </a:cubicBezTo>
                <a:cubicBezTo>
                  <a:pt x="26450" y="1059702"/>
                  <a:pt x="29749" y="1064639"/>
                  <a:pt x="31750" y="1069975"/>
                </a:cubicBezTo>
                <a:cubicBezTo>
                  <a:pt x="32925" y="1073109"/>
                  <a:pt x="34044" y="1076271"/>
                  <a:pt x="34925" y="1079500"/>
                </a:cubicBezTo>
                <a:cubicBezTo>
                  <a:pt x="43923" y="1112491"/>
                  <a:pt x="36559" y="1095468"/>
                  <a:pt x="47625" y="1117600"/>
                </a:cubicBezTo>
                <a:cubicBezTo>
                  <a:pt x="48683" y="1122892"/>
                  <a:pt x="48608" y="1128544"/>
                  <a:pt x="50800" y="1133475"/>
                </a:cubicBezTo>
                <a:cubicBezTo>
                  <a:pt x="52949" y="1138311"/>
                  <a:pt x="58652" y="1141155"/>
                  <a:pt x="60325" y="1146175"/>
                </a:cubicBezTo>
                <a:cubicBezTo>
                  <a:pt x="66892" y="1165875"/>
                  <a:pt x="59634" y="1167018"/>
                  <a:pt x="66675" y="1181100"/>
                </a:cubicBezTo>
                <a:cubicBezTo>
                  <a:pt x="77594" y="1202937"/>
                  <a:pt x="72503" y="1191075"/>
                  <a:pt x="85725" y="1206500"/>
                </a:cubicBezTo>
                <a:cubicBezTo>
                  <a:pt x="93261" y="1215292"/>
                  <a:pt x="99165" y="1224978"/>
                  <a:pt x="104775" y="1235075"/>
                </a:cubicBezTo>
                <a:cubicBezTo>
                  <a:pt x="107074" y="1239212"/>
                  <a:pt x="109367" y="1243381"/>
                  <a:pt x="111125" y="1247775"/>
                </a:cubicBezTo>
                <a:cubicBezTo>
                  <a:pt x="113611" y="1253990"/>
                  <a:pt x="114482" y="1260838"/>
                  <a:pt x="117475" y="1266825"/>
                </a:cubicBezTo>
                <a:cubicBezTo>
                  <a:pt x="121357" y="1274589"/>
                  <a:pt x="124565" y="1282318"/>
                  <a:pt x="130175" y="1289050"/>
                </a:cubicBezTo>
                <a:cubicBezTo>
                  <a:pt x="133050" y="1292499"/>
                  <a:pt x="136525" y="1295400"/>
                  <a:pt x="139700" y="1298575"/>
                </a:cubicBezTo>
                <a:cubicBezTo>
                  <a:pt x="144596" y="1313262"/>
                  <a:pt x="140432" y="1303557"/>
                  <a:pt x="149225" y="1317625"/>
                </a:cubicBezTo>
                <a:cubicBezTo>
                  <a:pt x="152496" y="1322858"/>
                  <a:pt x="154386" y="1329136"/>
                  <a:pt x="158750" y="1333500"/>
                </a:cubicBezTo>
                <a:cubicBezTo>
                  <a:pt x="161117" y="1335867"/>
                  <a:pt x="165100" y="1335617"/>
                  <a:pt x="168275" y="1336675"/>
                </a:cubicBezTo>
                <a:cubicBezTo>
                  <a:pt x="176012" y="1344412"/>
                  <a:pt x="180725" y="1350023"/>
                  <a:pt x="190500" y="1355725"/>
                </a:cubicBezTo>
                <a:cubicBezTo>
                  <a:pt x="198677" y="1360495"/>
                  <a:pt x="206492" y="1367380"/>
                  <a:pt x="215900" y="1368425"/>
                </a:cubicBezTo>
                <a:lnTo>
                  <a:pt x="244475" y="1371600"/>
                </a:lnTo>
                <a:cubicBezTo>
                  <a:pt x="262684" y="1377670"/>
                  <a:pt x="244971" y="1372203"/>
                  <a:pt x="269875" y="1377950"/>
                </a:cubicBezTo>
                <a:cubicBezTo>
                  <a:pt x="278379" y="1379912"/>
                  <a:pt x="286808" y="1382183"/>
                  <a:pt x="295275" y="1384300"/>
                </a:cubicBezTo>
                <a:cubicBezTo>
                  <a:pt x="299508" y="1385358"/>
                  <a:pt x="303835" y="1386095"/>
                  <a:pt x="307975" y="1387475"/>
                </a:cubicBezTo>
                <a:cubicBezTo>
                  <a:pt x="318015" y="1390822"/>
                  <a:pt x="331853" y="1396310"/>
                  <a:pt x="342900" y="1397000"/>
                </a:cubicBezTo>
                <a:cubicBezTo>
                  <a:pt x="371439" y="1398784"/>
                  <a:pt x="400050" y="1399117"/>
                  <a:pt x="428625" y="1400175"/>
                </a:cubicBezTo>
                <a:cubicBezTo>
                  <a:pt x="466292" y="1412731"/>
                  <a:pt x="447221" y="1408591"/>
                  <a:pt x="485775" y="1412875"/>
                </a:cubicBezTo>
                <a:lnTo>
                  <a:pt x="558800" y="1409700"/>
                </a:lnTo>
                <a:cubicBezTo>
                  <a:pt x="568365" y="1409102"/>
                  <a:pt x="577805" y="1407029"/>
                  <a:pt x="587375" y="1406525"/>
                </a:cubicBezTo>
                <a:cubicBezTo>
                  <a:pt x="618042" y="1404911"/>
                  <a:pt x="648758" y="1404408"/>
                  <a:pt x="679450" y="1403350"/>
                </a:cubicBezTo>
                <a:lnTo>
                  <a:pt x="701675" y="1400175"/>
                </a:lnTo>
                <a:cubicBezTo>
                  <a:pt x="710133" y="1399047"/>
                  <a:pt x="718659" y="1398403"/>
                  <a:pt x="727075" y="1397000"/>
                </a:cubicBezTo>
                <a:cubicBezTo>
                  <a:pt x="731379" y="1396283"/>
                  <a:pt x="735482" y="1394606"/>
                  <a:pt x="739775" y="1393825"/>
                </a:cubicBezTo>
                <a:cubicBezTo>
                  <a:pt x="781488" y="1386241"/>
                  <a:pt x="745895" y="1394676"/>
                  <a:pt x="774700" y="1387475"/>
                </a:cubicBezTo>
                <a:cubicBezTo>
                  <a:pt x="777875" y="1385358"/>
                  <a:pt x="780738" y="1382675"/>
                  <a:pt x="784225" y="1381125"/>
                </a:cubicBezTo>
                <a:cubicBezTo>
                  <a:pt x="790342" y="1378407"/>
                  <a:pt x="803275" y="1374775"/>
                  <a:pt x="803275" y="1374775"/>
                </a:cubicBezTo>
                <a:cubicBezTo>
                  <a:pt x="808216" y="1369834"/>
                  <a:pt x="815252" y="1361552"/>
                  <a:pt x="822325" y="1358900"/>
                </a:cubicBezTo>
                <a:cubicBezTo>
                  <a:pt x="827378" y="1357005"/>
                  <a:pt x="832908" y="1356783"/>
                  <a:pt x="838200" y="1355725"/>
                </a:cubicBezTo>
                <a:cubicBezTo>
                  <a:pt x="841375" y="1350433"/>
                  <a:pt x="843709" y="1344535"/>
                  <a:pt x="847725" y="1339850"/>
                </a:cubicBezTo>
                <a:cubicBezTo>
                  <a:pt x="850208" y="1336953"/>
                  <a:pt x="854697" y="1336336"/>
                  <a:pt x="857250" y="1333500"/>
                </a:cubicBezTo>
                <a:cubicBezTo>
                  <a:pt x="893152" y="1293609"/>
                  <a:pt x="860995" y="1319579"/>
                  <a:pt x="889000" y="1298575"/>
                </a:cubicBezTo>
                <a:cubicBezTo>
                  <a:pt x="890058" y="1295400"/>
                  <a:pt x="890230" y="1291773"/>
                  <a:pt x="892175" y="1289050"/>
                </a:cubicBezTo>
                <a:cubicBezTo>
                  <a:pt x="895655" y="1284178"/>
                  <a:pt x="900933" y="1280856"/>
                  <a:pt x="904875" y="1276350"/>
                </a:cubicBezTo>
                <a:cubicBezTo>
                  <a:pt x="908360" y="1272368"/>
                  <a:pt x="911225" y="1267883"/>
                  <a:pt x="914400" y="1263650"/>
                </a:cubicBezTo>
                <a:cubicBezTo>
                  <a:pt x="916975" y="1250773"/>
                  <a:pt x="919297" y="1237892"/>
                  <a:pt x="923925" y="1225550"/>
                </a:cubicBezTo>
                <a:cubicBezTo>
                  <a:pt x="925926" y="1220214"/>
                  <a:pt x="927960" y="1214883"/>
                  <a:pt x="930275" y="1209675"/>
                </a:cubicBezTo>
                <a:cubicBezTo>
                  <a:pt x="932197" y="1205350"/>
                  <a:pt x="934963" y="1201407"/>
                  <a:pt x="936625" y="1196975"/>
                </a:cubicBezTo>
                <a:cubicBezTo>
                  <a:pt x="939786" y="1188547"/>
                  <a:pt x="941407" y="1173063"/>
                  <a:pt x="942975" y="1165225"/>
                </a:cubicBezTo>
                <a:cubicBezTo>
                  <a:pt x="943831" y="1160946"/>
                  <a:pt x="945092" y="1156758"/>
                  <a:pt x="946150" y="1152525"/>
                </a:cubicBezTo>
                <a:cubicBezTo>
                  <a:pt x="947208" y="1136650"/>
                  <a:pt x="949175" y="1120810"/>
                  <a:pt x="949325" y="1104900"/>
                </a:cubicBezTo>
                <a:cubicBezTo>
                  <a:pt x="951342" y="891116"/>
                  <a:pt x="913747" y="673192"/>
                  <a:pt x="955675" y="463550"/>
                </a:cubicBezTo>
                <a:cubicBezTo>
                  <a:pt x="956733" y="447675"/>
                  <a:pt x="957410" y="431770"/>
                  <a:pt x="958850" y="415925"/>
                </a:cubicBezTo>
                <a:cubicBezTo>
                  <a:pt x="959528" y="408472"/>
                  <a:pt x="961720" y="401177"/>
                  <a:pt x="962025" y="393700"/>
                </a:cubicBezTo>
                <a:cubicBezTo>
                  <a:pt x="963838" y="349274"/>
                  <a:pt x="963584" y="304783"/>
                  <a:pt x="965200" y="260350"/>
                </a:cubicBezTo>
                <a:cubicBezTo>
                  <a:pt x="966045" y="237101"/>
                  <a:pt x="968980" y="213634"/>
                  <a:pt x="971550" y="190500"/>
                </a:cubicBezTo>
                <a:cubicBezTo>
                  <a:pt x="970492" y="161925"/>
                  <a:pt x="970964" y="133252"/>
                  <a:pt x="968375" y="104775"/>
                </a:cubicBezTo>
                <a:cubicBezTo>
                  <a:pt x="967957" y="100172"/>
                  <a:pt x="961668" y="80995"/>
                  <a:pt x="955675" y="76200"/>
                </a:cubicBezTo>
                <a:cubicBezTo>
                  <a:pt x="953062" y="74109"/>
                  <a:pt x="949325" y="74083"/>
                  <a:pt x="946150" y="73025"/>
                </a:cubicBezTo>
                <a:cubicBezTo>
                  <a:pt x="928276" y="78983"/>
                  <a:pt x="934868" y="73583"/>
                  <a:pt x="933450" y="104775"/>
                </a:cubicBezTo>
                <a:cubicBezTo>
                  <a:pt x="931767" y="141794"/>
                  <a:pt x="931574" y="178866"/>
                  <a:pt x="930275" y="215900"/>
                </a:cubicBezTo>
                <a:cubicBezTo>
                  <a:pt x="928478" y="267109"/>
                  <a:pt x="931295" y="268459"/>
                  <a:pt x="923925" y="301625"/>
                </a:cubicBezTo>
                <a:cubicBezTo>
                  <a:pt x="922978" y="305885"/>
                  <a:pt x="922915" y="310536"/>
                  <a:pt x="920750" y="314325"/>
                </a:cubicBezTo>
                <a:cubicBezTo>
                  <a:pt x="918522" y="318224"/>
                  <a:pt x="914100" y="320401"/>
                  <a:pt x="911225" y="323850"/>
                </a:cubicBezTo>
                <a:cubicBezTo>
                  <a:pt x="897996" y="339725"/>
                  <a:pt x="912813" y="328083"/>
                  <a:pt x="895350" y="339725"/>
                </a:cubicBezTo>
                <a:cubicBezTo>
                  <a:pt x="891117" y="333375"/>
                  <a:pt x="883194" y="328287"/>
                  <a:pt x="882650" y="320675"/>
                </a:cubicBezTo>
                <a:cubicBezTo>
                  <a:pt x="881592" y="305858"/>
                  <a:pt x="880347" y="291054"/>
                  <a:pt x="879475" y="276225"/>
                </a:cubicBezTo>
                <a:cubicBezTo>
                  <a:pt x="875299" y="205235"/>
                  <a:pt x="881601" y="233930"/>
                  <a:pt x="873125" y="200025"/>
                </a:cubicBezTo>
                <a:cubicBezTo>
                  <a:pt x="872067" y="153458"/>
                  <a:pt x="871850" y="106865"/>
                  <a:pt x="869950" y="60325"/>
                </a:cubicBezTo>
                <a:cubicBezTo>
                  <a:pt x="869237" y="42848"/>
                  <a:pt x="868995" y="45930"/>
                  <a:pt x="857250" y="38100"/>
                </a:cubicBezTo>
                <a:cubicBezTo>
                  <a:pt x="854075" y="40217"/>
                  <a:pt x="850109" y="41470"/>
                  <a:pt x="847725" y="44450"/>
                </a:cubicBezTo>
                <a:cubicBezTo>
                  <a:pt x="846111" y="46467"/>
                  <a:pt x="841527" y="65914"/>
                  <a:pt x="841375" y="66675"/>
                </a:cubicBezTo>
                <a:cubicBezTo>
                  <a:pt x="838323" y="81934"/>
                  <a:pt x="836976" y="95517"/>
                  <a:pt x="835025" y="111125"/>
                </a:cubicBezTo>
                <a:cubicBezTo>
                  <a:pt x="833967" y="134408"/>
                  <a:pt x="832556" y="157678"/>
                  <a:pt x="831850" y="180975"/>
                </a:cubicBezTo>
                <a:cubicBezTo>
                  <a:pt x="830439" y="227532"/>
                  <a:pt x="830614" y="274137"/>
                  <a:pt x="828675" y="320675"/>
                </a:cubicBezTo>
                <a:cubicBezTo>
                  <a:pt x="828493" y="325035"/>
                  <a:pt x="827451" y="329472"/>
                  <a:pt x="825500" y="333375"/>
                </a:cubicBezTo>
                <a:cubicBezTo>
                  <a:pt x="822087" y="340201"/>
                  <a:pt x="812800" y="352425"/>
                  <a:pt x="812800" y="352425"/>
                </a:cubicBezTo>
                <a:cubicBezTo>
                  <a:pt x="810893" y="360051"/>
                  <a:pt x="810127" y="369168"/>
                  <a:pt x="803275" y="374650"/>
                </a:cubicBezTo>
                <a:cubicBezTo>
                  <a:pt x="800662" y="376741"/>
                  <a:pt x="796925" y="376767"/>
                  <a:pt x="793750" y="377825"/>
                </a:cubicBezTo>
                <a:cubicBezTo>
                  <a:pt x="748113" y="362613"/>
                  <a:pt x="783782" y="377817"/>
                  <a:pt x="781050" y="260350"/>
                </a:cubicBezTo>
                <a:cubicBezTo>
                  <a:pt x="779819" y="207437"/>
                  <a:pt x="779528" y="154501"/>
                  <a:pt x="777875" y="101600"/>
                </a:cubicBezTo>
                <a:cubicBezTo>
                  <a:pt x="777411" y="86753"/>
                  <a:pt x="776436" y="71903"/>
                  <a:pt x="774700" y="57150"/>
                </a:cubicBezTo>
                <a:cubicBezTo>
                  <a:pt x="774309" y="53826"/>
                  <a:pt x="773381" y="50410"/>
                  <a:pt x="771525" y="47625"/>
                </a:cubicBezTo>
                <a:cubicBezTo>
                  <a:pt x="769034" y="43889"/>
                  <a:pt x="765175" y="41275"/>
                  <a:pt x="762000" y="38100"/>
                </a:cubicBezTo>
                <a:cubicBezTo>
                  <a:pt x="756708" y="39158"/>
                  <a:pt x="750271" y="37820"/>
                  <a:pt x="746125" y="41275"/>
                </a:cubicBezTo>
                <a:cubicBezTo>
                  <a:pt x="742773" y="44069"/>
                  <a:pt x="743731" y="49682"/>
                  <a:pt x="742950" y="53975"/>
                </a:cubicBezTo>
                <a:cubicBezTo>
                  <a:pt x="741611" y="61338"/>
                  <a:pt x="740913" y="68803"/>
                  <a:pt x="739775" y="76200"/>
                </a:cubicBezTo>
                <a:cubicBezTo>
                  <a:pt x="736791" y="95595"/>
                  <a:pt x="735286" y="99561"/>
                  <a:pt x="733425" y="120650"/>
                </a:cubicBezTo>
                <a:cubicBezTo>
                  <a:pt x="725221" y="213628"/>
                  <a:pt x="734009" y="175465"/>
                  <a:pt x="723900" y="215900"/>
                </a:cubicBezTo>
                <a:cubicBezTo>
                  <a:pt x="722842" y="243417"/>
                  <a:pt x="721708" y="270931"/>
                  <a:pt x="720725" y="298450"/>
                </a:cubicBezTo>
                <a:cubicBezTo>
                  <a:pt x="719233" y="340234"/>
                  <a:pt x="739754" y="379428"/>
                  <a:pt x="708025" y="403225"/>
                </a:cubicBezTo>
                <a:cubicBezTo>
                  <a:pt x="703088" y="406928"/>
                  <a:pt x="697789" y="410244"/>
                  <a:pt x="692150" y="412750"/>
                </a:cubicBezTo>
                <a:cubicBezTo>
                  <a:pt x="688162" y="414522"/>
                  <a:pt x="683683" y="414867"/>
                  <a:pt x="679450" y="415925"/>
                </a:cubicBezTo>
                <a:cubicBezTo>
                  <a:pt x="660846" y="388020"/>
                  <a:pt x="672402" y="409437"/>
                  <a:pt x="676275" y="339725"/>
                </a:cubicBezTo>
                <a:cubicBezTo>
                  <a:pt x="677158" y="323839"/>
                  <a:pt x="677392" y="307877"/>
                  <a:pt x="679450" y="292100"/>
                </a:cubicBezTo>
                <a:cubicBezTo>
                  <a:pt x="680579" y="283446"/>
                  <a:pt x="684718" y="275360"/>
                  <a:pt x="685800" y="266700"/>
                </a:cubicBezTo>
                <a:cubicBezTo>
                  <a:pt x="686858" y="258233"/>
                  <a:pt x="687449" y="249695"/>
                  <a:pt x="688975" y="241300"/>
                </a:cubicBezTo>
                <a:cubicBezTo>
                  <a:pt x="689574" y="238007"/>
                  <a:pt x="691231" y="234993"/>
                  <a:pt x="692150" y="231775"/>
                </a:cubicBezTo>
                <a:cubicBezTo>
                  <a:pt x="693349" y="227579"/>
                  <a:pt x="694267" y="223308"/>
                  <a:pt x="695325" y="219075"/>
                </a:cubicBezTo>
                <a:cubicBezTo>
                  <a:pt x="694267" y="173567"/>
                  <a:pt x="696771" y="127835"/>
                  <a:pt x="692150" y="82550"/>
                </a:cubicBezTo>
                <a:cubicBezTo>
                  <a:pt x="691375" y="74958"/>
                  <a:pt x="681863" y="70740"/>
                  <a:pt x="679450" y="63500"/>
                </a:cubicBezTo>
                <a:cubicBezTo>
                  <a:pt x="678392" y="60325"/>
                  <a:pt x="677194" y="57193"/>
                  <a:pt x="676275" y="53975"/>
                </a:cubicBezTo>
                <a:cubicBezTo>
                  <a:pt x="675076" y="49779"/>
                  <a:pt x="675826" y="44682"/>
                  <a:pt x="673100" y="41275"/>
                </a:cubicBezTo>
                <a:cubicBezTo>
                  <a:pt x="671009" y="38662"/>
                  <a:pt x="666750" y="39158"/>
                  <a:pt x="663575" y="38100"/>
                </a:cubicBezTo>
                <a:cubicBezTo>
                  <a:pt x="660400" y="39158"/>
                  <a:pt x="656663" y="39184"/>
                  <a:pt x="654050" y="41275"/>
                </a:cubicBezTo>
                <a:cubicBezTo>
                  <a:pt x="644085" y="49247"/>
                  <a:pt x="645821" y="67258"/>
                  <a:pt x="641350" y="76200"/>
                </a:cubicBezTo>
                <a:cubicBezTo>
                  <a:pt x="633049" y="92803"/>
                  <a:pt x="636148" y="84308"/>
                  <a:pt x="631825" y="101600"/>
                </a:cubicBezTo>
                <a:cubicBezTo>
                  <a:pt x="630767" y="114300"/>
                  <a:pt x="629984" y="127026"/>
                  <a:pt x="628650" y="139700"/>
                </a:cubicBezTo>
                <a:cubicBezTo>
                  <a:pt x="626900" y="156328"/>
                  <a:pt x="625365" y="162475"/>
                  <a:pt x="622300" y="177800"/>
                </a:cubicBezTo>
                <a:cubicBezTo>
                  <a:pt x="615069" y="329655"/>
                  <a:pt x="622300" y="146394"/>
                  <a:pt x="622300" y="406400"/>
                </a:cubicBezTo>
                <a:cubicBezTo>
                  <a:pt x="622300" y="454920"/>
                  <a:pt x="629219" y="434690"/>
                  <a:pt x="609600" y="444500"/>
                </a:cubicBezTo>
                <a:cubicBezTo>
                  <a:pt x="606187" y="446207"/>
                  <a:pt x="603250" y="448733"/>
                  <a:pt x="600075" y="450850"/>
                </a:cubicBezTo>
                <a:cubicBezTo>
                  <a:pt x="583598" y="445358"/>
                  <a:pt x="588052" y="450025"/>
                  <a:pt x="587375" y="422275"/>
                </a:cubicBezTo>
                <a:cubicBezTo>
                  <a:pt x="586040" y="367547"/>
                  <a:pt x="585889" y="179625"/>
                  <a:pt x="581025" y="92075"/>
                </a:cubicBezTo>
                <a:cubicBezTo>
                  <a:pt x="580668" y="85647"/>
                  <a:pt x="579002" y="79359"/>
                  <a:pt x="577850" y="73025"/>
                </a:cubicBezTo>
                <a:cubicBezTo>
                  <a:pt x="575831" y="61919"/>
                  <a:pt x="576322" y="55622"/>
                  <a:pt x="568325" y="47625"/>
                </a:cubicBezTo>
                <a:cubicBezTo>
                  <a:pt x="565627" y="44927"/>
                  <a:pt x="561975" y="43392"/>
                  <a:pt x="558800" y="41275"/>
                </a:cubicBezTo>
                <a:cubicBezTo>
                  <a:pt x="555625" y="43392"/>
                  <a:pt x="551392" y="44450"/>
                  <a:pt x="549275" y="47625"/>
                </a:cubicBezTo>
                <a:cubicBezTo>
                  <a:pt x="546854" y="51256"/>
                  <a:pt x="547632" y="56239"/>
                  <a:pt x="546100" y="60325"/>
                </a:cubicBezTo>
                <a:cubicBezTo>
                  <a:pt x="533648" y="93531"/>
                  <a:pt x="544725" y="53126"/>
                  <a:pt x="536575" y="85725"/>
                </a:cubicBezTo>
                <a:cubicBezTo>
                  <a:pt x="537633" y="144992"/>
                  <a:pt x="538057" y="204273"/>
                  <a:pt x="539750" y="263525"/>
                </a:cubicBezTo>
                <a:cubicBezTo>
                  <a:pt x="540174" y="278373"/>
                  <a:pt x="541638" y="293176"/>
                  <a:pt x="542925" y="307975"/>
                </a:cubicBezTo>
                <a:cubicBezTo>
                  <a:pt x="544228" y="322963"/>
                  <a:pt x="546259" y="340521"/>
                  <a:pt x="549275" y="355600"/>
                </a:cubicBezTo>
                <a:cubicBezTo>
                  <a:pt x="550131" y="359879"/>
                  <a:pt x="551392" y="364067"/>
                  <a:pt x="552450" y="368300"/>
                </a:cubicBezTo>
                <a:cubicBezTo>
                  <a:pt x="550896" y="407145"/>
                  <a:pt x="570752" y="446866"/>
                  <a:pt x="530225" y="460375"/>
                </a:cubicBezTo>
                <a:lnTo>
                  <a:pt x="520700" y="463550"/>
                </a:lnTo>
                <a:cubicBezTo>
                  <a:pt x="514350" y="462492"/>
                  <a:pt x="507239" y="463569"/>
                  <a:pt x="501650" y="460375"/>
                </a:cubicBezTo>
                <a:cubicBezTo>
                  <a:pt x="498744" y="458715"/>
                  <a:pt x="499287" y="454097"/>
                  <a:pt x="498475" y="450850"/>
                </a:cubicBezTo>
                <a:cubicBezTo>
                  <a:pt x="497166" y="445615"/>
                  <a:pt x="496358" y="440267"/>
                  <a:pt x="495300" y="434975"/>
                </a:cubicBezTo>
                <a:cubicBezTo>
                  <a:pt x="496358" y="400050"/>
                  <a:pt x="498475" y="365141"/>
                  <a:pt x="498475" y="330200"/>
                </a:cubicBezTo>
                <a:cubicBezTo>
                  <a:pt x="498475" y="237061"/>
                  <a:pt x="498369" y="143889"/>
                  <a:pt x="495300" y="50800"/>
                </a:cubicBezTo>
                <a:cubicBezTo>
                  <a:pt x="494981" y="41119"/>
                  <a:pt x="485652" y="40176"/>
                  <a:pt x="479425" y="38100"/>
                </a:cubicBezTo>
                <a:cubicBezTo>
                  <a:pt x="474133" y="41275"/>
                  <a:pt x="467914" y="43261"/>
                  <a:pt x="463550" y="47625"/>
                </a:cubicBezTo>
                <a:cubicBezTo>
                  <a:pt x="461183" y="49992"/>
                  <a:pt x="461101" y="53883"/>
                  <a:pt x="460375" y="57150"/>
                </a:cubicBezTo>
                <a:cubicBezTo>
                  <a:pt x="458978" y="63434"/>
                  <a:pt x="458258" y="69850"/>
                  <a:pt x="457200" y="76200"/>
                </a:cubicBezTo>
                <a:cubicBezTo>
                  <a:pt x="458258" y="123825"/>
                  <a:pt x="458910" y="171461"/>
                  <a:pt x="460375" y="219075"/>
                </a:cubicBezTo>
                <a:cubicBezTo>
                  <a:pt x="461027" y="240258"/>
                  <a:pt x="463550" y="261382"/>
                  <a:pt x="463550" y="282575"/>
                </a:cubicBezTo>
                <a:cubicBezTo>
                  <a:pt x="463550" y="330212"/>
                  <a:pt x="462358" y="377855"/>
                  <a:pt x="460375" y="425450"/>
                </a:cubicBezTo>
                <a:cubicBezTo>
                  <a:pt x="460012" y="434156"/>
                  <a:pt x="454474" y="437252"/>
                  <a:pt x="450850" y="444500"/>
                </a:cubicBezTo>
                <a:cubicBezTo>
                  <a:pt x="449353" y="447493"/>
                  <a:pt x="449531" y="451240"/>
                  <a:pt x="447675" y="454025"/>
                </a:cubicBezTo>
                <a:cubicBezTo>
                  <a:pt x="440880" y="464218"/>
                  <a:pt x="438611" y="463396"/>
                  <a:pt x="428625" y="466725"/>
                </a:cubicBezTo>
                <a:cubicBezTo>
                  <a:pt x="422275" y="465667"/>
                  <a:pt x="415164" y="466744"/>
                  <a:pt x="409575" y="463550"/>
                </a:cubicBezTo>
                <a:cubicBezTo>
                  <a:pt x="406669" y="461890"/>
                  <a:pt x="407281" y="457254"/>
                  <a:pt x="406400" y="454025"/>
                </a:cubicBezTo>
                <a:cubicBezTo>
                  <a:pt x="404104" y="445605"/>
                  <a:pt x="400050" y="428625"/>
                  <a:pt x="400050" y="428625"/>
                </a:cubicBezTo>
                <a:cubicBezTo>
                  <a:pt x="398992" y="418042"/>
                  <a:pt x="396875" y="407511"/>
                  <a:pt x="396875" y="396875"/>
                </a:cubicBezTo>
                <a:cubicBezTo>
                  <a:pt x="396875" y="346000"/>
                  <a:pt x="398760" y="353221"/>
                  <a:pt x="403225" y="317500"/>
                </a:cubicBezTo>
                <a:cubicBezTo>
                  <a:pt x="405186" y="301813"/>
                  <a:pt x="407131" y="279410"/>
                  <a:pt x="409575" y="263525"/>
                </a:cubicBezTo>
                <a:cubicBezTo>
                  <a:pt x="410396" y="258191"/>
                  <a:pt x="411692" y="252942"/>
                  <a:pt x="412750" y="247650"/>
                </a:cubicBezTo>
                <a:cubicBezTo>
                  <a:pt x="413808" y="204258"/>
                  <a:pt x="414118" y="160842"/>
                  <a:pt x="415925" y="117475"/>
                </a:cubicBezTo>
                <a:cubicBezTo>
                  <a:pt x="416237" y="109998"/>
                  <a:pt x="419100" y="102734"/>
                  <a:pt x="419100" y="95250"/>
                </a:cubicBezTo>
                <a:cubicBezTo>
                  <a:pt x="419100" y="69953"/>
                  <a:pt x="418947" y="43838"/>
                  <a:pt x="412750" y="19050"/>
                </a:cubicBezTo>
                <a:cubicBezTo>
                  <a:pt x="411938" y="15803"/>
                  <a:pt x="411072" y="12518"/>
                  <a:pt x="409575" y="9525"/>
                </a:cubicBezTo>
                <a:cubicBezTo>
                  <a:pt x="407868" y="6112"/>
                  <a:pt x="405342" y="3175"/>
                  <a:pt x="403225" y="0"/>
                </a:cubicBezTo>
                <a:cubicBezTo>
                  <a:pt x="395817" y="1058"/>
                  <a:pt x="387693" y="-172"/>
                  <a:pt x="381000" y="3175"/>
                </a:cubicBezTo>
                <a:cubicBezTo>
                  <a:pt x="378007" y="4672"/>
                  <a:pt x="378706" y="9471"/>
                  <a:pt x="377825" y="12700"/>
                </a:cubicBezTo>
                <a:cubicBezTo>
                  <a:pt x="375529" y="21120"/>
                  <a:pt x="373592" y="29633"/>
                  <a:pt x="371475" y="38100"/>
                </a:cubicBezTo>
                <a:cubicBezTo>
                  <a:pt x="363220" y="153676"/>
                  <a:pt x="364581" y="117028"/>
                  <a:pt x="371475" y="323850"/>
                </a:cubicBezTo>
                <a:cubicBezTo>
                  <a:pt x="371974" y="338809"/>
                  <a:pt x="375708" y="353483"/>
                  <a:pt x="377825" y="368300"/>
                </a:cubicBezTo>
                <a:cubicBezTo>
                  <a:pt x="375708" y="391583"/>
                  <a:pt x="374261" y="414937"/>
                  <a:pt x="371475" y="438150"/>
                </a:cubicBezTo>
                <a:cubicBezTo>
                  <a:pt x="371076" y="441473"/>
                  <a:pt x="371601" y="447125"/>
                  <a:pt x="368300" y="447675"/>
                </a:cubicBezTo>
                <a:cubicBezTo>
                  <a:pt x="356769" y="449597"/>
                  <a:pt x="345017" y="445558"/>
                  <a:pt x="333375" y="444500"/>
                </a:cubicBezTo>
                <a:cubicBezTo>
                  <a:pt x="331258" y="436033"/>
                  <a:pt x="326646" y="427819"/>
                  <a:pt x="327025" y="419100"/>
                </a:cubicBezTo>
                <a:cubicBezTo>
                  <a:pt x="330390" y="341715"/>
                  <a:pt x="324291" y="369712"/>
                  <a:pt x="333375" y="333375"/>
                </a:cubicBezTo>
                <a:cubicBezTo>
                  <a:pt x="334433" y="264583"/>
                  <a:pt x="331849" y="195639"/>
                  <a:pt x="336550" y="127000"/>
                </a:cubicBezTo>
                <a:cubicBezTo>
                  <a:pt x="337197" y="117556"/>
                  <a:pt x="346257" y="110580"/>
                  <a:pt x="349250" y="101600"/>
                </a:cubicBezTo>
                <a:lnTo>
                  <a:pt x="352425" y="92075"/>
                </a:lnTo>
                <a:cubicBezTo>
                  <a:pt x="346693" y="-11102"/>
                  <a:pt x="359783" y="64180"/>
                  <a:pt x="339725" y="19050"/>
                </a:cubicBezTo>
                <a:cubicBezTo>
                  <a:pt x="332098" y="1890"/>
                  <a:pt x="343481" y="8660"/>
                  <a:pt x="327025" y="3175"/>
                </a:cubicBezTo>
                <a:cubicBezTo>
                  <a:pt x="321733" y="4233"/>
                  <a:pt x="315726" y="3490"/>
                  <a:pt x="311150" y="6350"/>
                </a:cubicBezTo>
                <a:cubicBezTo>
                  <a:pt x="306663" y="9155"/>
                  <a:pt x="303992" y="14317"/>
                  <a:pt x="301625" y="19050"/>
                </a:cubicBezTo>
                <a:cubicBezTo>
                  <a:pt x="290638" y="41024"/>
                  <a:pt x="298877" y="34559"/>
                  <a:pt x="292100" y="57150"/>
                </a:cubicBezTo>
                <a:cubicBezTo>
                  <a:pt x="290740" y="61683"/>
                  <a:pt x="287867" y="65617"/>
                  <a:pt x="285750" y="69850"/>
                </a:cubicBezTo>
                <a:cubicBezTo>
                  <a:pt x="287867" y="125942"/>
                  <a:pt x="289201" y="182068"/>
                  <a:pt x="292100" y="238125"/>
                </a:cubicBezTo>
                <a:cubicBezTo>
                  <a:pt x="292379" y="243514"/>
                  <a:pt x="294763" y="248628"/>
                  <a:pt x="295275" y="254000"/>
                </a:cubicBezTo>
                <a:cubicBezTo>
                  <a:pt x="296884" y="270890"/>
                  <a:pt x="297149" y="287884"/>
                  <a:pt x="298450" y="304800"/>
                </a:cubicBezTo>
                <a:cubicBezTo>
                  <a:pt x="299266" y="315405"/>
                  <a:pt x="300567" y="325967"/>
                  <a:pt x="301625" y="336550"/>
                </a:cubicBezTo>
                <a:cubicBezTo>
                  <a:pt x="300780" y="356838"/>
                  <a:pt x="309349" y="401302"/>
                  <a:pt x="292100" y="425450"/>
                </a:cubicBezTo>
                <a:cubicBezTo>
                  <a:pt x="289490" y="429104"/>
                  <a:pt x="286024" y="432100"/>
                  <a:pt x="282575" y="434975"/>
                </a:cubicBezTo>
                <a:cubicBezTo>
                  <a:pt x="279644" y="437418"/>
                  <a:pt x="276225" y="439208"/>
                  <a:pt x="273050" y="441325"/>
                </a:cubicBezTo>
                <a:cubicBezTo>
                  <a:pt x="267758" y="440267"/>
                  <a:pt x="260991" y="441966"/>
                  <a:pt x="257175" y="438150"/>
                </a:cubicBezTo>
                <a:cubicBezTo>
                  <a:pt x="252442" y="433417"/>
                  <a:pt x="250825" y="419100"/>
                  <a:pt x="250825" y="419100"/>
                </a:cubicBezTo>
                <a:cubicBezTo>
                  <a:pt x="249767" y="395817"/>
                  <a:pt x="249438" y="372489"/>
                  <a:pt x="247650" y="349250"/>
                </a:cubicBezTo>
                <a:cubicBezTo>
                  <a:pt x="247315" y="344899"/>
                  <a:pt x="245331" y="340829"/>
                  <a:pt x="244475" y="336550"/>
                </a:cubicBezTo>
                <a:cubicBezTo>
                  <a:pt x="243212" y="330237"/>
                  <a:pt x="242358" y="323850"/>
                  <a:pt x="241300" y="317500"/>
                </a:cubicBezTo>
                <a:cubicBezTo>
                  <a:pt x="240242" y="222250"/>
                  <a:pt x="242308" y="126914"/>
                  <a:pt x="238125" y="31750"/>
                </a:cubicBezTo>
                <a:cubicBezTo>
                  <a:pt x="237758" y="23406"/>
                  <a:pt x="219442" y="31628"/>
                  <a:pt x="219075" y="31750"/>
                </a:cubicBezTo>
                <a:cubicBezTo>
                  <a:pt x="211568" y="39257"/>
                  <a:pt x="205456" y="44471"/>
                  <a:pt x="200025" y="53975"/>
                </a:cubicBezTo>
                <a:cubicBezTo>
                  <a:pt x="198365" y="56881"/>
                  <a:pt x="197908" y="60325"/>
                  <a:pt x="196850" y="63500"/>
                </a:cubicBezTo>
                <a:cubicBezTo>
                  <a:pt x="197908" y="77258"/>
                  <a:pt x="197482" y="91212"/>
                  <a:pt x="200025" y="104775"/>
                </a:cubicBezTo>
                <a:cubicBezTo>
                  <a:pt x="200728" y="108526"/>
                  <a:pt x="205517" y="110582"/>
                  <a:pt x="206375" y="114300"/>
                </a:cubicBezTo>
                <a:cubicBezTo>
                  <a:pt x="208767" y="124664"/>
                  <a:pt x="208492" y="135467"/>
                  <a:pt x="209550" y="146050"/>
                </a:cubicBezTo>
                <a:cubicBezTo>
                  <a:pt x="210608" y="196850"/>
                  <a:pt x="211406" y="247656"/>
                  <a:pt x="212725" y="298450"/>
                </a:cubicBezTo>
                <a:cubicBezTo>
                  <a:pt x="213522" y="329150"/>
                  <a:pt x="216582" y="359823"/>
                  <a:pt x="215900" y="390525"/>
                </a:cubicBezTo>
                <a:cubicBezTo>
                  <a:pt x="215450" y="410760"/>
                  <a:pt x="218221" y="446680"/>
                  <a:pt x="193675" y="457200"/>
                </a:cubicBezTo>
                <a:cubicBezTo>
                  <a:pt x="189664" y="458919"/>
                  <a:pt x="185208" y="459317"/>
                  <a:pt x="180975" y="460375"/>
                </a:cubicBezTo>
                <a:cubicBezTo>
                  <a:pt x="177800" y="459317"/>
                  <a:pt x="173075" y="460126"/>
                  <a:pt x="171450" y="457200"/>
                </a:cubicBezTo>
                <a:cubicBezTo>
                  <a:pt x="167683" y="450419"/>
                  <a:pt x="163478" y="422068"/>
                  <a:pt x="161925" y="412750"/>
                </a:cubicBezTo>
                <a:cubicBezTo>
                  <a:pt x="162983" y="357717"/>
                  <a:pt x="163135" y="302658"/>
                  <a:pt x="165100" y="247650"/>
                </a:cubicBezTo>
                <a:cubicBezTo>
                  <a:pt x="165256" y="243289"/>
                  <a:pt x="167880" y="239296"/>
                  <a:pt x="168275" y="234950"/>
                </a:cubicBezTo>
                <a:cubicBezTo>
                  <a:pt x="170002" y="215949"/>
                  <a:pt x="169263" y="196754"/>
                  <a:pt x="171450" y="177800"/>
                </a:cubicBezTo>
                <a:cubicBezTo>
                  <a:pt x="172450" y="169130"/>
                  <a:pt x="175683" y="160867"/>
                  <a:pt x="177800" y="152400"/>
                </a:cubicBezTo>
                <a:lnTo>
                  <a:pt x="180975" y="139700"/>
                </a:lnTo>
                <a:cubicBezTo>
                  <a:pt x="176272" y="87964"/>
                  <a:pt x="183473" y="120129"/>
                  <a:pt x="171450" y="92075"/>
                </a:cubicBezTo>
                <a:cubicBezTo>
                  <a:pt x="168449" y="85073"/>
                  <a:pt x="168557" y="78331"/>
                  <a:pt x="161925" y="73025"/>
                </a:cubicBezTo>
                <a:cubicBezTo>
                  <a:pt x="159312" y="70934"/>
                  <a:pt x="155575" y="70908"/>
                  <a:pt x="152400" y="69850"/>
                </a:cubicBezTo>
                <a:cubicBezTo>
                  <a:pt x="148167" y="70908"/>
                  <a:pt x="143331" y="70604"/>
                  <a:pt x="139700" y="73025"/>
                </a:cubicBezTo>
                <a:cubicBezTo>
                  <a:pt x="130581" y="79105"/>
                  <a:pt x="131180" y="97741"/>
                  <a:pt x="130175" y="104775"/>
                </a:cubicBezTo>
                <a:cubicBezTo>
                  <a:pt x="129117" y="131233"/>
                  <a:pt x="127509" y="157675"/>
                  <a:pt x="127000" y="184150"/>
                </a:cubicBezTo>
                <a:cubicBezTo>
                  <a:pt x="125392" y="267750"/>
                  <a:pt x="126882" y="351416"/>
                  <a:pt x="123825" y="434975"/>
                </a:cubicBezTo>
                <a:cubicBezTo>
                  <a:pt x="123685" y="438788"/>
                  <a:pt x="120173" y="441802"/>
                  <a:pt x="117475" y="444500"/>
                </a:cubicBezTo>
                <a:cubicBezTo>
                  <a:pt x="114777" y="447198"/>
                  <a:pt x="111125" y="448733"/>
                  <a:pt x="107950" y="450850"/>
                </a:cubicBezTo>
                <a:cubicBezTo>
                  <a:pt x="104775" y="448733"/>
                  <a:pt x="100809" y="447480"/>
                  <a:pt x="98425" y="444500"/>
                </a:cubicBezTo>
                <a:cubicBezTo>
                  <a:pt x="96334" y="441887"/>
                  <a:pt x="95381" y="438319"/>
                  <a:pt x="95250" y="434975"/>
                </a:cubicBezTo>
                <a:cubicBezTo>
                  <a:pt x="93259" y="384203"/>
                  <a:pt x="94028" y="333348"/>
                  <a:pt x="92075" y="282575"/>
                </a:cubicBezTo>
                <a:cubicBezTo>
                  <a:pt x="91907" y="278215"/>
                  <a:pt x="89847" y="274135"/>
                  <a:pt x="88900" y="269875"/>
                </a:cubicBezTo>
                <a:cubicBezTo>
                  <a:pt x="87729" y="264607"/>
                  <a:pt x="86783" y="259292"/>
                  <a:pt x="85725" y="254000"/>
                </a:cubicBezTo>
                <a:cubicBezTo>
                  <a:pt x="83608" y="206375"/>
                  <a:pt x="82349" y="158704"/>
                  <a:pt x="79375" y="111125"/>
                </a:cubicBezTo>
                <a:cubicBezTo>
                  <a:pt x="79166" y="107785"/>
                  <a:pt x="77697" y="104593"/>
                  <a:pt x="76200" y="101600"/>
                </a:cubicBezTo>
                <a:cubicBezTo>
                  <a:pt x="72543" y="94286"/>
                  <a:pt x="69480" y="88900"/>
                  <a:pt x="60325" y="88900"/>
                </a:cubicBezTo>
                <a:cubicBezTo>
                  <a:pt x="57958" y="88900"/>
                  <a:pt x="68263" y="89429"/>
                  <a:pt x="66675" y="92075"/>
                </a:cubicBezTo>
                <a:close/>
              </a:path>
            </a:pathLst>
          </a:custGeom>
          <a:solidFill>
            <a:srgbClr val="FFFFFF"/>
          </a:solidFill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Forme libre 11"/>
          <p:cNvSpPr/>
          <p:nvPr/>
        </p:nvSpPr>
        <p:spPr>
          <a:xfrm rot="21120000">
            <a:off x="2071512" y="3981450"/>
            <a:ext cx="392289" cy="865188"/>
          </a:xfrm>
          <a:custGeom>
            <a:avLst/>
            <a:gdLst>
              <a:gd name="connsiteX0" fmla="*/ 54190 w 968590"/>
              <a:gd name="connsiteY0" fmla="*/ 69911 h 1397061"/>
              <a:gd name="connsiteX1" fmla="*/ 38315 w 968590"/>
              <a:gd name="connsiteY1" fmla="*/ 79436 h 1397061"/>
              <a:gd name="connsiteX2" fmla="*/ 31965 w 968590"/>
              <a:gd name="connsiteY2" fmla="*/ 88961 h 1397061"/>
              <a:gd name="connsiteX3" fmla="*/ 25615 w 968590"/>
              <a:gd name="connsiteY3" fmla="*/ 111186 h 1397061"/>
              <a:gd name="connsiteX4" fmla="*/ 22440 w 968590"/>
              <a:gd name="connsiteY4" fmla="*/ 362011 h 1397061"/>
              <a:gd name="connsiteX5" fmla="*/ 16090 w 968590"/>
              <a:gd name="connsiteY5" fmla="*/ 406461 h 1397061"/>
              <a:gd name="connsiteX6" fmla="*/ 19265 w 968590"/>
              <a:gd name="connsiteY6" fmla="*/ 1025586 h 1397061"/>
              <a:gd name="connsiteX7" fmla="*/ 25615 w 968590"/>
              <a:gd name="connsiteY7" fmla="*/ 1111311 h 1397061"/>
              <a:gd name="connsiteX8" fmla="*/ 35140 w 968590"/>
              <a:gd name="connsiteY8" fmla="*/ 1136711 h 1397061"/>
              <a:gd name="connsiteX9" fmla="*/ 41490 w 968590"/>
              <a:gd name="connsiteY9" fmla="*/ 1168461 h 1397061"/>
              <a:gd name="connsiteX10" fmla="*/ 47840 w 968590"/>
              <a:gd name="connsiteY10" fmla="*/ 1177986 h 1397061"/>
              <a:gd name="connsiteX11" fmla="*/ 54190 w 968590"/>
              <a:gd name="connsiteY11" fmla="*/ 1190686 h 1397061"/>
              <a:gd name="connsiteX12" fmla="*/ 57365 w 968590"/>
              <a:gd name="connsiteY12" fmla="*/ 1200211 h 1397061"/>
              <a:gd name="connsiteX13" fmla="*/ 73240 w 968590"/>
              <a:gd name="connsiteY13" fmla="*/ 1219261 h 1397061"/>
              <a:gd name="connsiteX14" fmla="*/ 82765 w 968590"/>
              <a:gd name="connsiteY14" fmla="*/ 1238311 h 1397061"/>
              <a:gd name="connsiteX15" fmla="*/ 89115 w 968590"/>
              <a:gd name="connsiteY15" fmla="*/ 1260536 h 1397061"/>
              <a:gd name="connsiteX16" fmla="*/ 95465 w 968590"/>
              <a:gd name="connsiteY16" fmla="*/ 1273236 h 1397061"/>
              <a:gd name="connsiteX17" fmla="*/ 98640 w 968590"/>
              <a:gd name="connsiteY17" fmla="*/ 1285936 h 1397061"/>
              <a:gd name="connsiteX18" fmla="*/ 104990 w 968590"/>
              <a:gd name="connsiteY18" fmla="*/ 1304986 h 1397061"/>
              <a:gd name="connsiteX19" fmla="*/ 117690 w 968590"/>
              <a:gd name="connsiteY19" fmla="*/ 1314511 h 1397061"/>
              <a:gd name="connsiteX20" fmla="*/ 133565 w 968590"/>
              <a:gd name="connsiteY20" fmla="*/ 1330386 h 1397061"/>
              <a:gd name="connsiteX21" fmla="*/ 139915 w 968590"/>
              <a:gd name="connsiteY21" fmla="*/ 1339911 h 1397061"/>
              <a:gd name="connsiteX22" fmla="*/ 181190 w 968590"/>
              <a:gd name="connsiteY22" fmla="*/ 1349436 h 1397061"/>
              <a:gd name="connsiteX23" fmla="*/ 203415 w 968590"/>
              <a:gd name="connsiteY23" fmla="*/ 1365311 h 1397061"/>
              <a:gd name="connsiteX24" fmla="*/ 212940 w 968590"/>
              <a:gd name="connsiteY24" fmla="*/ 1368486 h 1397061"/>
              <a:gd name="connsiteX25" fmla="*/ 238340 w 968590"/>
              <a:gd name="connsiteY25" fmla="*/ 1381186 h 1397061"/>
              <a:gd name="connsiteX26" fmla="*/ 263740 w 968590"/>
              <a:gd name="connsiteY26" fmla="*/ 1390711 h 1397061"/>
              <a:gd name="connsiteX27" fmla="*/ 292315 w 968590"/>
              <a:gd name="connsiteY27" fmla="*/ 1397061 h 1397061"/>
              <a:gd name="connsiteX28" fmla="*/ 384390 w 968590"/>
              <a:gd name="connsiteY28" fmla="*/ 1393886 h 1397061"/>
              <a:gd name="connsiteX29" fmla="*/ 393915 w 968590"/>
              <a:gd name="connsiteY29" fmla="*/ 1387536 h 1397061"/>
              <a:gd name="connsiteX30" fmla="*/ 409790 w 968590"/>
              <a:gd name="connsiteY30" fmla="*/ 1384361 h 1397061"/>
              <a:gd name="connsiteX31" fmla="*/ 454240 w 968590"/>
              <a:gd name="connsiteY31" fmla="*/ 1378011 h 1397061"/>
              <a:gd name="connsiteX32" fmla="*/ 689190 w 968590"/>
              <a:gd name="connsiteY32" fmla="*/ 1368486 h 1397061"/>
              <a:gd name="connsiteX33" fmla="*/ 720940 w 968590"/>
              <a:gd name="connsiteY33" fmla="*/ 1362136 h 1397061"/>
              <a:gd name="connsiteX34" fmla="*/ 787615 w 968590"/>
              <a:gd name="connsiteY34" fmla="*/ 1352611 h 1397061"/>
              <a:gd name="connsiteX35" fmla="*/ 800315 w 968590"/>
              <a:gd name="connsiteY35" fmla="*/ 1349436 h 1397061"/>
              <a:gd name="connsiteX36" fmla="*/ 819365 w 968590"/>
              <a:gd name="connsiteY36" fmla="*/ 1327211 h 1397061"/>
              <a:gd name="connsiteX37" fmla="*/ 828890 w 968590"/>
              <a:gd name="connsiteY37" fmla="*/ 1320861 h 1397061"/>
              <a:gd name="connsiteX38" fmla="*/ 844765 w 968590"/>
              <a:gd name="connsiteY38" fmla="*/ 1304986 h 1397061"/>
              <a:gd name="connsiteX39" fmla="*/ 863815 w 968590"/>
              <a:gd name="connsiteY39" fmla="*/ 1289111 h 1397061"/>
              <a:gd name="connsiteX40" fmla="*/ 870165 w 968590"/>
              <a:gd name="connsiteY40" fmla="*/ 1279586 h 1397061"/>
              <a:gd name="connsiteX41" fmla="*/ 882865 w 968590"/>
              <a:gd name="connsiteY41" fmla="*/ 1263711 h 1397061"/>
              <a:gd name="connsiteX42" fmla="*/ 889215 w 968590"/>
              <a:gd name="connsiteY42" fmla="*/ 1251011 h 1397061"/>
              <a:gd name="connsiteX43" fmla="*/ 901915 w 968590"/>
              <a:gd name="connsiteY43" fmla="*/ 1235136 h 1397061"/>
              <a:gd name="connsiteX44" fmla="*/ 908265 w 968590"/>
              <a:gd name="connsiteY44" fmla="*/ 1225611 h 1397061"/>
              <a:gd name="connsiteX45" fmla="*/ 924140 w 968590"/>
              <a:gd name="connsiteY45" fmla="*/ 1206561 h 1397061"/>
              <a:gd name="connsiteX46" fmla="*/ 933665 w 968590"/>
              <a:gd name="connsiteY46" fmla="*/ 1193861 h 1397061"/>
              <a:gd name="connsiteX47" fmla="*/ 936840 w 968590"/>
              <a:gd name="connsiteY47" fmla="*/ 1181161 h 1397061"/>
              <a:gd name="connsiteX48" fmla="*/ 955890 w 968590"/>
              <a:gd name="connsiteY48" fmla="*/ 1146236 h 1397061"/>
              <a:gd name="connsiteX49" fmla="*/ 962240 w 968590"/>
              <a:gd name="connsiteY49" fmla="*/ 1124011 h 1397061"/>
              <a:gd name="connsiteX50" fmla="*/ 968590 w 968590"/>
              <a:gd name="connsiteY50" fmla="*/ 1092261 h 1397061"/>
              <a:gd name="connsiteX51" fmla="*/ 962240 w 968590"/>
              <a:gd name="connsiteY51" fmla="*/ 968436 h 1397061"/>
              <a:gd name="connsiteX52" fmla="*/ 955890 w 968590"/>
              <a:gd name="connsiteY52" fmla="*/ 930336 h 1397061"/>
              <a:gd name="connsiteX53" fmla="*/ 959065 w 968590"/>
              <a:gd name="connsiteY53" fmla="*/ 835086 h 1397061"/>
              <a:gd name="connsiteX54" fmla="*/ 962240 w 968590"/>
              <a:gd name="connsiteY54" fmla="*/ 819211 h 1397061"/>
              <a:gd name="connsiteX55" fmla="*/ 959065 w 968590"/>
              <a:gd name="connsiteY55" fmla="*/ 212786 h 1397061"/>
              <a:gd name="connsiteX56" fmla="*/ 952715 w 968590"/>
              <a:gd name="connsiteY56" fmla="*/ 158811 h 1397061"/>
              <a:gd name="connsiteX57" fmla="*/ 946365 w 968590"/>
              <a:gd name="connsiteY57" fmla="*/ 104836 h 1397061"/>
              <a:gd name="connsiteX58" fmla="*/ 933665 w 968590"/>
              <a:gd name="connsiteY58" fmla="*/ 76261 h 1397061"/>
              <a:gd name="connsiteX59" fmla="*/ 914615 w 968590"/>
              <a:gd name="connsiteY59" fmla="*/ 66736 h 1397061"/>
              <a:gd name="connsiteX60" fmla="*/ 908265 w 968590"/>
              <a:gd name="connsiteY60" fmla="*/ 85786 h 1397061"/>
              <a:gd name="connsiteX61" fmla="*/ 905090 w 968590"/>
              <a:gd name="connsiteY61" fmla="*/ 95311 h 1397061"/>
              <a:gd name="connsiteX62" fmla="*/ 908265 w 968590"/>
              <a:gd name="connsiteY62" fmla="*/ 285811 h 1397061"/>
              <a:gd name="connsiteX63" fmla="*/ 895565 w 968590"/>
              <a:gd name="connsiteY63" fmla="*/ 349311 h 1397061"/>
              <a:gd name="connsiteX64" fmla="*/ 886040 w 968590"/>
              <a:gd name="connsiteY64" fmla="*/ 352486 h 1397061"/>
              <a:gd name="connsiteX65" fmla="*/ 876515 w 968590"/>
              <a:gd name="connsiteY65" fmla="*/ 349311 h 1397061"/>
              <a:gd name="connsiteX66" fmla="*/ 870165 w 968590"/>
              <a:gd name="connsiteY66" fmla="*/ 339786 h 1397061"/>
              <a:gd name="connsiteX67" fmla="*/ 863815 w 968590"/>
              <a:gd name="connsiteY67" fmla="*/ 308036 h 1397061"/>
              <a:gd name="connsiteX68" fmla="*/ 860640 w 968590"/>
              <a:gd name="connsiteY68" fmla="*/ 152461 h 1397061"/>
              <a:gd name="connsiteX69" fmla="*/ 854290 w 968590"/>
              <a:gd name="connsiteY69" fmla="*/ 85786 h 1397061"/>
              <a:gd name="connsiteX70" fmla="*/ 844765 w 968590"/>
              <a:gd name="connsiteY70" fmla="*/ 60386 h 1397061"/>
              <a:gd name="connsiteX71" fmla="*/ 835240 w 968590"/>
              <a:gd name="connsiteY71" fmla="*/ 54036 h 1397061"/>
              <a:gd name="connsiteX72" fmla="*/ 822540 w 968590"/>
              <a:gd name="connsiteY72" fmla="*/ 57211 h 1397061"/>
              <a:gd name="connsiteX73" fmla="*/ 813015 w 968590"/>
              <a:gd name="connsiteY73" fmla="*/ 88961 h 1397061"/>
              <a:gd name="connsiteX74" fmla="*/ 806665 w 968590"/>
              <a:gd name="connsiteY74" fmla="*/ 308036 h 1397061"/>
              <a:gd name="connsiteX75" fmla="*/ 803490 w 968590"/>
              <a:gd name="connsiteY75" fmla="*/ 365186 h 1397061"/>
              <a:gd name="connsiteX76" fmla="*/ 800315 w 968590"/>
              <a:gd name="connsiteY76" fmla="*/ 381061 h 1397061"/>
              <a:gd name="connsiteX77" fmla="*/ 793965 w 968590"/>
              <a:gd name="connsiteY77" fmla="*/ 390586 h 1397061"/>
              <a:gd name="connsiteX78" fmla="*/ 784440 w 968590"/>
              <a:gd name="connsiteY78" fmla="*/ 393761 h 1397061"/>
              <a:gd name="connsiteX79" fmla="*/ 771740 w 968590"/>
              <a:gd name="connsiteY79" fmla="*/ 387411 h 1397061"/>
              <a:gd name="connsiteX80" fmla="*/ 765390 w 968590"/>
              <a:gd name="connsiteY80" fmla="*/ 362011 h 1397061"/>
              <a:gd name="connsiteX81" fmla="*/ 762215 w 968590"/>
              <a:gd name="connsiteY81" fmla="*/ 330261 h 1397061"/>
              <a:gd name="connsiteX82" fmla="*/ 759040 w 968590"/>
              <a:gd name="connsiteY82" fmla="*/ 304861 h 1397061"/>
              <a:gd name="connsiteX83" fmla="*/ 762215 w 968590"/>
              <a:gd name="connsiteY83" fmla="*/ 209611 h 1397061"/>
              <a:gd name="connsiteX84" fmla="*/ 765390 w 968590"/>
              <a:gd name="connsiteY84" fmla="*/ 193736 h 1397061"/>
              <a:gd name="connsiteX85" fmla="*/ 771740 w 968590"/>
              <a:gd name="connsiteY85" fmla="*/ 174686 h 1397061"/>
              <a:gd name="connsiteX86" fmla="*/ 768565 w 968590"/>
              <a:gd name="connsiteY86" fmla="*/ 69911 h 1397061"/>
              <a:gd name="connsiteX87" fmla="*/ 765390 w 968590"/>
              <a:gd name="connsiteY87" fmla="*/ 60386 h 1397061"/>
              <a:gd name="connsiteX88" fmla="*/ 762215 w 968590"/>
              <a:gd name="connsiteY88" fmla="*/ 44511 h 1397061"/>
              <a:gd name="connsiteX89" fmla="*/ 755865 w 968590"/>
              <a:gd name="connsiteY89" fmla="*/ 34986 h 1397061"/>
              <a:gd name="connsiteX90" fmla="*/ 736815 w 968590"/>
              <a:gd name="connsiteY90" fmla="*/ 38161 h 1397061"/>
              <a:gd name="connsiteX91" fmla="*/ 724115 w 968590"/>
              <a:gd name="connsiteY91" fmla="*/ 69911 h 1397061"/>
              <a:gd name="connsiteX92" fmla="*/ 717765 w 968590"/>
              <a:gd name="connsiteY92" fmla="*/ 101661 h 1397061"/>
              <a:gd name="connsiteX93" fmla="*/ 714590 w 968590"/>
              <a:gd name="connsiteY93" fmla="*/ 117536 h 1397061"/>
              <a:gd name="connsiteX94" fmla="*/ 701890 w 968590"/>
              <a:gd name="connsiteY94" fmla="*/ 352486 h 1397061"/>
              <a:gd name="connsiteX95" fmla="*/ 695540 w 968590"/>
              <a:gd name="connsiteY95" fmla="*/ 384236 h 1397061"/>
              <a:gd name="connsiteX96" fmla="*/ 686015 w 968590"/>
              <a:gd name="connsiteY96" fmla="*/ 393761 h 1397061"/>
              <a:gd name="connsiteX97" fmla="*/ 676490 w 968590"/>
              <a:gd name="connsiteY97" fmla="*/ 400111 h 1397061"/>
              <a:gd name="connsiteX98" fmla="*/ 660615 w 968590"/>
              <a:gd name="connsiteY98" fmla="*/ 38161 h 1397061"/>
              <a:gd name="connsiteX99" fmla="*/ 641565 w 968590"/>
              <a:gd name="connsiteY99" fmla="*/ 31811 h 1397061"/>
              <a:gd name="connsiteX100" fmla="*/ 628865 w 968590"/>
              <a:gd name="connsiteY100" fmla="*/ 34986 h 1397061"/>
              <a:gd name="connsiteX101" fmla="*/ 632040 w 968590"/>
              <a:gd name="connsiteY101" fmla="*/ 301686 h 1397061"/>
              <a:gd name="connsiteX102" fmla="*/ 625690 w 968590"/>
              <a:gd name="connsiteY102" fmla="*/ 365186 h 1397061"/>
              <a:gd name="connsiteX103" fmla="*/ 619340 w 968590"/>
              <a:gd name="connsiteY103" fmla="*/ 384236 h 1397061"/>
              <a:gd name="connsiteX104" fmla="*/ 606640 w 968590"/>
              <a:gd name="connsiteY104" fmla="*/ 403286 h 1397061"/>
              <a:gd name="connsiteX105" fmla="*/ 590765 w 968590"/>
              <a:gd name="connsiteY105" fmla="*/ 396936 h 1397061"/>
              <a:gd name="connsiteX106" fmla="*/ 587590 w 968590"/>
              <a:gd name="connsiteY106" fmla="*/ 387411 h 1397061"/>
              <a:gd name="connsiteX107" fmla="*/ 584415 w 968590"/>
              <a:gd name="connsiteY107" fmla="*/ 276286 h 1397061"/>
              <a:gd name="connsiteX108" fmla="*/ 574890 w 968590"/>
              <a:gd name="connsiteY108" fmla="*/ 190561 h 1397061"/>
              <a:gd name="connsiteX109" fmla="*/ 571715 w 968590"/>
              <a:gd name="connsiteY109" fmla="*/ 6411 h 1397061"/>
              <a:gd name="connsiteX110" fmla="*/ 549490 w 968590"/>
              <a:gd name="connsiteY110" fmla="*/ 3236 h 1397061"/>
              <a:gd name="connsiteX111" fmla="*/ 546315 w 968590"/>
              <a:gd name="connsiteY111" fmla="*/ 15936 h 1397061"/>
              <a:gd name="connsiteX112" fmla="*/ 546315 w 968590"/>
              <a:gd name="connsiteY112" fmla="*/ 206436 h 1397061"/>
              <a:gd name="connsiteX113" fmla="*/ 549490 w 968590"/>
              <a:gd name="connsiteY113" fmla="*/ 231836 h 1397061"/>
              <a:gd name="connsiteX114" fmla="*/ 559015 w 968590"/>
              <a:gd name="connsiteY114" fmla="*/ 333436 h 1397061"/>
              <a:gd name="connsiteX115" fmla="*/ 555840 w 968590"/>
              <a:gd name="connsiteY115" fmla="*/ 403286 h 1397061"/>
              <a:gd name="connsiteX116" fmla="*/ 546315 w 968590"/>
              <a:gd name="connsiteY116" fmla="*/ 412811 h 1397061"/>
              <a:gd name="connsiteX117" fmla="*/ 520915 w 968590"/>
              <a:gd name="connsiteY117" fmla="*/ 409636 h 1397061"/>
              <a:gd name="connsiteX118" fmla="*/ 511390 w 968590"/>
              <a:gd name="connsiteY118" fmla="*/ 396936 h 1397061"/>
              <a:gd name="connsiteX119" fmla="*/ 508215 w 968590"/>
              <a:gd name="connsiteY119" fmla="*/ 384236 h 1397061"/>
              <a:gd name="connsiteX120" fmla="*/ 501865 w 968590"/>
              <a:gd name="connsiteY120" fmla="*/ 371536 h 1397061"/>
              <a:gd name="connsiteX121" fmla="*/ 498690 w 968590"/>
              <a:gd name="connsiteY121" fmla="*/ 355661 h 1397061"/>
              <a:gd name="connsiteX122" fmla="*/ 495515 w 968590"/>
              <a:gd name="connsiteY122" fmla="*/ 342961 h 1397061"/>
              <a:gd name="connsiteX123" fmla="*/ 498690 w 968590"/>
              <a:gd name="connsiteY123" fmla="*/ 206436 h 1397061"/>
              <a:gd name="connsiteX124" fmla="*/ 495515 w 968590"/>
              <a:gd name="connsiteY124" fmla="*/ 15936 h 1397061"/>
              <a:gd name="connsiteX125" fmla="*/ 489165 w 968590"/>
              <a:gd name="connsiteY125" fmla="*/ 6411 h 1397061"/>
              <a:gd name="connsiteX126" fmla="*/ 479640 w 968590"/>
              <a:gd name="connsiteY126" fmla="*/ 61 h 1397061"/>
              <a:gd name="connsiteX127" fmla="*/ 466940 w 968590"/>
              <a:gd name="connsiteY127" fmla="*/ 19111 h 1397061"/>
              <a:gd name="connsiteX128" fmla="*/ 473290 w 968590"/>
              <a:gd name="connsiteY128" fmla="*/ 130236 h 1397061"/>
              <a:gd name="connsiteX129" fmla="*/ 476465 w 968590"/>
              <a:gd name="connsiteY129" fmla="*/ 142936 h 1397061"/>
              <a:gd name="connsiteX130" fmla="*/ 482815 w 968590"/>
              <a:gd name="connsiteY130" fmla="*/ 187386 h 1397061"/>
              <a:gd name="connsiteX131" fmla="*/ 479640 w 968590"/>
              <a:gd name="connsiteY131" fmla="*/ 403286 h 1397061"/>
              <a:gd name="connsiteX132" fmla="*/ 476465 w 968590"/>
              <a:gd name="connsiteY132" fmla="*/ 412811 h 1397061"/>
              <a:gd name="connsiteX133" fmla="*/ 466940 w 968590"/>
              <a:gd name="connsiteY133" fmla="*/ 415986 h 1397061"/>
              <a:gd name="connsiteX134" fmla="*/ 457415 w 968590"/>
              <a:gd name="connsiteY134" fmla="*/ 422336 h 1397061"/>
              <a:gd name="connsiteX135" fmla="*/ 438365 w 968590"/>
              <a:gd name="connsiteY135" fmla="*/ 419161 h 1397061"/>
              <a:gd name="connsiteX136" fmla="*/ 432015 w 968590"/>
              <a:gd name="connsiteY136" fmla="*/ 409636 h 1397061"/>
              <a:gd name="connsiteX137" fmla="*/ 428840 w 968590"/>
              <a:gd name="connsiteY137" fmla="*/ 396936 h 1397061"/>
              <a:gd name="connsiteX138" fmla="*/ 425665 w 968590"/>
              <a:gd name="connsiteY138" fmla="*/ 387411 h 1397061"/>
              <a:gd name="connsiteX139" fmla="*/ 419315 w 968590"/>
              <a:gd name="connsiteY139" fmla="*/ 200086 h 1397061"/>
              <a:gd name="connsiteX140" fmla="*/ 416140 w 968590"/>
              <a:gd name="connsiteY140" fmla="*/ 161986 h 1397061"/>
              <a:gd name="connsiteX141" fmla="*/ 412965 w 968590"/>
              <a:gd name="connsiteY141" fmla="*/ 50861 h 1397061"/>
              <a:gd name="connsiteX142" fmla="*/ 403440 w 968590"/>
              <a:gd name="connsiteY142" fmla="*/ 22286 h 1397061"/>
              <a:gd name="connsiteX143" fmla="*/ 387565 w 968590"/>
              <a:gd name="connsiteY143" fmla="*/ 19111 h 1397061"/>
              <a:gd name="connsiteX144" fmla="*/ 374865 w 968590"/>
              <a:gd name="connsiteY144" fmla="*/ 73086 h 1397061"/>
              <a:gd name="connsiteX145" fmla="*/ 381215 w 968590"/>
              <a:gd name="connsiteY145" fmla="*/ 349311 h 1397061"/>
              <a:gd name="connsiteX146" fmla="*/ 378040 w 968590"/>
              <a:gd name="connsiteY146" fmla="*/ 431861 h 1397061"/>
              <a:gd name="connsiteX147" fmla="*/ 368515 w 968590"/>
              <a:gd name="connsiteY147" fmla="*/ 438211 h 1397061"/>
              <a:gd name="connsiteX148" fmla="*/ 349465 w 968590"/>
              <a:gd name="connsiteY148" fmla="*/ 435036 h 1397061"/>
              <a:gd name="connsiteX149" fmla="*/ 343115 w 968590"/>
              <a:gd name="connsiteY149" fmla="*/ 425511 h 1397061"/>
              <a:gd name="connsiteX150" fmla="*/ 336765 w 968590"/>
              <a:gd name="connsiteY150" fmla="*/ 406461 h 1397061"/>
              <a:gd name="connsiteX151" fmla="*/ 333590 w 968590"/>
              <a:gd name="connsiteY151" fmla="*/ 396936 h 1397061"/>
              <a:gd name="connsiteX152" fmla="*/ 330415 w 968590"/>
              <a:gd name="connsiteY152" fmla="*/ 387411 h 1397061"/>
              <a:gd name="connsiteX153" fmla="*/ 327240 w 968590"/>
              <a:gd name="connsiteY153" fmla="*/ 374711 h 1397061"/>
              <a:gd name="connsiteX154" fmla="*/ 324065 w 968590"/>
              <a:gd name="connsiteY154" fmla="*/ 12761 h 1397061"/>
              <a:gd name="connsiteX155" fmla="*/ 305015 w 968590"/>
              <a:gd name="connsiteY155" fmla="*/ 61 h 1397061"/>
              <a:gd name="connsiteX156" fmla="*/ 298665 w 968590"/>
              <a:gd name="connsiteY156" fmla="*/ 9586 h 1397061"/>
              <a:gd name="connsiteX157" fmla="*/ 289140 w 968590"/>
              <a:gd name="connsiteY157" fmla="*/ 47686 h 1397061"/>
              <a:gd name="connsiteX158" fmla="*/ 292315 w 968590"/>
              <a:gd name="connsiteY158" fmla="*/ 276286 h 1397061"/>
              <a:gd name="connsiteX159" fmla="*/ 295490 w 968590"/>
              <a:gd name="connsiteY159" fmla="*/ 295336 h 1397061"/>
              <a:gd name="connsiteX160" fmla="*/ 298665 w 968590"/>
              <a:gd name="connsiteY160" fmla="*/ 339786 h 1397061"/>
              <a:gd name="connsiteX161" fmla="*/ 289140 w 968590"/>
              <a:gd name="connsiteY161" fmla="*/ 409636 h 1397061"/>
              <a:gd name="connsiteX162" fmla="*/ 282790 w 968590"/>
              <a:gd name="connsiteY162" fmla="*/ 422336 h 1397061"/>
              <a:gd name="connsiteX163" fmla="*/ 273265 w 968590"/>
              <a:gd name="connsiteY163" fmla="*/ 428686 h 1397061"/>
              <a:gd name="connsiteX164" fmla="*/ 260565 w 968590"/>
              <a:gd name="connsiteY164" fmla="*/ 422336 h 1397061"/>
              <a:gd name="connsiteX165" fmla="*/ 257390 w 968590"/>
              <a:gd name="connsiteY165" fmla="*/ 412811 h 1397061"/>
              <a:gd name="connsiteX166" fmla="*/ 251040 w 968590"/>
              <a:gd name="connsiteY166" fmla="*/ 400111 h 1397061"/>
              <a:gd name="connsiteX167" fmla="*/ 244690 w 968590"/>
              <a:gd name="connsiteY167" fmla="*/ 381061 h 1397061"/>
              <a:gd name="connsiteX168" fmla="*/ 241515 w 968590"/>
              <a:gd name="connsiteY168" fmla="*/ 371536 h 1397061"/>
              <a:gd name="connsiteX169" fmla="*/ 247865 w 968590"/>
              <a:gd name="connsiteY169" fmla="*/ 130236 h 1397061"/>
              <a:gd name="connsiteX170" fmla="*/ 251040 w 968590"/>
              <a:gd name="connsiteY170" fmla="*/ 117536 h 1397061"/>
              <a:gd name="connsiteX171" fmla="*/ 254215 w 968590"/>
              <a:gd name="connsiteY171" fmla="*/ 82611 h 1397061"/>
              <a:gd name="connsiteX172" fmla="*/ 247865 w 968590"/>
              <a:gd name="connsiteY172" fmla="*/ 28636 h 1397061"/>
              <a:gd name="connsiteX173" fmla="*/ 241515 w 968590"/>
              <a:gd name="connsiteY173" fmla="*/ 9586 h 1397061"/>
              <a:gd name="connsiteX174" fmla="*/ 219290 w 968590"/>
              <a:gd name="connsiteY174" fmla="*/ 3236 h 1397061"/>
              <a:gd name="connsiteX175" fmla="*/ 206590 w 968590"/>
              <a:gd name="connsiteY175" fmla="*/ 31811 h 1397061"/>
              <a:gd name="connsiteX176" fmla="*/ 200240 w 968590"/>
              <a:gd name="connsiteY176" fmla="*/ 60386 h 1397061"/>
              <a:gd name="connsiteX177" fmla="*/ 193890 w 968590"/>
              <a:gd name="connsiteY177" fmla="*/ 79436 h 1397061"/>
              <a:gd name="connsiteX178" fmla="*/ 190715 w 968590"/>
              <a:gd name="connsiteY178" fmla="*/ 98486 h 1397061"/>
              <a:gd name="connsiteX179" fmla="*/ 187540 w 968590"/>
              <a:gd name="connsiteY179" fmla="*/ 114361 h 1397061"/>
              <a:gd name="connsiteX180" fmla="*/ 190715 w 968590"/>
              <a:gd name="connsiteY180" fmla="*/ 187386 h 1397061"/>
              <a:gd name="connsiteX181" fmla="*/ 197065 w 968590"/>
              <a:gd name="connsiteY181" fmla="*/ 225486 h 1397061"/>
              <a:gd name="connsiteX182" fmla="*/ 203415 w 968590"/>
              <a:gd name="connsiteY182" fmla="*/ 273111 h 1397061"/>
              <a:gd name="connsiteX183" fmla="*/ 206590 w 968590"/>
              <a:gd name="connsiteY183" fmla="*/ 301686 h 1397061"/>
              <a:gd name="connsiteX184" fmla="*/ 203415 w 968590"/>
              <a:gd name="connsiteY184" fmla="*/ 374711 h 1397061"/>
              <a:gd name="connsiteX185" fmla="*/ 197065 w 968590"/>
              <a:gd name="connsiteY185" fmla="*/ 384236 h 1397061"/>
              <a:gd name="connsiteX186" fmla="*/ 178015 w 968590"/>
              <a:gd name="connsiteY186" fmla="*/ 400111 h 1397061"/>
              <a:gd name="connsiteX187" fmla="*/ 168490 w 968590"/>
              <a:gd name="connsiteY187" fmla="*/ 403286 h 1397061"/>
              <a:gd name="connsiteX188" fmla="*/ 158965 w 968590"/>
              <a:gd name="connsiteY188" fmla="*/ 396936 h 1397061"/>
              <a:gd name="connsiteX189" fmla="*/ 152615 w 968590"/>
              <a:gd name="connsiteY189" fmla="*/ 374711 h 1397061"/>
              <a:gd name="connsiteX190" fmla="*/ 149440 w 968590"/>
              <a:gd name="connsiteY190" fmla="*/ 314386 h 1397061"/>
              <a:gd name="connsiteX191" fmla="*/ 146265 w 968590"/>
              <a:gd name="connsiteY191" fmla="*/ 292161 h 1397061"/>
              <a:gd name="connsiteX192" fmla="*/ 143090 w 968590"/>
              <a:gd name="connsiteY192" fmla="*/ 38161 h 1397061"/>
              <a:gd name="connsiteX193" fmla="*/ 130390 w 968590"/>
              <a:gd name="connsiteY193" fmla="*/ 25461 h 1397061"/>
              <a:gd name="connsiteX194" fmla="*/ 120865 w 968590"/>
              <a:gd name="connsiteY194" fmla="*/ 28636 h 1397061"/>
              <a:gd name="connsiteX195" fmla="*/ 114515 w 968590"/>
              <a:gd name="connsiteY195" fmla="*/ 54036 h 1397061"/>
              <a:gd name="connsiteX196" fmla="*/ 111340 w 968590"/>
              <a:gd name="connsiteY196" fmla="*/ 63561 h 1397061"/>
              <a:gd name="connsiteX197" fmla="*/ 117690 w 968590"/>
              <a:gd name="connsiteY197" fmla="*/ 308036 h 1397061"/>
              <a:gd name="connsiteX198" fmla="*/ 127215 w 968590"/>
              <a:gd name="connsiteY198" fmla="*/ 339786 h 1397061"/>
              <a:gd name="connsiteX199" fmla="*/ 124040 w 968590"/>
              <a:gd name="connsiteY199" fmla="*/ 362011 h 1397061"/>
              <a:gd name="connsiteX200" fmla="*/ 114515 w 968590"/>
              <a:gd name="connsiteY200" fmla="*/ 365186 h 1397061"/>
              <a:gd name="connsiteX201" fmla="*/ 104990 w 968590"/>
              <a:gd name="connsiteY201" fmla="*/ 374711 h 1397061"/>
              <a:gd name="connsiteX202" fmla="*/ 85940 w 968590"/>
              <a:gd name="connsiteY202" fmla="*/ 384236 h 1397061"/>
              <a:gd name="connsiteX203" fmla="*/ 70065 w 968590"/>
              <a:gd name="connsiteY203" fmla="*/ 381061 h 1397061"/>
              <a:gd name="connsiteX204" fmla="*/ 60540 w 968590"/>
              <a:gd name="connsiteY204" fmla="*/ 349311 h 1397061"/>
              <a:gd name="connsiteX205" fmla="*/ 66890 w 968590"/>
              <a:gd name="connsiteY205" fmla="*/ 146111 h 1397061"/>
              <a:gd name="connsiteX206" fmla="*/ 70065 w 968590"/>
              <a:gd name="connsiteY206" fmla="*/ 133411 h 1397061"/>
              <a:gd name="connsiteX207" fmla="*/ 66890 w 968590"/>
              <a:gd name="connsiteY207" fmla="*/ 82611 h 1397061"/>
              <a:gd name="connsiteX208" fmla="*/ 57365 w 968590"/>
              <a:gd name="connsiteY208" fmla="*/ 76261 h 1397061"/>
              <a:gd name="connsiteX209" fmla="*/ 54190 w 968590"/>
              <a:gd name="connsiteY209" fmla="*/ 69911 h 139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968590" h="1397061">
                <a:moveTo>
                  <a:pt x="54190" y="69911"/>
                </a:moveTo>
                <a:cubicBezTo>
                  <a:pt x="51015" y="70440"/>
                  <a:pt x="43000" y="75420"/>
                  <a:pt x="38315" y="79436"/>
                </a:cubicBezTo>
                <a:cubicBezTo>
                  <a:pt x="35418" y="81919"/>
                  <a:pt x="33672" y="85548"/>
                  <a:pt x="31965" y="88961"/>
                </a:cubicBezTo>
                <a:cubicBezTo>
                  <a:pt x="29688" y="93516"/>
                  <a:pt x="26632" y="107117"/>
                  <a:pt x="25615" y="111186"/>
                </a:cubicBezTo>
                <a:cubicBezTo>
                  <a:pt x="24557" y="194794"/>
                  <a:pt x="24319" y="278417"/>
                  <a:pt x="22440" y="362011"/>
                </a:cubicBezTo>
                <a:cubicBezTo>
                  <a:pt x="21905" y="385805"/>
                  <a:pt x="20583" y="388488"/>
                  <a:pt x="16090" y="406461"/>
                </a:cubicBezTo>
                <a:cubicBezTo>
                  <a:pt x="-8034" y="623576"/>
                  <a:pt x="-3432" y="571648"/>
                  <a:pt x="19265" y="1025586"/>
                </a:cubicBezTo>
                <a:cubicBezTo>
                  <a:pt x="20483" y="1049949"/>
                  <a:pt x="20266" y="1084565"/>
                  <a:pt x="25615" y="1111311"/>
                </a:cubicBezTo>
                <a:cubicBezTo>
                  <a:pt x="26610" y="1116288"/>
                  <a:pt x="34328" y="1134681"/>
                  <a:pt x="35140" y="1136711"/>
                </a:cubicBezTo>
                <a:cubicBezTo>
                  <a:pt x="35856" y="1141009"/>
                  <a:pt x="38907" y="1162433"/>
                  <a:pt x="41490" y="1168461"/>
                </a:cubicBezTo>
                <a:cubicBezTo>
                  <a:pt x="42993" y="1171968"/>
                  <a:pt x="45947" y="1174673"/>
                  <a:pt x="47840" y="1177986"/>
                </a:cubicBezTo>
                <a:cubicBezTo>
                  <a:pt x="50188" y="1182095"/>
                  <a:pt x="52326" y="1186336"/>
                  <a:pt x="54190" y="1190686"/>
                </a:cubicBezTo>
                <a:cubicBezTo>
                  <a:pt x="55508" y="1193762"/>
                  <a:pt x="55509" y="1197426"/>
                  <a:pt x="57365" y="1200211"/>
                </a:cubicBezTo>
                <a:cubicBezTo>
                  <a:pt x="71409" y="1221277"/>
                  <a:pt x="62852" y="1198486"/>
                  <a:pt x="73240" y="1219261"/>
                </a:cubicBezTo>
                <a:cubicBezTo>
                  <a:pt x="86385" y="1245551"/>
                  <a:pt x="64567" y="1211014"/>
                  <a:pt x="82765" y="1238311"/>
                </a:cubicBezTo>
                <a:cubicBezTo>
                  <a:pt x="84376" y="1244756"/>
                  <a:pt x="86382" y="1254159"/>
                  <a:pt x="89115" y="1260536"/>
                </a:cubicBezTo>
                <a:cubicBezTo>
                  <a:pt x="90979" y="1264886"/>
                  <a:pt x="93803" y="1268804"/>
                  <a:pt x="95465" y="1273236"/>
                </a:cubicBezTo>
                <a:cubicBezTo>
                  <a:pt x="96997" y="1277322"/>
                  <a:pt x="97386" y="1281756"/>
                  <a:pt x="98640" y="1285936"/>
                </a:cubicBezTo>
                <a:cubicBezTo>
                  <a:pt x="100563" y="1292347"/>
                  <a:pt x="99635" y="1300970"/>
                  <a:pt x="104990" y="1304986"/>
                </a:cubicBezTo>
                <a:cubicBezTo>
                  <a:pt x="109223" y="1308161"/>
                  <a:pt x="113948" y="1310769"/>
                  <a:pt x="117690" y="1314511"/>
                </a:cubicBezTo>
                <a:cubicBezTo>
                  <a:pt x="138857" y="1335678"/>
                  <a:pt x="108165" y="1313453"/>
                  <a:pt x="133565" y="1330386"/>
                </a:cubicBezTo>
                <a:cubicBezTo>
                  <a:pt x="135682" y="1333561"/>
                  <a:pt x="136329" y="1338607"/>
                  <a:pt x="139915" y="1339911"/>
                </a:cubicBezTo>
                <a:cubicBezTo>
                  <a:pt x="182472" y="1355386"/>
                  <a:pt x="155336" y="1332984"/>
                  <a:pt x="181190" y="1349436"/>
                </a:cubicBezTo>
                <a:cubicBezTo>
                  <a:pt x="188871" y="1354324"/>
                  <a:pt x="195608" y="1360627"/>
                  <a:pt x="203415" y="1365311"/>
                </a:cubicBezTo>
                <a:cubicBezTo>
                  <a:pt x="206285" y="1367033"/>
                  <a:pt x="209893" y="1367101"/>
                  <a:pt x="212940" y="1368486"/>
                </a:cubicBezTo>
                <a:cubicBezTo>
                  <a:pt x="221558" y="1372403"/>
                  <a:pt x="229157" y="1378890"/>
                  <a:pt x="238340" y="1381186"/>
                </a:cubicBezTo>
                <a:cubicBezTo>
                  <a:pt x="270939" y="1389336"/>
                  <a:pt x="230534" y="1378259"/>
                  <a:pt x="263740" y="1390711"/>
                </a:cubicBezTo>
                <a:cubicBezTo>
                  <a:pt x="268864" y="1392633"/>
                  <a:pt x="288004" y="1396199"/>
                  <a:pt x="292315" y="1397061"/>
                </a:cubicBezTo>
                <a:cubicBezTo>
                  <a:pt x="323007" y="1396003"/>
                  <a:pt x="353814" y="1396752"/>
                  <a:pt x="384390" y="1393886"/>
                </a:cubicBezTo>
                <a:cubicBezTo>
                  <a:pt x="388189" y="1393530"/>
                  <a:pt x="390342" y="1388876"/>
                  <a:pt x="393915" y="1387536"/>
                </a:cubicBezTo>
                <a:cubicBezTo>
                  <a:pt x="398968" y="1385641"/>
                  <a:pt x="404481" y="1385326"/>
                  <a:pt x="409790" y="1384361"/>
                </a:cubicBezTo>
                <a:cubicBezTo>
                  <a:pt x="429932" y="1380699"/>
                  <a:pt x="432160" y="1380771"/>
                  <a:pt x="454240" y="1378011"/>
                </a:cubicBezTo>
                <a:cubicBezTo>
                  <a:pt x="539062" y="1344082"/>
                  <a:pt x="449837" y="1377575"/>
                  <a:pt x="689190" y="1368486"/>
                </a:cubicBezTo>
                <a:cubicBezTo>
                  <a:pt x="699975" y="1368076"/>
                  <a:pt x="710321" y="1364067"/>
                  <a:pt x="720940" y="1362136"/>
                </a:cubicBezTo>
                <a:cubicBezTo>
                  <a:pt x="758303" y="1355343"/>
                  <a:pt x="753828" y="1356365"/>
                  <a:pt x="787615" y="1352611"/>
                </a:cubicBezTo>
                <a:cubicBezTo>
                  <a:pt x="791848" y="1351553"/>
                  <a:pt x="796526" y="1351601"/>
                  <a:pt x="800315" y="1349436"/>
                </a:cubicBezTo>
                <a:cubicBezTo>
                  <a:pt x="808379" y="1344828"/>
                  <a:pt x="813277" y="1333299"/>
                  <a:pt x="819365" y="1327211"/>
                </a:cubicBezTo>
                <a:cubicBezTo>
                  <a:pt x="822063" y="1324513"/>
                  <a:pt x="826018" y="1323374"/>
                  <a:pt x="828890" y="1320861"/>
                </a:cubicBezTo>
                <a:cubicBezTo>
                  <a:pt x="834522" y="1315933"/>
                  <a:pt x="839133" y="1309914"/>
                  <a:pt x="844765" y="1304986"/>
                </a:cubicBezTo>
                <a:cubicBezTo>
                  <a:pt x="860134" y="1291538"/>
                  <a:pt x="849111" y="1306756"/>
                  <a:pt x="863815" y="1289111"/>
                </a:cubicBezTo>
                <a:cubicBezTo>
                  <a:pt x="866258" y="1286180"/>
                  <a:pt x="867875" y="1282639"/>
                  <a:pt x="870165" y="1279586"/>
                </a:cubicBezTo>
                <a:cubicBezTo>
                  <a:pt x="874231" y="1274165"/>
                  <a:pt x="879106" y="1269350"/>
                  <a:pt x="882865" y="1263711"/>
                </a:cubicBezTo>
                <a:cubicBezTo>
                  <a:pt x="885490" y="1259773"/>
                  <a:pt x="886590" y="1254949"/>
                  <a:pt x="889215" y="1251011"/>
                </a:cubicBezTo>
                <a:cubicBezTo>
                  <a:pt x="892974" y="1245372"/>
                  <a:pt x="897849" y="1240557"/>
                  <a:pt x="901915" y="1235136"/>
                </a:cubicBezTo>
                <a:cubicBezTo>
                  <a:pt x="904205" y="1232083"/>
                  <a:pt x="905922" y="1228623"/>
                  <a:pt x="908265" y="1225611"/>
                </a:cubicBezTo>
                <a:cubicBezTo>
                  <a:pt x="913340" y="1219086"/>
                  <a:pt x="918976" y="1213016"/>
                  <a:pt x="924140" y="1206561"/>
                </a:cubicBezTo>
                <a:cubicBezTo>
                  <a:pt x="927446" y="1202429"/>
                  <a:pt x="930490" y="1198094"/>
                  <a:pt x="933665" y="1193861"/>
                </a:cubicBezTo>
                <a:cubicBezTo>
                  <a:pt x="934723" y="1189628"/>
                  <a:pt x="935219" y="1185213"/>
                  <a:pt x="936840" y="1181161"/>
                </a:cubicBezTo>
                <a:cubicBezTo>
                  <a:pt x="946947" y="1155894"/>
                  <a:pt x="944605" y="1168805"/>
                  <a:pt x="955890" y="1146236"/>
                </a:cubicBezTo>
                <a:cubicBezTo>
                  <a:pt x="957907" y="1142201"/>
                  <a:pt x="961562" y="1127402"/>
                  <a:pt x="962240" y="1124011"/>
                </a:cubicBezTo>
                <a:cubicBezTo>
                  <a:pt x="970025" y="1085087"/>
                  <a:pt x="961215" y="1121760"/>
                  <a:pt x="968590" y="1092261"/>
                </a:cubicBezTo>
                <a:cubicBezTo>
                  <a:pt x="966473" y="1050986"/>
                  <a:pt x="969034" y="1009203"/>
                  <a:pt x="962240" y="968436"/>
                </a:cubicBezTo>
                <a:lnTo>
                  <a:pt x="955890" y="930336"/>
                </a:lnTo>
                <a:cubicBezTo>
                  <a:pt x="956948" y="898586"/>
                  <a:pt x="957253" y="866802"/>
                  <a:pt x="959065" y="835086"/>
                </a:cubicBezTo>
                <a:cubicBezTo>
                  <a:pt x="959373" y="829698"/>
                  <a:pt x="962240" y="824607"/>
                  <a:pt x="962240" y="819211"/>
                </a:cubicBezTo>
                <a:cubicBezTo>
                  <a:pt x="962240" y="617067"/>
                  <a:pt x="961086" y="414920"/>
                  <a:pt x="959065" y="212786"/>
                </a:cubicBezTo>
                <a:cubicBezTo>
                  <a:pt x="959007" y="206937"/>
                  <a:pt x="953465" y="165937"/>
                  <a:pt x="952715" y="158811"/>
                </a:cubicBezTo>
                <a:cubicBezTo>
                  <a:pt x="951298" y="145347"/>
                  <a:pt x="950173" y="120067"/>
                  <a:pt x="946365" y="104836"/>
                </a:cubicBezTo>
                <a:cubicBezTo>
                  <a:pt x="944269" y="96452"/>
                  <a:pt x="940615" y="83211"/>
                  <a:pt x="933665" y="76261"/>
                </a:cubicBezTo>
                <a:cubicBezTo>
                  <a:pt x="927510" y="70106"/>
                  <a:pt x="922362" y="69318"/>
                  <a:pt x="914615" y="66736"/>
                </a:cubicBezTo>
                <a:lnTo>
                  <a:pt x="908265" y="85786"/>
                </a:lnTo>
                <a:lnTo>
                  <a:pt x="905090" y="95311"/>
                </a:lnTo>
                <a:cubicBezTo>
                  <a:pt x="906148" y="158811"/>
                  <a:pt x="908265" y="222302"/>
                  <a:pt x="908265" y="285811"/>
                </a:cubicBezTo>
                <a:cubicBezTo>
                  <a:pt x="908265" y="323911"/>
                  <a:pt x="920288" y="336950"/>
                  <a:pt x="895565" y="349311"/>
                </a:cubicBezTo>
                <a:cubicBezTo>
                  <a:pt x="892572" y="350808"/>
                  <a:pt x="889215" y="351428"/>
                  <a:pt x="886040" y="352486"/>
                </a:cubicBezTo>
                <a:cubicBezTo>
                  <a:pt x="882865" y="351428"/>
                  <a:pt x="879128" y="351402"/>
                  <a:pt x="876515" y="349311"/>
                </a:cubicBezTo>
                <a:cubicBezTo>
                  <a:pt x="873535" y="346927"/>
                  <a:pt x="871668" y="343293"/>
                  <a:pt x="870165" y="339786"/>
                </a:cubicBezTo>
                <a:cubicBezTo>
                  <a:pt x="867582" y="333758"/>
                  <a:pt x="864531" y="312334"/>
                  <a:pt x="863815" y="308036"/>
                </a:cubicBezTo>
                <a:cubicBezTo>
                  <a:pt x="862757" y="256178"/>
                  <a:pt x="862211" y="204306"/>
                  <a:pt x="860640" y="152461"/>
                </a:cubicBezTo>
                <a:cubicBezTo>
                  <a:pt x="858588" y="84754"/>
                  <a:pt x="861502" y="118241"/>
                  <a:pt x="854290" y="85786"/>
                </a:cubicBezTo>
                <a:cubicBezTo>
                  <a:pt x="851694" y="74103"/>
                  <a:pt x="853170" y="68791"/>
                  <a:pt x="844765" y="60386"/>
                </a:cubicBezTo>
                <a:cubicBezTo>
                  <a:pt x="842067" y="57688"/>
                  <a:pt x="838415" y="56153"/>
                  <a:pt x="835240" y="54036"/>
                </a:cubicBezTo>
                <a:cubicBezTo>
                  <a:pt x="831007" y="55094"/>
                  <a:pt x="825380" y="53898"/>
                  <a:pt x="822540" y="57211"/>
                </a:cubicBezTo>
                <a:cubicBezTo>
                  <a:pt x="819812" y="60394"/>
                  <a:pt x="814553" y="82810"/>
                  <a:pt x="813015" y="88961"/>
                </a:cubicBezTo>
                <a:cubicBezTo>
                  <a:pt x="805557" y="238112"/>
                  <a:pt x="814414" y="48435"/>
                  <a:pt x="806665" y="308036"/>
                </a:cubicBezTo>
                <a:cubicBezTo>
                  <a:pt x="806096" y="327107"/>
                  <a:pt x="805143" y="346178"/>
                  <a:pt x="803490" y="365186"/>
                </a:cubicBezTo>
                <a:cubicBezTo>
                  <a:pt x="803023" y="370562"/>
                  <a:pt x="802210" y="376008"/>
                  <a:pt x="800315" y="381061"/>
                </a:cubicBezTo>
                <a:cubicBezTo>
                  <a:pt x="798975" y="384634"/>
                  <a:pt x="796945" y="388202"/>
                  <a:pt x="793965" y="390586"/>
                </a:cubicBezTo>
                <a:cubicBezTo>
                  <a:pt x="791352" y="392677"/>
                  <a:pt x="787615" y="392703"/>
                  <a:pt x="784440" y="393761"/>
                </a:cubicBezTo>
                <a:cubicBezTo>
                  <a:pt x="780207" y="391644"/>
                  <a:pt x="774175" y="391470"/>
                  <a:pt x="771740" y="387411"/>
                </a:cubicBezTo>
                <a:cubicBezTo>
                  <a:pt x="767250" y="379927"/>
                  <a:pt x="765390" y="362011"/>
                  <a:pt x="765390" y="362011"/>
                </a:cubicBezTo>
                <a:cubicBezTo>
                  <a:pt x="764332" y="351428"/>
                  <a:pt x="763390" y="340832"/>
                  <a:pt x="762215" y="330261"/>
                </a:cubicBezTo>
                <a:cubicBezTo>
                  <a:pt x="761273" y="321781"/>
                  <a:pt x="759040" y="313394"/>
                  <a:pt x="759040" y="304861"/>
                </a:cubicBezTo>
                <a:cubicBezTo>
                  <a:pt x="759040" y="273093"/>
                  <a:pt x="760403" y="241327"/>
                  <a:pt x="762215" y="209611"/>
                </a:cubicBezTo>
                <a:cubicBezTo>
                  <a:pt x="762523" y="204223"/>
                  <a:pt x="763970" y="198942"/>
                  <a:pt x="765390" y="193736"/>
                </a:cubicBezTo>
                <a:cubicBezTo>
                  <a:pt x="767151" y="187278"/>
                  <a:pt x="771740" y="174686"/>
                  <a:pt x="771740" y="174686"/>
                </a:cubicBezTo>
                <a:cubicBezTo>
                  <a:pt x="770682" y="139761"/>
                  <a:pt x="770503" y="104798"/>
                  <a:pt x="768565" y="69911"/>
                </a:cubicBezTo>
                <a:cubicBezTo>
                  <a:pt x="768379" y="66569"/>
                  <a:pt x="766202" y="63633"/>
                  <a:pt x="765390" y="60386"/>
                </a:cubicBezTo>
                <a:cubicBezTo>
                  <a:pt x="764081" y="55151"/>
                  <a:pt x="764110" y="49564"/>
                  <a:pt x="762215" y="44511"/>
                </a:cubicBezTo>
                <a:cubicBezTo>
                  <a:pt x="760875" y="40938"/>
                  <a:pt x="757982" y="38161"/>
                  <a:pt x="755865" y="34986"/>
                </a:cubicBezTo>
                <a:cubicBezTo>
                  <a:pt x="749515" y="36044"/>
                  <a:pt x="742274" y="34749"/>
                  <a:pt x="736815" y="38161"/>
                </a:cubicBezTo>
                <a:cubicBezTo>
                  <a:pt x="732945" y="40580"/>
                  <a:pt x="724222" y="69377"/>
                  <a:pt x="724115" y="69911"/>
                </a:cubicBezTo>
                <a:lnTo>
                  <a:pt x="717765" y="101661"/>
                </a:lnTo>
                <a:lnTo>
                  <a:pt x="714590" y="117536"/>
                </a:lnTo>
                <a:cubicBezTo>
                  <a:pt x="713353" y="194226"/>
                  <a:pt x="726895" y="277471"/>
                  <a:pt x="701890" y="352486"/>
                </a:cubicBezTo>
                <a:cubicBezTo>
                  <a:pt x="701621" y="354368"/>
                  <a:pt x="699570" y="378191"/>
                  <a:pt x="695540" y="384236"/>
                </a:cubicBezTo>
                <a:cubicBezTo>
                  <a:pt x="693049" y="387972"/>
                  <a:pt x="689464" y="390886"/>
                  <a:pt x="686015" y="393761"/>
                </a:cubicBezTo>
                <a:cubicBezTo>
                  <a:pt x="683084" y="396204"/>
                  <a:pt x="679665" y="397994"/>
                  <a:pt x="676490" y="400111"/>
                </a:cubicBezTo>
                <a:cubicBezTo>
                  <a:pt x="547065" y="367755"/>
                  <a:pt x="683011" y="406095"/>
                  <a:pt x="660615" y="38161"/>
                </a:cubicBezTo>
                <a:cubicBezTo>
                  <a:pt x="660208" y="31480"/>
                  <a:pt x="641565" y="31811"/>
                  <a:pt x="641565" y="31811"/>
                </a:cubicBezTo>
                <a:cubicBezTo>
                  <a:pt x="637332" y="32869"/>
                  <a:pt x="629019" y="30625"/>
                  <a:pt x="628865" y="34986"/>
                </a:cubicBezTo>
                <a:cubicBezTo>
                  <a:pt x="625729" y="123837"/>
                  <a:pt x="632040" y="212780"/>
                  <a:pt x="632040" y="301686"/>
                </a:cubicBezTo>
                <a:cubicBezTo>
                  <a:pt x="632040" y="316991"/>
                  <a:pt x="630787" y="346498"/>
                  <a:pt x="625690" y="365186"/>
                </a:cubicBezTo>
                <a:cubicBezTo>
                  <a:pt x="623929" y="371644"/>
                  <a:pt x="623053" y="378667"/>
                  <a:pt x="619340" y="384236"/>
                </a:cubicBezTo>
                <a:lnTo>
                  <a:pt x="606640" y="403286"/>
                </a:lnTo>
                <a:cubicBezTo>
                  <a:pt x="601348" y="401169"/>
                  <a:pt x="595143" y="400585"/>
                  <a:pt x="590765" y="396936"/>
                </a:cubicBezTo>
                <a:cubicBezTo>
                  <a:pt x="588194" y="394793"/>
                  <a:pt x="587766" y="390753"/>
                  <a:pt x="587590" y="387411"/>
                </a:cubicBezTo>
                <a:cubicBezTo>
                  <a:pt x="585642" y="350405"/>
                  <a:pt x="586471" y="313286"/>
                  <a:pt x="584415" y="276286"/>
                </a:cubicBezTo>
                <a:cubicBezTo>
                  <a:pt x="583329" y="256729"/>
                  <a:pt x="577975" y="215239"/>
                  <a:pt x="574890" y="190561"/>
                </a:cubicBezTo>
                <a:cubicBezTo>
                  <a:pt x="573832" y="129178"/>
                  <a:pt x="575799" y="67667"/>
                  <a:pt x="571715" y="6411"/>
                </a:cubicBezTo>
                <a:cubicBezTo>
                  <a:pt x="570924" y="-5451"/>
                  <a:pt x="551752" y="2670"/>
                  <a:pt x="549490" y="3236"/>
                </a:cubicBezTo>
                <a:cubicBezTo>
                  <a:pt x="548432" y="7469"/>
                  <a:pt x="547096" y="11643"/>
                  <a:pt x="546315" y="15936"/>
                </a:cubicBezTo>
                <a:cubicBezTo>
                  <a:pt x="535020" y="78061"/>
                  <a:pt x="544396" y="147913"/>
                  <a:pt x="546315" y="206436"/>
                </a:cubicBezTo>
                <a:cubicBezTo>
                  <a:pt x="546595" y="214964"/>
                  <a:pt x="548694" y="223341"/>
                  <a:pt x="549490" y="231836"/>
                </a:cubicBezTo>
                <a:cubicBezTo>
                  <a:pt x="560078" y="344773"/>
                  <a:pt x="551497" y="273293"/>
                  <a:pt x="559015" y="333436"/>
                </a:cubicBezTo>
                <a:cubicBezTo>
                  <a:pt x="557957" y="356719"/>
                  <a:pt x="559522" y="380271"/>
                  <a:pt x="555840" y="403286"/>
                </a:cubicBezTo>
                <a:cubicBezTo>
                  <a:pt x="555131" y="407720"/>
                  <a:pt x="550733" y="412008"/>
                  <a:pt x="546315" y="412811"/>
                </a:cubicBezTo>
                <a:cubicBezTo>
                  <a:pt x="537920" y="414337"/>
                  <a:pt x="529382" y="410694"/>
                  <a:pt x="520915" y="409636"/>
                </a:cubicBezTo>
                <a:cubicBezTo>
                  <a:pt x="517740" y="405403"/>
                  <a:pt x="513757" y="401669"/>
                  <a:pt x="511390" y="396936"/>
                </a:cubicBezTo>
                <a:cubicBezTo>
                  <a:pt x="509439" y="393033"/>
                  <a:pt x="509747" y="388322"/>
                  <a:pt x="508215" y="384236"/>
                </a:cubicBezTo>
                <a:cubicBezTo>
                  <a:pt x="506553" y="379804"/>
                  <a:pt x="503982" y="375769"/>
                  <a:pt x="501865" y="371536"/>
                </a:cubicBezTo>
                <a:cubicBezTo>
                  <a:pt x="500807" y="366244"/>
                  <a:pt x="499861" y="360929"/>
                  <a:pt x="498690" y="355661"/>
                </a:cubicBezTo>
                <a:cubicBezTo>
                  <a:pt x="497743" y="351401"/>
                  <a:pt x="495515" y="347325"/>
                  <a:pt x="495515" y="342961"/>
                </a:cubicBezTo>
                <a:cubicBezTo>
                  <a:pt x="495515" y="297440"/>
                  <a:pt x="497632" y="251944"/>
                  <a:pt x="498690" y="206436"/>
                </a:cubicBezTo>
                <a:cubicBezTo>
                  <a:pt x="497632" y="142936"/>
                  <a:pt x="498536" y="79373"/>
                  <a:pt x="495515" y="15936"/>
                </a:cubicBezTo>
                <a:cubicBezTo>
                  <a:pt x="495333" y="12124"/>
                  <a:pt x="491863" y="9109"/>
                  <a:pt x="489165" y="6411"/>
                </a:cubicBezTo>
                <a:cubicBezTo>
                  <a:pt x="486467" y="3713"/>
                  <a:pt x="482815" y="2178"/>
                  <a:pt x="479640" y="61"/>
                </a:cubicBezTo>
                <a:cubicBezTo>
                  <a:pt x="470070" y="6441"/>
                  <a:pt x="466940" y="5443"/>
                  <a:pt x="466940" y="19111"/>
                </a:cubicBezTo>
                <a:cubicBezTo>
                  <a:pt x="466940" y="76975"/>
                  <a:pt x="464455" y="90477"/>
                  <a:pt x="473290" y="130236"/>
                </a:cubicBezTo>
                <a:cubicBezTo>
                  <a:pt x="474237" y="134496"/>
                  <a:pt x="475748" y="138632"/>
                  <a:pt x="476465" y="142936"/>
                </a:cubicBezTo>
                <a:cubicBezTo>
                  <a:pt x="478926" y="157699"/>
                  <a:pt x="482815" y="187386"/>
                  <a:pt x="482815" y="187386"/>
                </a:cubicBezTo>
                <a:cubicBezTo>
                  <a:pt x="481757" y="259353"/>
                  <a:pt x="481667" y="331340"/>
                  <a:pt x="479640" y="403286"/>
                </a:cubicBezTo>
                <a:cubicBezTo>
                  <a:pt x="479546" y="406631"/>
                  <a:pt x="478832" y="410444"/>
                  <a:pt x="476465" y="412811"/>
                </a:cubicBezTo>
                <a:cubicBezTo>
                  <a:pt x="474098" y="415178"/>
                  <a:pt x="469933" y="414489"/>
                  <a:pt x="466940" y="415986"/>
                </a:cubicBezTo>
                <a:cubicBezTo>
                  <a:pt x="463527" y="417693"/>
                  <a:pt x="460590" y="420219"/>
                  <a:pt x="457415" y="422336"/>
                </a:cubicBezTo>
                <a:cubicBezTo>
                  <a:pt x="451065" y="421278"/>
                  <a:pt x="444123" y="422040"/>
                  <a:pt x="438365" y="419161"/>
                </a:cubicBezTo>
                <a:cubicBezTo>
                  <a:pt x="434952" y="417454"/>
                  <a:pt x="433518" y="413143"/>
                  <a:pt x="432015" y="409636"/>
                </a:cubicBezTo>
                <a:cubicBezTo>
                  <a:pt x="430296" y="405625"/>
                  <a:pt x="430039" y="401132"/>
                  <a:pt x="428840" y="396936"/>
                </a:cubicBezTo>
                <a:cubicBezTo>
                  <a:pt x="427921" y="393718"/>
                  <a:pt x="426723" y="390586"/>
                  <a:pt x="425665" y="387411"/>
                </a:cubicBezTo>
                <a:cubicBezTo>
                  <a:pt x="416701" y="297772"/>
                  <a:pt x="425768" y="396906"/>
                  <a:pt x="419315" y="200086"/>
                </a:cubicBezTo>
                <a:cubicBezTo>
                  <a:pt x="418897" y="187349"/>
                  <a:pt x="417198" y="174686"/>
                  <a:pt x="416140" y="161986"/>
                </a:cubicBezTo>
                <a:cubicBezTo>
                  <a:pt x="415082" y="124944"/>
                  <a:pt x="414771" y="87874"/>
                  <a:pt x="412965" y="50861"/>
                </a:cubicBezTo>
                <a:cubicBezTo>
                  <a:pt x="412709" y="45615"/>
                  <a:pt x="411259" y="26754"/>
                  <a:pt x="403440" y="22286"/>
                </a:cubicBezTo>
                <a:cubicBezTo>
                  <a:pt x="398755" y="19609"/>
                  <a:pt x="392857" y="20169"/>
                  <a:pt x="387565" y="19111"/>
                </a:cubicBezTo>
                <a:cubicBezTo>
                  <a:pt x="365624" y="33738"/>
                  <a:pt x="374865" y="23939"/>
                  <a:pt x="374865" y="73086"/>
                </a:cubicBezTo>
                <a:cubicBezTo>
                  <a:pt x="374865" y="317171"/>
                  <a:pt x="364190" y="247162"/>
                  <a:pt x="381215" y="349311"/>
                </a:cubicBezTo>
                <a:cubicBezTo>
                  <a:pt x="380157" y="376828"/>
                  <a:pt x="381934" y="404601"/>
                  <a:pt x="378040" y="431861"/>
                </a:cubicBezTo>
                <a:cubicBezTo>
                  <a:pt x="377500" y="435639"/>
                  <a:pt x="372308" y="437790"/>
                  <a:pt x="368515" y="438211"/>
                </a:cubicBezTo>
                <a:cubicBezTo>
                  <a:pt x="362117" y="438922"/>
                  <a:pt x="355815" y="436094"/>
                  <a:pt x="349465" y="435036"/>
                </a:cubicBezTo>
                <a:cubicBezTo>
                  <a:pt x="347348" y="431861"/>
                  <a:pt x="344665" y="428998"/>
                  <a:pt x="343115" y="425511"/>
                </a:cubicBezTo>
                <a:cubicBezTo>
                  <a:pt x="340397" y="419394"/>
                  <a:pt x="338882" y="412811"/>
                  <a:pt x="336765" y="406461"/>
                </a:cubicBezTo>
                <a:lnTo>
                  <a:pt x="333590" y="396936"/>
                </a:lnTo>
                <a:cubicBezTo>
                  <a:pt x="332532" y="393761"/>
                  <a:pt x="331227" y="390658"/>
                  <a:pt x="330415" y="387411"/>
                </a:cubicBezTo>
                <a:lnTo>
                  <a:pt x="327240" y="374711"/>
                </a:lnTo>
                <a:cubicBezTo>
                  <a:pt x="326182" y="254061"/>
                  <a:pt x="331210" y="133204"/>
                  <a:pt x="324065" y="12761"/>
                </a:cubicBezTo>
                <a:cubicBezTo>
                  <a:pt x="323613" y="5143"/>
                  <a:pt x="305015" y="61"/>
                  <a:pt x="305015" y="61"/>
                </a:cubicBezTo>
                <a:cubicBezTo>
                  <a:pt x="302898" y="3236"/>
                  <a:pt x="300215" y="6099"/>
                  <a:pt x="298665" y="9586"/>
                </a:cubicBezTo>
                <a:cubicBezTo>
                  <a:pt x="291956" y="24680"/>
                  <a:pt x="291802" y="31712"/>
                  <a:pt x="289140" y="47686"/>
                </a:cubicBezTo>
                <a:cubicBezTo>
                  <a:pt x="290198" y="123886"/>
                  <a:pt x="290362" y="200104"/>
                  <a:pt x="292315" y="276286"/>
                </a:cubicBezTo>
                <a:cubicBezTo>
                  <a:pt x="292480" y="282721"/>
                  <a:pt x="294849" y="288930"/>
                  <a:pt x="295490" y="295336"/>
                </a:cubicBezTo>
                <a:cubicBezTo>
                  <a:pt x="296968" y="310117"/>
                  <a:pt x="297607" y="324969"/>
                  <a:pt x="298665" y="339786"/>
                </a:cubicBezTo>
                <a:cubicBezTo>
                  <a:pt x="297194" y="363329"/>
                  <a:pt x="300018" y="387879"/>
                  <a:pt x="289140" y="409636"/>
                </a:cubicBezTo>
                <a:cubicBezTo>
                  <a:pt x="287023" y="413869"/>
                  <a:pt x="285820" y="418700"/>
                  <a:pt x="282790" y="422336"/>
                </a:cubicBezTo>
                <a:cubicBezTo>
                  <a:pt x="280347" y="425267"/>
                  <a:pt x="276440" y="426569"/>
                  <a:pt x="273265" y="428686"/>
                </a:cubicBezTo>
                <a:cubicBezTo>
                  <a:pt x="269032" y="426569"/>
                  <a:pt x="263912" y="425683"/>
                  <a:pt x="260565" y="422336"/>
                </a:cubicBezTo>
                <a:cubicBezTo>
                  <a:pt x="258198" y="419969"/>
                  <a:pt x="258708" y="415887"/>
                  <a:pt x="257390" y="412811"/>
                </a:cubicBezTo>
                <a:cubicBezTo>
                  <a:pt x="255526" y="408461"/>
                  <a:pt x="252798" y="404505"/>
                  <a:pt x="251040" y="400111"/>
                </a:cubicBezTo>
                <a:cubicBezTo>
                  <a:pt x="248554" y="393896"/>
                  <a:pt x="246807" y="387411"/>
                  <a:pt x="244690" y="381061"/>
                </a:cubicBezTo>
                <a:lnTo>
                  <a:pt x="241515" y="371536"/>
                </a:lnTo>
                <a:cubicBezTo>
                  <a:pt x="241686" y="359771"/>
                  <a:pt x="234681" y="202750"/>
                  <a:pt x="247865" y="130236"/>
                </a:cubicBezTo>
                <a:cubicBezTo>
                  <a:pt x="248646" y="125943"/>
                  <a:pt x="249982" y="121769"/>
                  <a:pt x="251040" y="117536"/>
                </a:cubicBezTo>
                <a:cubicBezTo>
                  <a:pt x="252098" y="105894"/>
                  <a:pt x="254215" y="94301"/>
                  <a:pt x="254215" y="82611"/>
                </a:cubicBezTo>
                <a:cubicBezTo>
                  <a:pt x="254215" y="62433"/>
                  <a:pt x="253277" y="46676"/>
                  <a:pt x="247865" y="28636"/>
                </a:cubicBezTo>
                <a:cubicBezTo>
                  <a:pt x="245942" y="22225"/>
                  <a:pt x="247865" y="11703"/>
                  <a:pt x="241515" y="9586"/>
                </a:cubicBezTo>
                <a:cubicBezTo>
                  <a:pt x="227850" y="5031"/>
                  <a:pt x="235237" y="7223"/>
                  <a:pt x="219290" y="3236"/>
                </a:cubicBezTo>
                <a:cubicBezTo>
                  <a:pt x="211733" y="25906"/>
                  <a:pt x="216653" y="16717"/>
                  <a:pt x="206590" y="31811"/>
                </a:cubicBezTo>
                <a:cubicBezTo>
                  <a:pt x="204777" y="40875"/>
                  <a:pt x="202930" y="51418"/>
                  <a:pt x="200240" y="60386"/>
                </a:cubicBezTo>
                <a:cubicBezTo>
                  <a:pt x="198317" y="66797"/>
                  <a:pt x="195513" y="72942"/>
                  <a:pt x="193890" y="79436"/>
                </a:cubicBezTo>
                <a:cubicBezTo>
                  <a:pt x="192329" y="85681"/>
                  <a:pt x="191867" y="92152"/>
                  <a:pt x="190715" y="98486"/>
                </a:cubicBezTo>
                <a:cubicBezTo>
                  <a:pt x="189750" y="103795"/>
                  <a:pt x="188598" y="109069"/>
                  <a:pt x="187540" y="114361"/>
                </a:cubicBezTo>
                <a:cubicBezTo>
                  <a:pt x="188598" y="138703"/>
                  <a:pt x="188634" y="163110"/>
                  <a:pt x="190715" y="187386"/>
                </a:cubicBezTo>
                <a:cubicBezTo>
                  <a:pt x="191815" y="200214"/>
                  <a:pt x="195643" y="212690"/>
                  <a:pt x="197065" y="225486"/>
                </a:cubicBezTo>
                <a:cubicBezTo>
                  <a:pt x="208023" y="324108"/>
                  <a:pt x="193914" y="201853"/>
                  <a:pt x="203415" y="273111"/>
                </a:cubicBezTo>
                <a:cubicBezTo>
                  <a:pt x="204682" y="282611"/>
                  <a:pt x="205532" y="292161"/>
                  <a:pt x="206590" y="301686"/>
                </a:cubicBezTo>
                <a:cubicBezTo>
                  <a:pt x="205532" y="326028"/>
                  <a:pt x="206208" y="350507"/>
                  <a:pt x="203415" y="374711"/>
                </a:cubicBezTo>
                <a:cubicBezTo>
                  <a:pt x="202978" y="378502"/>
                  <a:pt x="199508" y="381305"/>
                  <a:pt x="197065" y="384236"/>
                </a:cubicBezTo>
                <a:cubicBezTo>
                  <a:pt x="192049" y="390255"/>
                  <a:pt x="185151" y="396543"/>
                  <a:pt x="178015" y="400111"/>
                </a:cubicBezTo>
                <a:cubicBezTo>
                  <a:pt x="175022" y="401608"/>
                  <a:pt x="171665" y="402228"/>
                  <a:pt x="168490" y="403286"/>
                </a:cubicBezTo>
                <a:cubicBezTo>
                  <a:pt x="165315" y="401169"/>
                  <a:pt x="161349" y="399916"/>
                  <a:pt x="158965" y="396936"/>
                </a:cubicBezTo>
                <a:cubicBezTo>
                  <a:pt x="157309" y="394866"/>
                  <a:pt x="152822" y="375541"/>
                  <a:pt x="152615" y="374711"/>
                </a:cubicBezTo>
                <a:cubicBezTo>
                  <a:pt x="151557" y="354603"/>
                  <a:pt x="150984" y="334463"/>
                  <a:pt x="149440" y="314386"/>
                </a:cubicBezTo>
                <a:cubicBezTo>
                  <a:pt x="148866" y="306924"/>
                  <a:pt x="146437" y="299643"/>
                  <a:pt x="146265" y="292161"/>
                </a:cubicBezTo>
                <a:cubicBezTo>
                  <a:pt x="144319" y="207510"/>
                  <a:pt x="145130" y="122810"/>
                  <a:pt x="143090" y="38161"/>
                </a:cubicBezTo>
                <a:cubicBezTo>
                  <a:pt x="142816" y="26781"/>
                  <a:pt x="139131" y="28375"/>
                  <a:pt x="130390" y="25461"/>
                </a:cubicBezTo>
                <a:cubicBezTo>
                  <a:pt x="127215" y="26519"/>
                  <a:pt x="122490" y="25710"/>
                  <a:pt x="120865" y="28636"/>
                </a:cubicBezTo>
                <a:cubicBezTo>
                  <a:pt x="116627" y="36265"/>
                  <a:pt x="117275" y="45757"/>
                  <a:pt x="114515" y="54036"/>
                </a:cubicBezTo>
                <a:lnTo>
                  <a:pt x="111340" y="63561"/>
                </a:lnTo>
                <a:cubicBezTo>
                  <a:pt x="111478" y="73246"/>
                  <a:pt x="104354" y="234691"/>
                  <a:pt x="117690" y="308036"/>
                </a:cubicBezTo>
                <a:cubicBezTo>
                  <a:pt x="119609" y="318593"/>
                  <a:pt x="123901" y="329845"/>
                  <a:pt x="127215" y="339786"/>
                </a:cubicBezTo>
                <a:cubicBezTo>
                  <a:pt x="126157" y="347194"/>
                  <a:pt x="127387" y="355318"/>
                  <a:pt x="124040" y="362011"/>
                </a:cubicBezTo>
                <a:cubicBezTo>
                  <a:pt x="122543" y="365004"/>
                  <a:pt x="117300" y="363330"/>
                  <a:pt x="114515" y="365186"/>
                </a:cubicBezTo>
                <a:cubicBezTo>
                  <a:pt x="110779" y="367677"/>
                  <a:pt x="108439" y="371836"/>
                  <a:pt x="104990" y="374711"/>
                </a:cubicBezTo>
                <a:cubicBezTo>
                  <a:pt x="96784" y="381550"/>
                  <a:pt x="95486" y="381054"/>
                  <a:pt x="85940" y="384236"/>
                </a:cubicBezTo>
                <a:cubicBezTo>
                  <a:pt x="80648" y="383178"/>
                  <a:pt x="73881" y="384877"/>
                  <a:pt x="70065" y="381061"/>
                </a:cubicBezTo>
                <a:cubicBezTo>
                  <a:pt x="67488" y="378484"/>
                  <a:pt x="61979" y="355067"/>
                  <a:pt x="60540" y="349311"/>
                </a:cubicBezTo>
                <a:cubicBezTo>
                  <a:pt x="61439" y="297191"/>
                  <a:pt x="53872" y="211199"/>
                  <a:pt x="66890" y="146111"/>
                </a:cubicBezTo>
                <a:cubicBezTo>
                  <a:pt x="67746" y="141832"/>
                  <a:pt x="69007" y="137644"/>
                  <a:pt x="70065" y="133411"/>
                </a:cubicBezTo>
                <a:cubicBezTo>
                  <a:pt x="69007" y="116478"/>
                  <a:pt x="70571" y="99173"/>
                  <a:pt x="66890" y="82611"/>
                </a:cubicBezTo>
                <a:cubicBezTo>
                  <a:pt x="66062" y="78886"/>
                  <a:pt x="60063" y="78959"/>
                  <a:pt x="57365" y="76261"/>
                </a:cubicBezTo>
                <a:cubicBezTo>
                  <a:pt x="45198" y="64094"/>
                  <a:pt x="57365" y="69382"/>
                  <a:pt x="54190" y="69911"/>
                </a:cubicBezTo>
                <a:close/>
              </a:path>
            </a:pathLst>
          </a:custGeom>
          <a:solidFill>
            <a:srgbClr val="FFFFFF"/>
          </a:solidFill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Ellipse 12"/>
          <p:cNvSpPr/>
          <p:nvPr/>
        </p:nvSpPr>
        <p:spPr>
          <a:xfrm rot="21300000">
            <a:off x="2245079" y="4459288"/>
            <a:ext cx="131233" cy="260350"/>
          </a:xfrm>
          <a:prstGeom prst="ellipse">
            <a:avLst/>
          </a:prstGeom>
          <a:solidFill>
            <a:srgbClr val="FFFFFF"/>
          </a:solidFill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Forme libre 10"/>
          <p:cNvSpPr/>
          <p:nvPr/>
        </p:nvSpPr>
        <p:spPr>
          <a:xfrm>
            <a:off x="1648178" y="3981450"/>
            <a:ext cx="392289" cy="865188"/>
          </a:xfrm>
          <a:custGeom>
            <a:avLst/>
            <a:gdLst>
              <a:gd name="connsiteX0" fmla="*/ 66675 w 971550"/>
              <a:gd name="connsiteY0" fmla="*/ 92075 h 1412875"/>
              <a:gd name="connsiteX1" fmla="*/ 50800 w 971550"/>
              <a:gd name="connsiteY1" fmla="*/ 104775 h 1412875"/>
              <a:gd name="connsiteX2" fmla="*/ 34925 w 971550"/>
              <a:gd name="connsiteY2" fmla="*/ 139700 h 1412875"/>
              <a:gd name="connsiteX3" fmla="*/ 28575 w 971550"/>
              <a:gd name="connsiteY3" fmla="*/ 158750 h 1412875"/>
              <a:gd name="connsiteX4" fmla="*/ 25400 w 971550"/>
              <a:gd name="connsiteY4" fmla="*/ 241300 h 1412875"/>
              <a:gd name="connsiteX5" fmla="*/ 22225 w 971550"/>
              <a:gd name="connsiteY5" fmla="*/ 393700 h 1412875"/>
              <a:gd name="connsiteX6" fmla="*/ 19050 w 971550"/>
              <a:gd name="connsiteY6" fmla="*/ 409575 h 1412875"/>
              <a:gd name="connsiteX7" fmla="*/ 12700 w 971550"/>
              <a:gd name="connsiteY7" fmla="*/ 454025 h 1412875"/>
              <a:gd name="connsiteX8" fmla="*/ 9525 w 971550"/>
              <a:gd name="connsiteY8" fmla="*/ 542925 h 1412875"/>
              <a:gd name="connsiteX9" fmla="*/ 6350 w 971550"/>
              <a:gd name="connsiteY9" fmla="*/ 571500 h 1412875"/>
              <a:gd name="connsiteX10" fmla="*/ 0 w 971550"/>
              <a:gd name="connsiteY10" fmla="*/ 708025 h 1412875"/>
              <a:gd name="connsiteX11" fmla="*/ 9525 w 971550"/>
              <a:gd name="connsiteY11" fmla="*/ 936625 h 1412875"/>
              <a:gd name="connsiteX12" fmla="*/ 15875 w 971550"/>
              <a:gd name="connsiteY12" fmla="*/ 977900 h 1412875"/>
              <a:gd name="connsiteX13" fmla="*/ 19050 w 971550"/>
              <a:gd name="connsiteY13" fmla="*/ 1009650 h 1412875"/>
              <a:gd name="connsiteX14" fmla="*/ 22225 w 971550"/>
              <a:gd name="connsiteY14" fmla="*/ 1019175 h 1412875"/>
              <a:gd name="connsiteX15" fmla="*/ 25400 w 971550"/>
              <a:gd name="connsiteY15" fmla="*/ 1054100 h 1412875"/>
              <a:gd name="connsiteX16" fmla="*/ 31750 w 971550"/>
              <a:gd name="connsiteY16" fmla="*/ 1069975 h 1412875"/>
              <a:gd name="connsiteX17" fmla="*/ 34925 w 971550"/>
              <a:gd name="connsiteY17" fmla="*/ 1079500 h 1412875"/>
              <a:gd name="connsiteX18" fmla="*/ 47625 w 971550"/>
              <a:gd name="connsiteY18" fmla="*/ 1117600 h 1412875"/>
              <a:gd name="connsiteX19" fmla="*/ 50800 w 971550"/>
              <a:gd name="connsiteY19" fmla="*/ 1133475 h 1412875"/>
              <a:gd name="connsiteX20" fmla="*/ 60325 w 971550"/>
              <a:gd name="connsiteY20" fmla="*/ 1146175 h 1412875"/>
              <a:gd name="connsiteX21" fmla="*/ 66675 w 971550"/>
              <a:gd name="connsiteY21" fmla="*/ 1181100 h 1412875"/>
              <a:gd name="connsiteX22" fmla="*/ 85725 w 971550"/>
              <a:gd name="connsiteY22" fmla="*/ 1206500 h 1412875"/>
              <a:gd name="connsiteX23" fmla="*/ 104775 w 971550"/>
              <a:gd name="connsiteY23" fmla="*/ 1235075 h 1412875"/>
              <a:gd name="connsiteX24" fmla="*/ 111125 w 971550"/>
              <a:gd name="connsiteY24" fmla="*/ 1247775 h 1412875"/>
              <a:gd name="connsiteX25" fmla="*/ 117475 w 971550"/>
              <a:gd name="connsiteY25" fmla="*/ 1266825 h 1412875"/>
              <a:gd name="connsiteX26" fmla="*/ 130175 w 971550"/>
              <a:gd name="connsiteY26" fmla="*/ 1289050 h 1412875"/>
              <a:gd name="connsiteX27" fmla="*/ 139700 w 971550"/>
              <a:gd name="connsiteY27" fmla="*/ 1298575 h 1412875"/>
              <a:gd name="connsiteX28" fmla="*/ 149225 w 971550"/>
              <a:gd name="connsiteY28" fmla="*/ 1317625 h 1412875"/>
              <a:gd name="connsiteX29" fmla="*/ 158750 w 971550"/>
              <a:gd name="connsiteY29" fmla="*/ 1333500 h 1412875"/>
              <a:gd name="connsiteX30" fmla="*/ 168275 w 971550"/>
              <a:gd name="connsiteY30" fmla="*/ 1336675 h 1412875"/>
              <a:gd name="connsiteX31" fmla="*/ 190500 w 971550"/>
              <a:gd name="connsiteY31" fmla="*/ 1355725 h 1412875"/>
              <a:gd name="connsiteX32" fmla="*/ 215900 w 971550"/>
              <a:gd name="connsiteY32" fmla="*/ 1368425 h 1412875"/>
              <a:gd name="connsiteX33" fmla="*/ 244475 w 971550"/>
              <a:gd name="connsiteY33" fmla="*/ 1371600 h 1412875"/>
              <a:gd name="connsiteX34" fmla="*/ 269875 w 971550"/>
              <a:gd name="connsiteY34" fmla="*/ 1377950 h 1412875"/>
              <a:gd name="connsiteX35" fmla="*/ 295275 w 971550"/>
              <a:gd name="connsiteY35" fmla="*/ 1384300 h 1412875"/>
              <a:gd name="connsiteX36" fmla="*/ 307975 w 971550"/>
              <a:gd name="connsiteY36" fmla="*/ 1387475 h 1412875"/>
              <a:gd name="connsiteX37" fmla="*/ 342900 w 971550"/>
              <a:gd name="connsiteY37" fmla="*/ 1397000 h 1412875"/>
              <a:gd name="connsiteX38" fmla="*/ 428625 w 971550"/>
              <a:gd name="connsiteY38" fmla="*/ 1400175 h 1412875"/>
              <a:gd name="connsiteX39" fmla="*/ 485775 w 971550"/>
              <a:gd name="connsiteY39" fmla="*/ 1412875 h 1412875"/>
              <a:gd name="connsiteX40" fmla="*/ 558800 w 971550"/>
              <a:gd name="connsiteY40" fmla="*/ 1409700 h 1412875"/>
              <a:gd name="connsiteX41" fmla="*/ 587375 w 971550"/>
              <a:gd name="connsiteY41" fmla="*/ 1406525 h 1412875"/>
              <a:gd name="connsiteX42" fmla="*/ 679450 w 971550"/>
              <a:gd name="connsiteY42" fmla="*/ 1403350 h 1412875"/>
              <a:gd name="connsiteX43" fmla="*/ 701675 w 971550"/>
              <a:gd name="connsiteY43" fmla="*/ 1400175 h 1412875"/>
              <a:gd name="connsiteX44" fmla="*/ 727075 w 971550"/>
              <a:gd name="connsiteY44" fmla="*/ 1397000 h 1412875"/>
              <a:gd name="connsiteX45" fmla="*/ 739775 w 971550"/>
              <a:gd name="connsiteY45" fmla="*/ 1393825 h 1412875"/>
              <a:gd name="connsiteX46" fmla="*/ 774700 w 971550"/>
              <a:gd name="connsiteY46" fmla="*/ 1387475 h 1412875"/>
              <a:gd name="connsiteX47" fmla="*/ 784225 w 971550"/>
              <a:gd name="connsiteY47" fmla="*/ 1381125 h 1412875"/>
              <a:gd name="connsiteX48" fmla="*/ 803275 w 971550"/>
              <a:gd name="connsiteY48" fmla="*/ 1374775 h 1412875"/>
              <a:gd name="connsiteX49" fmla="*/ 822325 w 971550"/>
              <a:gd name="connsiteY49" fmla="*/ 1358900 h 1412875"/>
              <a:gd name="connsiteX50" fmla="*/ 838200 w 971550"/>
              <a:gd name="connsiteY50" fmla="*/ 1355725 h 1412875"/>
              <a:gd name="connsiteX51" fmla="*/ 847725 w 971550"/>
              <a:gd name="connsiteY51" fmla="*/ 1339850 h 1412875"/>
              <a:gd name="connsiteX52" fmla="*/ 857250 w 971550"/>
              <a:gd name="connsiteY52" fmla="*/ 1333500 h 1412875"/>
              <a:gd name="connsiteX53" fmla="*/ 889000 w 971550"/>
              <a:gd name="connsiteY53" fmla="*/ 1298575 h 1412875"/>
              <a:gd name="connsiteX54" fmla="*/ 892175 w 971550"/>
              <a:gd name="connsiteY54" fmla="*/ 1289050 h 1412875"/>
              <a:gd name="connsiteX55" fmla="*/ 904875 w 971550"/>
              <a:gd name="connsiteY55" fmla="*/ 1276350 h 1412875"/>
              <a:gd name="connsiteX56" fmla="*/ 914400 w 971550"/>
              <a:gd name="connsiteY56" fmla="*/ 1263650 h 1412875"/>
              <a:gd name="connsiteX57" fmla="*/ 923925 w 971550"/>
              <a:gd name="connsiteY57" fmla="*/ 1225550 h 1412875"/>
              <a:gd name="connsiteX58" fmla="*/ 930275 w 971550"/>
              <a:gd name="connsiteY58" fmla="*/ 1209675 h 1412875"/>
              <a:gd name="connsiteX59" fmla="*/ 936625 w 971550"/>
              <a:gd name="connsiteY59" fmla="*/ 1196975 h 1412875"/>
              <a:gd name="connsiteX60" fmla="*/ 942975 w 971550"/>
              <a:gd name="connsiteY60" fmla="*/ 1165225 h 1412875"/>
              <a:gd name="connsiteX61" fmla="*/ 946150 w 971550"/>
              <a:gd name="connsiteY61" fmla="*/ 1152525 h 1412875"/>
              <a:gd name="connsiteX62" fmla="*/ 949325 w 971550"/>
              <a:gd name="connsiteY62" fmla="*/ 1104900 h 1412875"/>
              <a:gd name="connsiteX63" fmla="*/ 955675 w 971550"/>
              <a:gd name="connsiteY63" fmla="*/ 463550 h 1412875"/>
              <a:gd name="connsiteX64" fmla="*/ 958850 w 971550"/>
              <a:gd name="connsiteY64" fmla="*/ 415925 h 1412875"/>
              <a:gd name="connsiteX65" fmla="*/ 962025 w 971550"/>
              <a:gd name="connsiteY65" fmla="*/ 393700 h 1412875"/>
              <a:gd name="connsiteX66" fmla="*/ 965200 w 971550"/>
              <a:gd name="connsiteY66" fmla="*/ 260350 h 1412875"/>
              <a:gd name="connsiteX67" fmla="*/ 971550 w 971550"/>
              <a:gd name="connsiteY67" fmla="*/ 190500 h 1412875"/>
              <a:gd name="connsiteX68" fmla="*/ 968375 w 971550"/>
              <a:gd name="connsiteY68" fmla="*/ 104775 h 1412875"/>
              <a:gd name="connsiteX69" fmla="*/ 955675 w 971550"/>
              <a:gd name="connsiteY69" fmla="*/ 76200 h 1412875"/>
              <a:gd name="connsiteX70" fmla="*/ 946150 w 971550"/>
              <a:gd name="connsiteY70" fmla="*/ 73025 h 1412875"/>
              <a:gd name="connsiteX71" fmla="*/ 933450 w 971550"/>
              <a:gd name="connsiteY71" fmla="*/ 104775 h 1412875"/>
              <a:gd name="connsiteX72" fmla="*/ 930275 w 971550"/>
              <a:gd name="connsiteY72" fmla="*/ 215900 h 1412875"/>
              <a:gd name="connsiteX73" fmla="*/ 923925 w 971550"/>
              <a:gd name="connsiteY73" fmla="*/ 301625 h 1412875"/>
              <a:gd name="connsiteX74" fmla="*/ 920750 w 971550"/>
              <a:gd name="connsiteY74" fmla="*/ 314325 h 1412875"/>
              <a:gd name="connsiteX75" fmla="*/ 911225 w 971550"/>
              <a:gd name="connsiteY75" fmla="*/ 323850 h 1412875"/>
              <a:gd name="connsiteX76" fmla="*/ 895350 w 971550"/>
              <a:gd name="connsiteY76" fmla="*/ 339725 h 1412875"/>
              <a:gd name="connsiteX77" fmla="*/ 882650 w 971550"/>
              <a:gd name="connsiteY77" fmla="*/ 320675 h 1412875"/>
              <a:gd name="connsiteX78" fmla="*/ 879475 w 971550"/>
              <a:gd name="connsiteY78" fmla="*/ 276225 h 1412875"/>
              <a:gd name="connsiteX79" fmla="*/ 873125 w 971550"/>
              <a:gd name="connsiteY79" fmla="*/ 200025 h 1412875"/>
              <a:gd name="connsiteX80" fmla="*/ 869950 w 971550"/>
              <a:gd name="connsiteY80" fmla="*/ 60325 h 1412875"/>
              <a:gd name="connsiteX81" fmla="*/ 857250 w 971550"/>
              <a:gd name="connsiteY81" fmla="*/ 38100 h 1412875"/>
              <a:gd name="connsiteX82" fmla="*/ 847725 w 971550"/>
              <a:gd name="connsiteY82" fmla="*/ 44450 h 1412875"/>
              <a:gd name="connsiteX83" fmla="*/ 841375 w 971550"/>
              <a:gd name="connsiteY83" fmla="*/ 66675 h 1412875"/>
              <a:gd name="connsiteX84" fmla="*/ 835025 w 971550"/>
              <a:gd name="connsiteY84" fmla="*/ 111125 h 1412875"/>
              <a:gd name="connsiteX85" fmla="*/ 831850 w 971550"/>
              <a:gd name="connsiteY85" fmla="*/ 180975 h 1412875"/>
              <a:gd name="connsiteX86" fmla="*/ 828675 w 971550"/>
              <a:gd name="connsiteY86" fmla="*/ 320675 h 1412875"/>
              <a:gd name="connsiteX87" fmla="*/ 825500 w 971550"/>
              <a:gd name="connsiteY87" fmla="*/ 333375 h 1412875"/>
              <a:gd name="connsiteX88" fmla="*/ 812800 w 971550"/>
              <a:gd name="connsiteY88" fmla="*/ 352425 h 1412875"/>
              <a:gd name="connsiteX89" fmla="*/ 803275 w 971550"/>
              <a:gd name="connsiteY89" fmla="*/ 374650 h 1412875"/>
              <a:gd name="connsiteX90" fmla="*/ 793750 w 971550"/>
              <a:gd name="connsiteY90" fmla="*/ 377825 h 1412875"/>
              <a:gd name="connsiteX91" fmla="*/ 781050 w 971550"/>
              <a:gd name="connsiteY91" fmla="*/ 260350 h 1412875"/>
              <a:gd name="connsiteX92" fmla="*/ 777875 w 971550"/>
              <a:gd name="connsiteY92" fmla="*/ 101600 h 1412875"/>
              <a:gd name="connsiteX93" fmla="*/ 774700 w 971550"/>
              <a:gd name="connsiteY93" fmla="*/ 57150 h 1412875"/>
              <a:gd name="connsiteX94" fmla="*/ 771525 w 971550"/>
              <a:gd name="connsiteY94" fmla="*/ 47625 h 1412875"/>
              <a:gd name="connsiteX95" fmla="*/ 762000 w 971550"/>
              <a:gd name="connsiteY95" fmla="*/ 38100 h 1412875"/>
              <a:gd name="connsiteX96" fmla="*/ 746125 w 971550"/>
              <a:gd name="connsiteY96" fmla="*/ 41275 h 1412875"/>
              <a:gd name="connsiteX97" fmla="*/ 742950 w 971550"/>
              <a:gd name="connsiteY97" fmla="*/ 53975 h 1412875"/>
              <a:gd name="connsiteX98" fmla="*/ 739775 w 971550"/>
              <a:gd name="connsiteY98" fmla="*/ 76200 h 1412875"/>
              <a:gd name="connsiteX99" fmla="*/ 733425 w 971550"/>
              <a:gd name="connsiteY99" fmla="*/ 120650 h 1412875"/>
              <a:gd name="connsiteX100" fmla="*/ 723900 w 971550"/>
              <a:gd name="connsiteY100" fmla="*/ 215900 h 1412875"/>
              <a:gd name="connsiteX101" fmla="*/ 720725 w 971550"/>
              <a:gd name="connsiteY101" fmla="*/ 298450 h 1412875"/>
              <a:gd name="connsiteX102" fmla="*/ 708025 w 971550"/>
              <a:gd name="connsiteY102" fmla="*/ 403225 h 1412875"/>
              <a:gd name="connsiteX103" fmla="*/ 692150 w 971550"/>
              <a:gd name="connsiteY103" fmla="*/ 412750 h 1412875"/>
              <a:gd name="connsiteX104" fmla="*/ 679450 w 971550"/>
              <a:gd name="connsiteY104" fmla="*/ 415925 h 1412875"/>
              <a:gd name="connsiteX105" fmla="*/ 676275 w 971550"/>
              <a:gd name="connsiteY105" fmla="*/ 339725 h 1412875"/>
              <a:gd name="connsiteX106" fmla="*/ 679450 w 971550"/>
              <a:gd name="connsiteY106" fmla="*/ 292100 h 1412875"/>
              <a:gd name="connsiteX107" fmla="*/ 685800 w 971550"/>
              <a:gd name="connsiteY107" fmla="*/ 266700 h 1412875"/>
              <a:gd name="connsiteX108" fmla="*/ 688975 w 971550"/>
              <a:gd name="connsiteY108" fmla="*/ 241300 h 1412875"/>
              <a:gd name="connsiteX109" fmla="*/ 692150 w 971550"/>
              <a:gd name="connsiteY109" fmla="*/ 231775 h 1412875"/>
              <a:gd name="connsiteX110" fmla="*/ 695325 w 971550"/>
              <a:gd name="connsiteY110" fmla="*/ 219075 h 1412875"/>
              <a:gd name="connsiteX111" fmla="*/ 692150 w 971550"/>
              <a:gd name="connsiteY111" fmla="*/ 82550 h 1412875"/>
              <a:gd name="connsiteX112" fmla="*/ 679450 w 971550"/>
              <a:gd name="connsiteY112" fmla="*/ 63500 h 1412875"/>
              <a:gd name="connsiteX113" fmla="*/ 676275 w 971550"/>
              <a:gd name="connsiteY113" fmla="*/ 53975 h 1412875"/>
              <a:gd name="connsiteX114" fmla="*/ 673100 w 971550"/>
              <a:gd name="connsiteY114" fmla="*/ 41275 h 1412875"/>
              <a:gd name="connsiteX115" fmla="*/ 663575 w 971550"/>
              <a:gd name="connsiteY115" fmla="*/ 38100 h 1412875"/>
              <a:gd name="connsiteX116" fmla="*/ 654050 w 971550"/>
              <a:gd name="connsiteY116" fmla="*/ 41275 h 1412875"/>
              <a:gd name="connsiteX117" fmla="*/ 641350 w 971550"/>
              <a:gd name="connsiteY117" fmla="*/ 76200 h 1412875"/>
              <a:gd name="connsiteX118" fmla="*/ 631825 w 971550"/>
              <a:gd name="connsiteY118" fmla="*/ 101600 h 1412875"/>
              <a:gd name="connsiteX119" fmla="*/ 628650 w 971550"/>
              <a:gd name="connsiteY119" fmla="*/ 139700 h 1412875"/>
              <a:gd name="connsiteX120" fmla="*/ 622300 w 971550"/>
              <a:gd name="connsiteY120" fmla="*/ 177800 h 1412875"/>
              <a:gd name="connsiteX121" fmla="*/ 622300 w 971550"/>
              <a:gd name="connsiteY121" fmla="*/ 406400 h 1412875"/>
              <a:gd name="connsiteX122" fmla="*/ 609600 w 971550"/>
              <a:gd name="connsiteY122" fmla="*/ 444500 h 1412875"/>
              <a:gd name="connsiteX123" fmla="*/ 600075 w 971550"/>
              <a:gd name="connsiteY123" fmla="*/ 450850 h 1412875"/>
              <a:gd name="connsiteX124" fmla="*/ 587375 w 971550"/>
              <a:gd name="connsiteY124" fmla="*/ 422275 h 1412875"/>
              <a:gd name="connsiteX125" fmla="*/ 581025 w 971550"/>
              <a:gd name="connsiteY125" fmla="*/ 92075 h 1412875"/>
              <a:gd name="connsiteX126" fmla="*/ 577850 w 971550"/>
              <a:gd name="connsiteY126" fmla="*/ 73025 h 1412875"/>
              <a:gd name="connsiteX127" fmla="*/ 568325 w 971550"/>
              <a:gd name="connsiteY127" fmla="*/ 47625 h 1412875"/>
              <a:gd name="connsiteX128" fmla="*/ 558800 w 971550"/>
              <a:gd name="connsiteY128" fmla="*/ 41275 h 1412875"/>
              <a:gd name="connsiteX129" fmla="*/ 549275 w 971550"/>
              <a:gd name="connsiteY129" fmla="*/ 47625 h 1412875"/>
              <a:gd name="connsiteX130" fmla="*/ 546100 w 971550"/>
              <a:gd name="connsiteY130" fmla="*/ 60325 h 1412875"/>
              <a:gd name="connsiteX131" fmla="*/ 536575 w 971550"/>
              <a:gd name="connsiteY131" fmla="*/ 85725 h 1412875"/>
              <a:gd name="connsiteX132" fmla="*/ 539750 w 971550"/>
              <a:gd name="connsiteY132" fmla="*/ 263525 h 1412875"/>
              <a:gd name="connsiteX133" fmla="*/ 542925 w 971550"/>
              <a:gd name="connsiteY133" fmla="*/ 307975 h 1412875"/>
              <a:gd name="connsiteX134" fmla="*/ 549275 w 971550"/>
              <a:gd name="connsiteY134" fmla="*/ 355600 h 1412875"/>
              <a:gd name="connsiteX135" fmla="*/ 552450 w 971550"/>
              <a:gd name="connsiteY135" fmla="*/ 368300 h 1412875"/>
              <a:gd name="connsiteX136" fmla="*/ 530225 w 971550"/>
              <a:gd name="connsiteY136" fmla="*/ 460375 h 1412875"/>
              <a:gd name="connsiteX137" fmla="*/ 520700 w 971550"/>
              <a:gd name="connsiteY137" fmla="*/ 463550 h 1412875"/>
              <a:gd name="connsiteX138" fmla="*/ 501650 w 971550"/>
              <a:gd name="connsiteY138" fmla="*/ 460375 h 1412875"/>
              <a:gd name="connsiteX139" fmla="*/ 498475 w 971550"/>
              <a:gd name="connsiteY139" fmla="*/ 450850 h 1412875"/>
              <a:gd name="connsiteX140" fmla="*/ 495300 w 971550"/>
              <a:gd name="connsiteY140" fmla="*/ 434975 h 1412875"/>
              <a:gd name="connsiteX141" fmla="*/ 498475 w 971550"/>
              <a:gd name="connsiteY141" fmla="*/ 330200 h 1412875"/>
              <a:gd name="connsiteX142" fmla="*/ 495300 w 971550"/>
              <a:gd name="connsiteY142" fmla="*/ 50800 h 1412875"/>
              <a:gd name="connsiteX143" fmla="*/ 479425 w 971550"/>
              <a:gd name="connsiteY143" fmla="*/ 38100 h 1412875"/>
              <a:gd name="connsiteX144" fmla="*/ 463550 w 971550"/>
              <a:gd name="connsiteY144" fmla="*/ 47625 h 1412875"/>
              <a:gd name="connsiteX145" fmla="*/ 460375 w 971550"/>
              <a:gd name="connsiteY145" fmla="*/ 57150 h 1412875"/>
              <a:gd name="connsiteX146" fmla="*/ 457200 w 971550"/>
              <a:gd name="connsiteY146" fmla="*/ 76200 h 1412875"/>
              <a:gd name="connsiteX147" fmla="*/ 460375 w 971550"/>
              <a:gd name="connsiteY147" fmla="*/ 219075 h 1412875"/>
              <a:gd name="connsiteX148" fmla="*/ 463550 w 971550"/>
              <a:gd name="connsiteY148" fmla="*/ 282575 h 1412875"/>
              <a:gd name="connsiteX149" fmla="*/ 460375 w 971550"/>
              <a:gd name="connsiteY149" fmla="*/ 425450 h 1412875"/>
              <a:gd name="connsiteX150" fmla="*/ 450850 w 971550"/>
              <a:gd name="connsiteY150" fmla="*/ 444500 h 1412875"/>
              <a:gd name="connsiteX151" fmla="*/ 447675 w 971550"/>
              <a:gd name="connsiteY151" fmla="*/ 454025 h 1412875"/>
              <a:gd name="connsiteX152" fmla="*/ 428625 w 971550"/>
              <a:gd name="connsiteY152" fmla="*/ 466725 h 1412875"/>
              <a:gd name="connsiteX153" fmla="*/ 409575 w 971550"/>
              <a:gd name="connsiteY153" fmla="*/ 463550 h 1412875"/>
              <a:gd name="connsiteX154" fmla="*/ 406400 w 971550"/>
              <a:gd name="connsiteY154" fmla="*/ 454025 h 1412875"/>
              <a:gd name="connsiteX155" fmla="*/ 400050 w 971550"/>
              <a:gd name="connsiteY155" fmla="*/ 428625 h 1412875"/>
              <a:gd name="connsiteX156" fmla="*/ 396875 w 971550"/>
              <a:gd name="connsiteY156" fmla="*/ 396875 h 1412875"/>
              <a:gd name="connsiteX157" fmla="*/ 403225 w 971550"/>
              <a:gd name="connsiteY157" fmla="*/ 317500 h 1412875"/>
              <a:gd name="connsiteX158" fmla="*/ 409575 w 971550"/>
              <a:gd name="connsiteY158" fmla="*/ 263525 h 1412875"/>
              <a:gd name="connsiteX159" fmla="*/ 412750 w 971550"/>
              <a:gd name="connsiteY159" fmla="*/ 247650 h 1412875"/>
              <a:gd name="connsiteX160" fmla="*/ 415925 w 971550"/>
              <a:gd name="connsiteY160" fmla="*/ 117475 h 1412875"/>
              <a:gd name="connsiteX161" fmla="*/ 419100 w 971550"/>
              <a:gd name="connsiteY161" fmla="*/ 95250 h 1412875"/>
              <a:gd name="connsiteX162" fmla="*/ 412750 w 971550"/>
              <a:gd name="connsiteY162" fmla="*/ 19050 h 1412875"/>
              <a:gd name="connsiteX163" fmla="*/ 409575 w 971550"/>
              <a:gd name="connsiteY163" fmla="*/ 9525 h 1412875"/>
              <a:gd name="connsiteX164" fmla="*/ 403225 w 971550"/>
              <a:gd name="connsiteY164" fmla="*/ 0 h 1412875"/>
              <a:gd name="connsiteX165" fmla="*/ 381000 w 971550"/>
              <a:gd name="connsiteY165" fmla="*/ 3175 h 1412875"/>
              <a:gd name="connsiteX166" fmla="*/ 377825 w 971550"/>
              <a:gd name="connsiteY166" fmla="*/ 12700 h 1412875"/>
              <a:gd name="connsiteX167" fmla="*/ 371475 w 971550"/>
              <a:gd name="connsiteY167" fmla="*/ 38100 h 1412875"/>
              <a:gd name="connsiteX168" fmla="*/ 371475 w 971550"/>
              <a:gd name="connsiteY168" fmla="*/ 323850 h 1412875"/>
              <a:gd name="connsiteX169" fmla="*/ 377825 w 971550"/>
              <a:gd name="connsiteY169" fmla="*/ 368300 h 1412875"/>
              <a:gd name="connsiteX170" fmla="*/ 371475 w 971550"/>
              <a:gd name="connsiteY170" fmla="*/ 438150 h 1412875"/>
              <a:gd name="connsiteX171" fmla="*/ 368300 w 971550"/>
              <a:gd name="connsiteY171" fmla="*/ 447675 h 1412875"/>
              <a:gd name="connsiteX172" fmla="*/ 333375 w 971550"/>
              <a:gd name="connsiteY172" fmla="*/ 444500 h 1412875"/>
              <a:gd name="connsiteX173" fmla="*/ 327025 w 971550"/>
              <a:gd name="connsiteY173" fmla="*/ 419100 h 1412875"/>
              <a:gd name="connsiteX174" fmla="*/ 333375 w 971550"/>
              <a:gd name="connsiteY174" fmla="*/ 333375 h 1412875"/>
              <a:gd name="connsiteX175" fmla="*/ 336550 w 971550"/>
              <a:gd name="connsiteY175" fmla="*/ 127000 h 1412875"/>
              <a:gd name="connsiteX176" fmla="*/ 349250 w 971550"/>
              <a:gd name="connsiteY176" fmla="*/ 101600 h 1412875"/>
              <a:gd name="connsiteX177" fmla="*/ 352425 w 971550"/>
              <a:gd name="connsiteY177" fmla="*/ 92075 h 1412875"/>
              <a:gd name="connsiteX178" fmla="*/ 339725 w 971550"/>
              <a:gd name="connsiteY178" fmla="*/ 19050 h 1412875"/>
              <a:gd name="connsiteX179" fmla="*/ 327025 w 971550"/>
              <a:gd name="connsiteY179" fmla="*/ 3175 h 1412875"/>
              <a:gd name="connsiteX180" fmla="*/ 311150 w 971550"/>
              <a:gd name="connsiteY180" fmla="*/ 6350 h 1412875"/>
              <a:gd name="connsiteX181" fmla="*/ 301625 w 971550"/>
              <a:gd name="connsiteY181" fmla="*/ 19050 h 1412875"/>
              <a:gd name="connsiteX182" fmla="*/ 292100 w 971550"/>
              <a:gd name="connsiteY182" fmla="*/ 57150 h 1412875"/>
              <a:gd name="connsiteX183" fmla="*/ 285750 w 971550"/>
              <a:gd name="connsiteY183" fmla="*/ 69850 h 1412875"/>
              <a:gd name="connsiteX184" fmla="*/ 292100 w 971550"/>
              <a:gd name="connsiteY184" fmla="*/ 238125 h 1412875"/>
              <a:gd name="connsiteX185" fmla="*/ 295275 w 971550"/>
              <a:gd name="connsiteY185" fmla="*/ 254000 h 1412875"/>
              <a:gd name="connsiteX186" fmla="*/ 298450 w 971550"/>
              <a:gd name="connsiteY186" fmla="*/ 304800 h 1412875"/>
              <a:gd name="connsiteX187" fmla="*/ 301625 w 971550"/>
              <a:gd name="connsiteY187" fmla="*/ 336550 h 1412875"/>
              <a:gd name="connsiteX188" fmla="*/ 292100 w 971550"/>
              <a:gd name="connsiteY188" fmla="*/ 425450 h 1412875"/>
              <a:gd name="connsiteX189" fmla="*/ 282575 w 971550"/>
              <a:gd name="connsiteY189" fmla="*/ 434975 h 1412875"/>
              <a:gd name="connsiteX190" fmla="*/ 273050 w 971550"/>
              <a:gd name="connsiteY190" fmla="*/ 441325 h 1412875"/>
              <a:gd name="connsiteX191" fmla="*/ 257175 w 971550"/>
              <a:gd name="connsiteY191" fmla="*/ 438150 h 1412875"/>
              <a:gd name="connsiteX192" fmla="*/ 250825 w 971550"/>
              <a:gd name="connsiteY192" fmla="*/ 419100 h 1412875"/>
              <a:gd name="connsiteX193" fmla="*/ 247650 w 971550"/>
              <a:gd name="connsiteY193" fmla="*/ 349250 h 1412875"/>
              <a:gd name="connsiteX194" fmla="*/ 244475 w 971550"/>
              <a:gd name="connsiteY194" fmla="*/ 336550 h 1412875"/>
              <a:gd name="connsiteX195" fmla="*/ 241300 w 971550"/>
              <a:gd name="connsiteY195" fmla="*/ 317500 h 1412875"/>
              <a:gd name="connsiteX196" fmla="*/ 238125 w 971550"/>
              <a:gd name="connsiteY196" fmla="*/ 31750 h 1412875"/>
              <a:gd name="connsiteX197" fmla="*/ 219075 w 971550"/>
              <a:gd name="connsiteY197" fmla="*/ 31750 h 1412875"/>
              <a:gd name="connsiteX198" fmla="*/ 200025 w 971550"/>
              <a:gd name="connsiteY198" fmla="*/ 53975 h 1412875"/>
              <a:gd name="connsiteX199" fmla="*/ 196850 w 971550"/>
              <a:gd name="connsiteY199" fmla="*/ 63500 h 1412875"/>
              <a:gd name="connsiteX200" fmla="*/ 200025 w 971550"/>
              <a:gd name="connsiteY200" fmla="*/ 104775 h 1412875"/>
              <a:gd name="connsiteX201" fmla="*/ 206375 w 971550"/>
              <a:gd name="connsiteY201" fmla="*/ 114300 h 1412875"/>
              <a:gd name="connsiteX202" fmla="*/ 209550 w 971550"/>
              <a:gd name="connsiteY202" fmla="*/ 146050 h 1412875"/>
              <a:gd name="connsiteX203" fmla="*/ 212725 w 971550"/>
              <a:gd name="connsiteY203" fmla="*/ 298450 h 1412875"/>
              <a:gd name="connsiteX204" fmla="*/ 215900 w 971550"/>
              <a:gd name="connsiteY204" fmla="*/ 390525 h 1412875"/>
              <a:gd name="connsiteX205" fmla="*/ 193675 w 971550"/>
              <a:gd name="connsiteY205" fmla="*/ 457200 h 1412875"/>
              <a:gd name="connsiteX206" fmla="*/ 180975 w 971550"/>
              <a:gd name="connsiteY206" fmla="*/ 460375 h 1412875"/>
              <a:gd name="connsiteX207" fmla="*/ 171450 w 971550"/>
              <a:gd name="connsiteY207" fmla="*/ 457200 h 1412875"/>
              <a:gd name="connsiteX208" fmla="*/ 161925 w 971550"/>
              <a:gd name="connsiteY208" fmla="*/ 412750 h 1412875"/>
              <a:gd name="connsiteX209" fmla="*/ 165100 w 971550"/>
              <a:gd name="connsiteY209" fmla="*/ 247650 h 1412875"/>
              <a:gd name="connsiteX210" fmla="*/ 168275 w 971550"/>
              <a:gd name="connsiteY210" fmla="*/ 234950 h 1412875"/>
              <a:gd name="connsiteX211" fmla="*/ 171450 w 971550"/>
              <a:gd name="connsiteY211" fmla="*/ 177800 h 1412875"/>
              <a:gd name="connsiteX212" fmla="*/ 177800 w 971550"/>
              <a:gd name="connsiteY212" fmla="*/ 152400 h 1412875"/>
              <a:gd name="connsiteX213" fmla="*/ 180975 w 971550"/>
              <a:gd name="connsiteY213" fmla="*/ 139700 h 1412875"/>
              <a:gd name="connsiteX214" fmla="*/ 171450 w 971550"/>
              <a:gd name="connsiteY214" fmla="*/ 92075 h 1412875"/>
              <a:gd name="connsiteX215" fmla="*/ 161925 w 971550"/>
              <a:gd name="connsiteY215" fmla="*/ 73025 h 1412875"/>
              <a:gd name="connsiteX216" fmla="*/ 152400 w 971550"/>
              <a:gd name="connsiteY216" fmla="*/ 69850 h 1412875"/>
              <a:gd name="connsiteX217" fmla="*/ 139700 w 971550"/>
              <a:gd name="connsiteY217" fmla="*/ 73025 h 1412875"/>
              <a:gd name="connsiteX218" fmla="*/ 130175 w 971550"/>
              <a:gd name="connsiteY218" fmla="*/ 104775 h 1412875"/>
              <a:gd name="connsiteX219" fmla="*/ 127000 w 971550"/>
              <a:gd name="connsiteY219" fmla="*/ 184150 h 1412875"/>
              <a:gd name="connsiteX220" fmla="*/ 123825 w 971550"/>
              <a:gd name="connsiteY220" fmla="*/ 434975 h 1412875"/>
              <a:gd name="connsiteX221" fmla="*/ 117475 w 971550"/>
              <a:gd name="connsiteY221" fmla="*/ 444500 h 1412875"/>
              <a:gd name="connsiteX222" fmla="*/ 107950 w 971550"/>
              <a:gd name="connsiteY222" fmla="*/ 450850 h 1412875"/>
              <a:gd name="connsiteX223" fmla="*/ 98425 w 971550"/>
              <a:gd name="connsiteY223" fmla="*/ 444500 h 1412875"/>
              <a:gd name="connsiteX224" fmla="*/ 95250 w 971550"/>
              <a:gd name="connsiteY224" fmla="*/ 434975 h 1412875"/>
              <a:gd name="connsiteX225" fmla="*/ 92075 w 971550"/>
              <a:gd name="connsiteY225" fmla="*/ 282575 h 1412875"/>
              <a:gd name="connsiteX226" fmla="*/ 88900 w 971550"/>
              <a:gd name="connsiteY226" fmla="*/ 269875 h 1412875"/>
              <a:gd name="connsiteX227" fmla="*/ 85725 w 971550"/>
              <a:gd name="connsiteY227" fmla="*/ 254000 h 1412875"/>
              <a:gd name="connsiteX228" fmla="*/ 79375 w 971550"/>
              <a:gd name="connsiteY228" fmla="*/ 111125 h 1412875"/>
              <a:gd name="connsiteX229" fmla="*/ 76200 w 971550"/>
              <a:gd name="connsiteY229" fmla="*/ 101600 h 1412875"/>
              <a:gd name="connsiteX230" fmla="*/ 60325 w 971550"/>
              <a:gd name="connsiteY230" fmla="*/ 88900 h 1412875"/>
              <a:gd name="connsiteX231" fmla="*/ 66675 w 971550"/>
              <a:gd name="connsiteY231" fmla="*/ 92075 h 141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971550" h="1412875">
                <a:moveTo>
                  <a:pt x="66675" y="92075"/>
                </a:moveTo>
                <a:cubicBezTo>
                  <a:pt x="65087" y="94721"/>
                  <a:pt x="55033" y="99483"/>
                  <a:pt x="50800" y="104775"/>
                </a:cubicBezTo>
                <a:cubicBezTo>
                  <a:pt x="46629" y="109989"/>
                  <a:pt x="37568" y="132433"/>
                  <a:pt x="34925" y="139700"/>
                </a:cubicBezTo>
                <a:cubicBezTo>
                  <a:pt x="32638" y="145990"/>
                  <a:pt x="28575" y="158750"/>
                  <a:pt x="28575" y="158750"/>
                </a:cubicBezTo>
                <a:cubicBezTo>
                  <a:pt x="27517" y="186267"/>
                  <a:pt x="26144" y="213773"/>
                  <a:pt x="25400" y="241300"/>
                </a:cubicBezTo>
                <a:cubicBezTo>
                  <a:pt x="24027" y="292092"/>
                  <a:pt x="24141" y="342925"/>
                  <a:pt x="22225" y="393700"/>
                </a:cubicBezTo>
                <a:cubicBezTo>
                  <a:pt x="22022" y="399093"/>
                  <a:pt x="19892" y="404245"/>
                  <a:pt x="19050" y="409575"/>
                </a:cubicBezTo>
                <a:cubicBezTo>
                  <a:pt x="16716" y="424359"/>
                  <a:pt x="12700" y="454025"/>
                  <a:pt x="12700" y="454025"/>
                </a:cubicBezTo>
                <a:cubicBezTo>
                  <a:pt x="11642" y="483658"/>
                  <a:pt x="11125" y="513316"/>
                  <a:pt x="9525" y="542925"/>
                </a:cubicBezTo>
                <a:cubicBezTo>
                  <a:pt x="9008" y="552495"/>
                  <a:pt x="6741" y="561924"/>
                  <a:pt x="6350" y="571500"/>
                </a:cubicBezTo>
                <a:cubicBezTo>
                  <a:pt x="742" y="708893"/>
                  <a:pt x="16752" y="657770"/>
                  <a:pt x="0" y="708025"/>
                </a:cubicBezTo>
                <a:cubicBezTo>
                  <a:pt x="8879" y="832326"/>
                  <a:pt x="-2826" y="660776"/>
                  <a:pt x="9525" y="936625"/>
                </a:cubicBezTo>
                <a:cubicBezTo>
                  <a:pt x="10522" y="958899"/>
                  <a:pt x="11587" y="960746"/>
                  <a:pt x="15875" y="977900"/>
                </a:cubicBezTo>
                <a:cubicBezTo>
                  <a:pt x="16933" y="988483"/>
                  <a:pt x="17433" y="999138"/>
                  <a:pt x="19050" y="1009650"/>
                </a:cubicBezTo>
                <a:cubicBezTo>
                  <a:pt x="19559" y="1012958"/>
                  <a:pt x="21752" y="1015862"/>
                  <a:pt x="22225" y="1019175"/>
                </a:cubicBezTo>
                <a:cubicBezTo>
                  <a:pt x="23878" y="1030747"/>
                  <a:pt x="23246" y="1042611"/>
                  <a:pt x="25400" y="1054100"/>
                </a:cubicBezTo>
                <a:cubicBezTo>
                  <a:pt x="26450" y="1059702"/>
                  <a:pt x="29749" y="1064639"/>
                  <a:pt x="31750" y="1069975"/>
                </a:cubicBezTo>
                <a:cubicBezTo>
                  <a:pt x="32925" y="1073109"/>
                  <a:pt x="34044" y="1076271"/>
                  <a:pt x="34925" y="1079500"/>
                </a:cubicBezTo>
                <a:cubicBezTo>
                  <a:pt x="43923" y="1112491"/>
                  <a:pt x="36559" y="1095468"/>
                  <a:pt x="47625" y="1117600"/>
                </a:cubicBezTo>
                <a:cubicBezTo>
                  <a:pt x="48683" y="1122892"/>
                  <a:pt x="48608" y="1128544"/>
                  <a:pt x="50800" y="1133475"/>
                </a:cubicBezTo>
                <a:cubicBezTo>
                  <a:pt x="52949" y="1138311"/>
                  <a:pt x="58652" y="1141155"/>
                  <a:pt x="60325" y="1146175"/>
                </a:cubicBezTo>
                <a:cubicBezTo>
                  <a:pt x="66892" y="1165875"/>
                  <a:pt x="59634" y="1167018"/>
                  <a:pt x="66675" y="1181100"/>
                </a:cubicBezTo>
                <a:cubicBezTo>
                  <a:pt x="77594" y="1202937"/>
                  <a:pt x="72503" y="1191075"/>
                  <a:pt x="85725" y="1206500"/>
                </a:cubicBezTo>
                <a:cubicBezTo>
                  <a:pt x="93261" y="1215292"/>
                  <a:pt x="99165" y="1224978"/>
                  <a:pt x="104775" y="1235075"/>
                </a:cubicBezTo>
                <a:cubicBezTo>
                  <a:pt x="107074" y="1239212"/>
                  <a:pt x="109367" y="1243381"/>
                  <a:pt x="111125" y="1247775"/>
                </a:cubicBezTo>
                <a:cubicBezTo>
                  <a:pt x="113611" y="1253990"/>
                  <a:pt x="114482" y="1260838"/>
                  <a:pt x="117475" y="1266825"/>
                </a:cubicBezTo>
                <a:cubicBezTo>
                  <a:pt x="121357" y="1274589"/>
                  <a:pt x="124565" y="1282318"/>
                  <a:pt x="130175" y="1289050"/>
                </a:cubicBezTo>
                <a:cubicBezTo>
                  <a:pt x="133050" y="1292499"/>
                  <a:pt x="136525" y="1295400"/>
                  <a:pt x="139700" y="1298575"/>
                </a:cubicBezTo>
                <a:cubicBezTo>
                  <a:pt x="144596" y="1313262"/>
                  <a:pt x="140432" y="1303557"/>
                  <a:pt x="149225" y="1317625"/>
                </a:cubicBezTo>
                <a:cubicBezTo>
                  <a:pt x="152496" y="1322858"/>
                  <a:pt x="154386" y="1329136"/>
                  <a:pt x="158750" y="1333500"/>
                </a:cubicBezTo>
                <a:cubicBezTo>
                  <a:pt x="161117" y="1335867"/>
                  <a:pt x="165100" y="1335617"/>
                  <a:pt x="168275" y="1336675"/>
                </a:cubicBezTo>
                <a:cubicBezTo>
                  <a:pt x="176012" y="1344412"/>
                  <a:pt x="180725" y="1350023"/>
                  <a:pt x="190500" y="1355725"/>
                </a:cubicBezTo>
                <a:cubicBezTo>
                  <a:pt x="198677" y="1360495"/>
                  <a:pt x="206492" y="1367380"/>
                  <a:pt x="215900" y="1368425"/>
                </a:cubicBezTo>
                <a:lnTo>
                  <a:pt x="244475" y="1371600"/>
                </a:lnTo>
                <a:cubicBezTo>
                  <a:pt x="262684" y="1377670"/>
                  <a:pt x="244971" y="1372203"/>
                  <a:pt x="269875" y="1377950"/>
                </a:cubicBezTo>
                <a:cubicBezTo>
                  <a:pt x="278379" y="1379912"/>
                  <a:pt x="286808" y="1382183"/>
                  <a:pt x="295275" y="1384300"/>
                </a:cubicBezTo>
                <a:cubicBezTo>
                  <a:pt x="299508" y="1385358"/>
                  <a:pt x="303835" y="1386095"/>
                  <a:pt x="307975" y="1387475"/>
                </a:cubicBezTo>
                <a:cubicBezTo>
                  <a:pt x="318015" y="1390822"/>
                  <a:pt x="331853" y="1396310"/>
                  <a:pt x="342900" y="1397000"/>
                </a:cubicBezTo>
                <a:cubicBezTo>
                  <a:pt x="371439" y="1398784"/>
                  <a:pt x="400050" y="1399117"/>
                  <a:pt x="428625" y="1400175"/>
                </a:cubicBezTo>
                <a:cubicBezTo>
                  <a:pt x="466292" y="1412731"/>
                  <a:pt x="447221" y="1408591"/>
                  <a:pt x="485775" y="1412875"/>
                </a:cubicBezTo>
                <a:lnTo>
                  <a:pt x="558800" y="1409700"/>
                </a:lnTo>
                <a:cubicBezTo>
                  <a:pt x="568365" y="1409102"/>
                  <a:pt x="577805" y="1407029"/>
                  <a:pt x="587375" y="1406525"/>
                </a:cubicBezTo>
                <a:cubicBezTo>
                  <a:pt x="618042" y="1404911"/>
                  <a:pt x="648758" y="1404408"/>
                  <a:pt x="679450" y="1403350"/>
                </a:cubicBezTo>
                <a:lnTo>
                  <a:pt x="701675" y="1400175"/>
                </a:lnTo>
                <a:cubicBezTo>
                  <a:pt x="710133" y="1399047"/>
                  <a:pt x="718659" y="1398403"/>
                  <a:pt x="727075" y="1397000"/>
                </a:cubicBezTo>
                <a:cubicBezTo>
                  <a:pt x="731379" y="1396283"/>
                  <a:pt x="735482" y="1394606"/>
                  <a:pt x="739775" y="1393825"/>
                </a:cubicBezTo>
                <a:cubicBezTo>
                  <a:pt x="781488" y="1386241"/>
                  <a:pt x="745895" y="1394676"/>
                  <a:pt x="774700" y="1387475"/>
                </a:cubicBezTo>
                <a:cubicBezTo>
                  <a:pt x="777875" y="1385358"/>
                  <a:pt x="780738" y="1382675"/>
                  <a:pt x="784225" y="1381125"/>
                </a:cubicBezTo>
                <a:cubicBezTo>
                  <a:pt x="790342" y="1378407"/>
                  <a:pt x="803275" y="1374775"/>
                  <a:pt x="803275" y="1374775"/>
                </a:cubicBezTo>
                <a:cubicBezTo>
                  <a:pt x="808216" y="1369834"/>
                  <a:pt x="815252" y="1361552"/>
                  <a:pt x="822325" y="1358900"/>
                </a:cubicBezTo>
                <a:cubicBezTo>
                  <a:pt x="827378" y="1357005"/>
                  <a:pt x="832908" y="1356783"/>
                  <a:pt x="838200" y="1355725"/>
                </a:cubicBezTo>
                <a:cubicBezTo>
                  <a:pt x="841375" y="1350433"/>
                  <a:pt x="843709" y="1344535"/>
                  <a:pt x="847725" y="1339850"/>
                </a:cubicBezTo>
                <a:cubicBezTo>
                  <a:pt x="850208" y="1336953"/>
                  <a:pt x="854697" y="1336336"/>
                  <a:pt x="857250" y="1333500"/>
                </a:cubicBezTo>
                <a:cubicBezTo>
                  <a:pt x="893152" y="1293609"/>
                  <a:pt x="860995" y="1319579"/>
                  <a:pt x="889000" y="1298575"/>
                </a:cubicBezTo>
                <a:cubicBezTo>
                  <a:pt x="890058" y="1295400"/>
                  <a:pt x="890230" y="1291773"/>
                  <a:pt x="892175" y="1289050"/>
                </a:cubicBezTo>
                <a:cubicBezTo>
                  <a:pt x="895655" y="1284178"/>
                  <a:pt x="900933" y="1280856"/>
                  <a:pt x="904875" y="1276350"/>
                </a:cubicBezTo>
                <a:cubicBezTo>
                  <a:pt x="908360" y="1272368"/>
                  <a:pt x="911225" y="1267883"/>
                  <a:pt x="914400" y="1263650"/>
                </a:cubicBezTo>
                <a:cubicBezTo>
                  <a:pt x="916975" y="1250773"/>
                  <a:pt x="919297" y="1237892"/>
                  <a:pt x="923925" y="1225550"/>
                </a:cubicBezTo>
                <a:cubicBezTo>
                  <a:pt x="925926" y="1220214"/>
                  <a:pt x="927960" y="1214883"/>
                  <a:pt x="930275" y="1209675"/>
                </a:cubicBezTo>
                <a:cubicBezTo>
                  <a:pt x="932197" y="1205350"/>
                  <a:pt x="934963" y="1201407"/>
                  <a:pt x="936625" y="1196975"/>
                </a:cubicBezTo>
                <a:cubicBezTo>
                  <a:pt x="939786" y="1188547"/>
                  <a:pt x="941407" y="1173063"/>
                  <a:pt x="942975" y="1165225"/>
                </a:cubicBezTo>
                <a:cubicBezTo>
                  <a:pt x="943831" y="1160946"/>
                  <a:pt x="945092" y="1156758"/>
                  <a:pt x="946150" y="1152525"/>
                </a:cubicBezTo>
                <a:cubicBezTo>
                  <a:pt x="947208" y="1136650"/>
                  <a:pt x="949175" y="1120810"/>
                  <a:pt x="949325" y="1104900"/>
                </a:cubicBezTo>
                <a:cubicBezTo>
                  <a:pt x="951342" y="891116"/>
                  <a:pt x="913747" y="673192"/>
                  <a:pt x="955675" y="463550"/>
                </a:cubicBezTo>
                <a:cubicBezTo>
                  <a:pt x="956733" y="447675"/>
                  <a:pt x="957410" y="431770"/>
                  <a:pt x="958850" y="415925"/>
                </a:cubicBezTo>
                <a:cubicBezTo>
                  <a:pt x="959528" y="408472"/>
                  <a:pt x="961720" y="401177"/>
                  <a:pt x="962025" y="393700"/>
                </a:cubicBezTo>
                <a:cubicBezTo>
                  <a:pt x="963838" y="349274"/>
                  <a:pt x="963584" y="304783"/>
                  <a:pt x="965200" y="260350"/>
                </a:cubicBezTo>
                <a:cubicBezTo>
                  <a:pt x="966045" y="237101"/>
                  <a:pt x="968980" y="213634"/>
                  <a:pt x="971550" y="190500"/>
                </a:cubicBezTo>
                <a:cubicBezTo>
                  <a:pt x="970492" y="161925"/>
                  <a:pt x="970964" y="133252"/>
                  <a:pt x="968375" y="104775"/>
                </a:cubicBezTo>
                <a:cubicBezTo>
                  <a:pt x="967957" y="100172"/>
                  <a:pt x="961668" y="80995"/>
                  <a:pt x="955675" y="76200"/>
                </a:cubicBezTo>
                <a:cubicBezTo>
                  <a:pt x="953062" y="74109"/>
                  <a:pt x="949325" y="74083"/>
                  <a:pt x="946150" y="73025"/>
                </a:cubicBezTo>
                <a:cubicBezTo>
                  <a:pt x="928276" y="78983"/>
                  <a:pt x="934868" y="73583"/>
                  <a:pt x="933450" y="104775"/>
                </a:cubicBezTo>
                <a:cubicBezTo>
                  <a:pt x="931767" y="141794"/>
                  <a:pt x="931574" y="178866"/>
                  <a:pt x="930275" y="215900"/>
                </a:cubicBezTo>
                <a:cubicBezTo>
                  <a:pt x="928478" y="267109"/>
                  <a:pt x="931295" y="268459"/>
                  <a:pt x="923925" y="301625"/>
                </a:cubicBezTo>
                <a:cubicBezTo>
                  <a:pt x="922978" y="305885"/>
                  <a:pt x="922915" y="310536"/>
                  <a:pt x="920750" y="314325"/>
                </a:cubicBezTo>
                <a:cubicBezTo>
                  <a:pt x="918522" y="318224"/>
                  <a:pt x="914100" y="320401"/>
                  <a:pt x="911225" y="323850"/>
                </a:cubicBezTo>
                <a:cubicBezTo>
                  <a:pt x="897996" y="339725"/>
                  <a:pt x="912813" y="328083"/>
                  <a:pt x="895350" y="339725"/>
                </a:cubicBezTo>
                <a:cubicBezTo>
                  <a:pt x="891117" y="333375"/>
                  <a:pt x="883194" y="328287"/>
                  <a:pt x="882650" y="320675"/>
                </a:cubicBezTo>
                <a:cubicBezTo>
                  <a:pt x="881592" y="305858"/>
                  <a:pt x="880347" y="291054"/>
                  <a:pt x="879475" y="276225"/>
                </a:cubicBezTo>
                <a:cubicBezTo>
                  <a:pt x="875299" y="205235"/>
                  <a:pt x="881601" y="233930"/>
                  <a:pt x="873125" y="200025"/>
                </a:cubicBezTo>
                <a:cubicBezTo>
                  <a:pt x="872067" y="153458"/>
                  <a:pt x="871850" y="106865"/>
                  <a:pt x="869950" y="60325"/>
                </a:cubicBezTo>
                <a:cubicBezTo>
                  <a:pt x="869237" y="42848"/>
                  <a:pt x="868995" y="45930"/>
                  <a:pt x="857250" y="38100"/>
                </a:cubicBezTo>
                <a:cubicBezTo>
                  <a:pt x="854075" y="40217"/>
                  <a:pt x="850109" y="41470"/>
                  <a:pt x="847725" y="44450"/>
                </a:cubicBezTo>
                <a:cubicBezTo>
                  <a:pt x="846111" y="46467"/>
                  <a:pt x="841527" y="65914"/>
                  <a:pt x="841375" y="66675"/>
                </a:cubicBezTo>
                <a:cubicBezTo>
                  <a:pt x="838323" y="81934"/>
                  <a:pt x="836976" y="95517"/>
                  <a:pt x="835025" y="111125"/>
                </a:cubicBezTo>
                <a:cubicBezTo>
                  <a:pt x="833967" y="134408"/>
                  <a:pt x="832556" y="157678"/>
                  <a:pt x="831850" y="180975"/>
                </a:cubicBezTo>
                <a:cubicBezTo>
                  <a:pt x="830439" y="227532"/>
                  <a:pt x="830614" y="274137"/>
                  <a:pt x="828675" y="320675"/>
                </a:cubicBezTo>
                <a:cubicBezTo>
                  <a:pt x="828493" y="325035"/>
                  <a:pt x="827451" y="329472"/>
                  <a:pt x="825500" y="333375"/>
                </a:cubicBezTo>
                <a:cubicBezTo>
                  <a:pt x="822087" y="340201"/>
                  <a:pt x="812800" y="352425"/>
                  <a:pt x="812800" y="352425"/>
                </a:cubicBezTo>
                <a:cubicBezTo>
                  <a:pt x="810893" y="360051"/>
                  <a:pt x="810127" y="369168"/>
                  <a:pt x="803275" y="374650"/>
                </a:cubicBezTo>
                <a:cubicBezTo>
                  <a:pt x="800662" y="376741"/>
                  <a:pt x="796925" y="376767"/>
                  <a:pt x="793750" y="377825"/>
                </a:cubicBezTo>
                <a:cubicBezTo>
                  <a:pt x="748113" y="362613"/>
                  <a:pt x="783782" y="377817"/>
                  <a:pt x="781050" y="260350"/>
                </a:cubicBezTo>
                <a:cubicBezTo>
                  <a:pt x="779819" y="207437"/>
                  <a:pt x="779528" y="154501"/>
                  <a:pt x="777875" y="101600"/>
                </a:cubicBezTo>
                <a:cubicBezTo>
                  <a:pt x="777411" y="86753"/>
                  <a:pt x="776436" y="71903"/>
                  <a:pt x="774700" y="57150"/>
                </a:cubicBezTo>
                <a:cubicBezTo>
                  <a:pt x="774309" y="53826"/>
                  <a:pt x="773381" y="50410"/>
                  <a:pt x="771525" y="47625"/>
                </a:cubicBezTo>
                <a:cubicBezTo>
                  <a:pt x="769034" y="43889"/>
                  <a:pt x="765175" y="41275"/>
                  <a:pt x="762000" y="38100"/>
                </a:cubicBezTo>
                <a:cubicBezTo>
                  <a:pt x="756708" y="39158"/>
                  <a:pt x="750271" y="37820"/>
                  <a:pt x="746125" y="41275"/>
                </a:cubicBezTo>
                <a:cubicBezTo>
                  <a:pt x="742773" y="44069"/>
                  <a:pt x="743731" y="49682"/>
                  <a:pt x="742950" y="53975"/>
                </a:cubicBezTo>
                <a:cubicBezTo>
                  <a:pt x="741611" y="61338"/>
                  <a:pt x="740913" y="68803"/>
                  <a:pt x="739775" y="76200"/>
                </a:cubicBezTo>
                <a:cubicBezTo>
                  <a:pt x="736791" y="95595"/>
                  <a:pt x="735286" y="99561"/>
                  <a:pt x="733425" y="120650"/>
                </a:cubicBezTo>
                <a:cubicBezTo>
                  <a:pt x="725221" y="213628"/>
                  <a:pt x="734009" y="175465"/>
                  <a:pt x="723900" y="215900"/>
                </a:cubicBezTo>
                <a:cubicBezTo>
                  <a:pt x="722842" y="243417"/>
                  <a:pt x="721708" y="270931"/>
                  <a:pt x="720725" y="298450"/>
                </a:cubicBezTo>
                <a:cubicBezTo>
                  <a:pt x="719233" y="340234"/>
                  <a:pt x="739754" y="379428"/>
                  <a:pt x="708025" y="403225"/>
                </a:cubicBezTo>
                <a:cubicBezTo>
                  <a:pt x="703088" y="406928"/>
                  <a:pt x="697789" y="410244"/>
                  <a:pt x="692150" y="412750"/>
                </a:cubicBezTo>
                <a:cubicBezTo>
                  <a:pt x="688162" y="414522"/>
                  <a:pt x="683683" y="414867"/>
                  <a:pt x="679450" y="415925"/>
                </a:cubicBezTo>
                <a:cubicBezTo>
                  <a:pt x="660846" y="388020"/>
                  <a:pt x="672402" y="409437"/>
                  <a:pt x="676275" y="339725"/>
                </a:cubicBezTo>
                <a:cubicBezTo>
                  <a:pt x="677158" y="323839"/>
                  <a:pt x="677392" y="307877"/>
                  <a:pt x="679450" y="292100"/>
                </a:cubicBezTo>
                <a:cubicBezTo>
                  <a:pt x="680579" y="283446"/>
                  <a:pt x="684718" y="275360"/>
                  <a:pt x="685800" y="266700"/>
                </a:cubicBezTo>
                <a:cubicBezTo>
                  <a:pt x="686858" y="258233"/>
                  <a:pt x="687449" y="249695"/>
                  <a:pt x="688975" y="241300"/>
                </a:cubicBezTo>
                <a:cubicBezTo>
                  <a:pt x="689574" y="238007"/>
                  <a:pt x="691231" y="234993"/>
                  <a:pt x="692150" y="231775"/>
                </a:cubicBezTo>
                <a:cubicBezTo>
                  <a:pt x="693349" y="227579"/>
                  <a:pt x="694267" y="223308"/>
                  <a:pt x="695325" y="219075"/>
                </a:cubicBezTo>
                <a:cubicBezTo>
                  <a:pt x="694267" y="173567"/>
                  <a:pt x="696771" y="127835"/>
                  <a:pt x="692150" y="82550"/>
                </a:cubicBezTo>
                <a:cubicBezTo>
                  <a:pt x="691375" y="74958"/>
                  <a:pt x="681863" y="70740"/>
                  <a:pt x="679450" y="63500"/>
                </a:cubicBezTo>
                <a:cubicBezTo>
                  <a:pt x="678392" y="60325"/>
                  <a:pt x="677194" y="57193"/>
                  <a:pt x="676275" y="53975"/>
                </a:cubicBezTo>
                <a:cubicBezTo>
                  <a:pt x="675076" y="49779"/>
                  <a:pt x="675826" y="44682"/>
                  <a:pt x="673100" y="41275"/>
                </a:cubicBezTo>
                <a:cubicBezTo>
                  <a:pt x="671009" y="38662"/>
                  <a:pt x="666750" y="39158"/>
                  <a:pt x="663575" y="38100"/>
                </a:cubicBezTo>
                <a:cubicBezTo>
                  <a:pt x="660400" y="39158"/>
                  <a:pt x="656663" y="39184"/>
                  <a:pt x="654050" y="41275"/>
                </a:cubicBezTo>
                <a:cubicBezTo>
                  <a:pt x="644085" y="49247"/>
                  <a:pt x="645821" y="67258"/>
                  <a:pt x="641350" y="76200"/>
                </a:cubicBezTo>
                <a:cubicBezTo>
                  <a:pt x="633049" y="92803"/>
                  <a:pt x="636148" y="84308"/>
                  <a:pt x="631825" y="101600"/>
                </a:cubicBezTo>
                <a:cubicBezTo>
                  <a:pt x="630767" y="114300"/>
                  <a:pt x="629984" y="127026"/>
                  <a:pt x="628650" y="139700"/>
                </a:cubicBezTo>
                <a:cubicBezTo>
                  <a:pt x="626900" y="156328"/>
                  <a:pt x="625365" y="162475"/>
                  <a:pt x="622300" y="177800"/>
                </a:cubicBezTo>
                <a:cubicBezTo>
                  <a:pt x="615069" y="329655"/>
                  <a:pt x="622300" y="146394"/>
                  <a:pt x="622300" y="406400"/>
                </a:cubicBezTo>
                <a:cubicBezTo>
                  <a:pt x="622300" y="454920"/>
                  <a:pt x="629219" y="434690"/>
                  <a:pt x="609600" y="444500"/>
                </a:cubicBezTo>
                <a:cubicBezTo>
                  <a:pt x="606187" y="446207"/>
                  <a:pt x="603250" y="448733"/>
                  <a:pt x="600075" y="450850"/>
                </a:cubicBezTo>
                <a:cubicBezTo>
                  <a:pt x="583598" y="445358"/>
                  <a:pt x="588052" y="450025"/>
                  <a:pt x="587375" y="422275"/>
                </a:cubicBezTo>
                <a:cubicBezTo>
                  <a:pt x="586040" y="367547"/>
                  <a:pt x="585889" y="179625"/>
                  <a:pt x="581025" y="92075"/>
                </a:cubicBezTo>
                <a:cubicBezTo>
                  <a:pt x="580668" y="85647"/>
                  <a:pt x="579002" y="79359"/>
                  <a:pt x="577850" y="73025"/>
                </a:cubicBezTo>
                <a:cubicBezTo>
                  <a:pt x="575831" y="61919"/>
                  <a:pt x="576322" y="55622"/>
                  <a:pt x="568325" y="47625"/>
                </a:cubicBezTo>
                <a:cubicBezTo>
                  <a:pt x="565627" y="44927"/>
                  <a:pt x="561975" y="43392"/>
                  <a:pt x="558800" y="41275"/>
                </a:cubicBezTo>
                <a:cubicBezTo>
                  <a:pt x="555625" y="43392"/>
                  <a:pt x="551392" y="44450"/>
                  <a:pt x="549275" y="47625"/>
                </a:cubicBezTo>
                <a:cubicBezTo>
                  <a:pt x="546854" y="51256"/>
                  <a:pt x="547632" y="56239"/>
                  <a:pt x="546100" y="60325"/>
                </a:cubicBezTo>
                <a:cubicBezTo>
                  <a:pt x="533648" y="93531"/>
                  <a:pt x="544725" y="53126"/>
                  <a:pt x="536575" y="85725"/>
                </a:cubicBezTo>
                <a:cubicBezTo>
                  <a:pt x="537633" y="144992"/>
                  <a:pt x="538057" y="204273"/>
                  <a:pt x="539750" y="263525"/>
                </a:cubicBezTo>
                <a:cubicBezTo>
                  <a:pt x="540174" y="278373"/>
                  <a:pt x="541638" y="293176"/>
                  <a:pt x="542925" y="307975"/>
                </a:cubicBezTo>
                <a:cubicBezTo>
                  <a:pt x="544228" y="322963"/>
                  <a:pt x="546259" y="340521"/>
                  <a:pt x="549275" y="355600"/>
                </a:cubicBezTo>
                <a:cubicBezTo>
                  <a:pt x="550131" y="359879"/>
                  <a:pt x="551392" y="364067"/>
                  <a:pt x="552450" y="368300"/>
                </a:cubicBezTo>
                <a:cubicBezTo>
                  <a:pt x="550896" y="407145"/>
                  <a:pt x="570752" y="446866"/>
                  <a:pt x="530225" y="460375"/>
                </a:cubicBezTo>
                <a:lnTo>
                  <a:pt x="520700" y="463550"/>
                </a:lnTo>
                <a:cubicBezTo>
                  <a:pt x="514350" y="462492"/>
                  <a:pt x="507239" y="463569"/>
                  <a:pt x="501650" y="460375"/>
                </a:cubicBezTo>
                <a:cubicBezTo>
                  <a:pt x="498744" y="458715"/>
                  <a:pt x="499287" y="454097"/>
                  <a:pt x="498475" y="450850"/>
                </a:cubicBezTo>
                <a:cubicBezTo>
                  <a:pt x="497166" y="445615"/>
                  <a:pt x="496358" y="440267"/>
                  <a:pt x="495300" y="434975"/>
                </a:cubicBezTo>
                <a:cubicBezTo>
                  <a:pt x="496358" y="400050"/>
                  <a:pt x="498475" y="365141"/>
                  <a:pt x="498475" y="330200"/>
                </a:cubicBezTo>
                <a:cubicBezTo>
                  <a:pt x="498475" y="237061"/>
                  <a:pt x="498369" y="143889"/>
                  <a:pt x="495300" y="50800"/>
                </a:cubicBezTo>
                <a:cubicBezTo>
                  <a:pt x="494981" y="41119"/>
                  <a:pt x="485652" y="40176"/>
                  <a:pt x="479425" y="38100"/>
                </a:cubicBezTo>
                <a:cubicBezTo>
                  <a:pt x="474133" y="41275"/>
                  <a:pt x="467914" y="43261"/>
                  <a:pt x="463550" y="47625"/>
                </a:cubicBezTo>
                <a:cubicBezTo>
                  <a:pt x="461183" y="49992"/>
                  <a:pt x="461101" y="53883"/>
                  <a:pt x="460375" y="57150"/>
                </a:cubicBezTo>
                <a:cubicBezTo>
                  <a:pt x="458978" y="63434"/>
                  <a:pt x="458258" y="69850"/>
                  <a:pt x="457200" y="76200"/>
                </a:cubicBezTo>
                <a:cubicBezTo>
                  <a:pt x="458258" y="123825"/>
                  <a:pt x="458910" y="171461"/>
                  <a:pt x="460375" y="219075"/>
                </a:cubicBezTo>
                <a:cubicBezTo>
                  <a:pt x="461027" y="240258"/>
                  <a:pt x="463550" y="261382"/>
                  <a:pt x="463550" y="282575"/>
                </a:cubicBezTo>
                <a:cubicBezTo>
                  <a:pt x="463550" y="330212"/>
                  <a:pt x="462358" y="377855"/>
                  <a:pt x="460375" y="425450"/>
                </a:cubicBezTo>
                <a:cubicBezTo>
                  <a:pt x="460012" y="434156"/>
                  <a:pt x="454474" y="437252"/>
                  <a:pt x="450850" y="444500"/>
                </a:cubicBezTo>
                <a:cubicBezTo>
                  <a:pt x="449353" y="447493"/>
                  <a:pt x="449531" y="451240"/>
                  <a:pt x="447675" y="454025"/>
                </a:cubicBezTo>
                <a:cubicBezTo>
                  <a:pt x="440880" y="464218"/>
                  <a:pt x="438611" y="463396"/>
                  <a:pt x="428625" y="466725"/>
                </a:cubicBezTo>
                <a:cubicBezTo>
                  <a:pt x="422275" y="465667"/>
                  <a:pt x="415164" y="466744"/>
                  <a:pt x="409575" y="463550"/>
                </a:cubicBezTo>
                <a:cubicBezTo>
                  <a:pt x="406669" y="461890"/>
                  <a:pt x="407281" y="457254"/>
                  <a:pt x="406400" y="454025"/>
                </a:cubicBezTo>
                <a:cubicBezTo>
                  <a:pt x="404104" y="445605"/>
                  <a:pt x="400050" y="428625"/>
                  <a:pt x="400050" y="428625"/>
                </a:cubicBezTo>
                <a:cubicBezTo>
                  <a:pt x="398992" y="418042"/>
                  <a:pt x="396875" y="407511"/>
                  <a:pt x="396875" y="396875"/>
                </a:cubicBezTo>
                <a:cubicBezTo>
                  <a:pt x="396875" y="346000"/>
                  <a:pt x="398760" y="353221"/>
                  <a:pt x="403225" y="317500"/>
                </a:cubicBezTo>
                <a:cubicBezTo>
                  <a:pt x="405186" y="301813"/>
                  <a:pt x="407131" y="279410"/>
                  <a:pt x="409575" y="263525"/>
                </a:cubicBezTo>
                <a:cubicBezTo>
                  <a:pt x="410396" y="258191"/>
                  <a:pt x="411692" y="252942"/>
                  <a:pt x="412750" y="247650"/>
                </a:cubicBezTo>
                <a:cubicBezTo>
                  <a:pt x="413808" y="204258"/>
                  <a:pt x="414118" y="160842"/>
                  <a:pt x="415925" y="117475"/>
                </a:cubicBezTo>
                <a:cubicBezTo>
                  <a:pt x="416237" y="109998"/>
                  <a:pt x="419100" y="102734"/>
                  <a:pt x="419100" y="95250"/>
                </a:cubicBezTo>
                <a:cubicBezTo>
                  <a:pt x="419100" y="69953"/>
                  <a:pt x="418947" y="43838"/>
                  <a:pt x="412750" y="19050"/>
                </a:cubicBezTo>
                <a:cubicBezTo>
                  <a:pt x="411938" y="15803"/>
                  <a:pt x="411072" y="12518"/>
                  <a:pt x="409575" y="9525"/>
                </a:cubicBezTo>
                <a:cubicBezTo>
                  <a:pt x="407868" y="6112"/>
                  <a:pt x="405342" y="3175"/>
                  <a:pt x="403225" y="0"/>
                </a:cubicBezTo>
                <a:cubicBezTo>
                  <a:pt x="395817" y="1058"/>
                  <a:pt x="387693" y="-172"/>
                  <a:pt x="381000" y="3175"/>
                </a:cubicBezTo>
                <a:cubicBezTo>
                  <a:pt x="378007" y="4672"/>
                  <a:pt x="378706" y="9471"/>
                  <a:pt x="377825" y="12700"/>
                </a:cubicBezTo>
                <a:cubicBezTo>
                  <a:pt x="375529" y="21120"/>
                  <a:pt x="373592" y="29633"/>
                  <a:pt x="371475" y="38100"/>
                </a:cubicBezTo>
                <a:cubicBezTo>
                  <a:pt x="363220" y="153676"/>
                  <a:pt x="364581" y="117028"/>
                  <a:pt x="371475" y="323850"/>
                </a:cubicBezTo>
                <a:cubicBezTo>
                  <a:pt x="371974" y="338809"/>
                  <a:pt x="375708" y="353483"/>
                  <a:pt x="377825" y="368300"/>
                </a:cubicBezTo>
                <a:cubicBezTo>
                  <a:pt x="375708" y="391583"/>
                  <a:pt x="374261" y="414937"/>
                  <a:pt x="371475" y="438150"/>
                </a:cubicBezTo>
                <a:cubicBezTo>
                  <a:pt x="371076" y="441473"/>
                  <a:pt x="371601" y="447125"/>
                  <a:pt x="368300" y="447675"/>
                </a:cubicBezTo>
                <a:cubicBezTo>
                  <a:pt x="356769" y="449597"/>
                  <a:pt x="345017" y="445558"/>
                  <a:pt x="333375" y="444500"/>
                </a:cubicBezTo>
                <a:cubicBezTo>
                  <a:pt x="331258" y="436033"/>
                  <a:pt x="326646" y="427819"/>
                  <a:pt x="327025" y="419100"/>
                </a:cubicBezTo>
                <a:cubicBezTo>
                  <a:pt x="330390" y="341715"/>
                  <a:pt x="324291" y="369712"/>
                  <a:pt x="333375" y="333375"/>
                </a:cubicBezTo>
                <a:cubicBezTo>
                  <a:pt x="334433" y="264583"/>
                  <a:pt x="331849" y="195639"/>
                  <a:pt x="336550" y="127000"/>
                </a:cubicBezTo>
                <a:cubicBezTo>
                  <a:pt x="337197" y="117556"/>
                  <a:pt x="346257" y="110580"/>
                  <a:pt x="349250" y="101600"/>
                </a:cubicBezTo>
                <a:lnTo>
                  <a:pt x="352425" y="92075"/>
                </a:lnTo>
                <a:cubicBezTo>
                  <a:pt x="346693" y="-11102"/>
                  <a:pt x="359783" y="64180"/>
                  <a:pt x="339725" y="19050"/>
                </a:cubicBezTo>
                <a:cubicBezTo>
                  <a:pt x="332098" y="1890"/>
                  <a:pt x="343481" y="8660"/>
                  <a:pt x="327025" y="3175"/>
                </a:cubicBezTo>
                <a:cubicBezTo>
                  <a:pt x="321733" y="4233"/>
                  <a:pt x="315726" y="3490"/>
                  <a:pt x="311150" y="6350"/>
                </a:cubicBezTo>
                <a:cubicBezTo>
                  <a:pt x="306663" y="9155"/>
                  <a:pt x="303992" y="14317"/>
                  <a:pt x="301625" y="19050"/>
                </a:cubicBezTo>
                <a:cubicBezTo>
                  <a:pt x="290638" y="41024"/>
                  <a:pt x="298877" y="34559"/>
                  <a:pt x="292100" y="57150"/>
                </a:cubicBezTo>
                <a:cubicBezTo>
                  <a:pt x="290740" y="61683"/>
                  <a:pt x="287867" y="65617"/>
                  <a:pt x="285750" y="69850"/>
                </a:cubicBezTo>
                <a:cubicBezTo>
                  <a:pt x="287867" y="125942"/>
                  <a:pt x="289201" y="182068"/>
                  <a:pt x="292100" y="238125"/>
                </a:cubicBezTo>
                <a:cubicBezTo>
                  <a:pt x="292379" y="243514"/>
                  <a:pt x="294763" y="248628"/>
                  <a:pt x="295275" y="254000"/>
                </a:cubicBezTo>
                <a:cubicBezTo>
                  <a:pt x="296884" y="270890"/>
                  <a:pt x="297149" y="287884"/>
                  <a:pt x="298450" y="304800"/>
                </a:cubicBezTo>
                <a:cubicBezTo>
                  <a:pt x="299266" y="315405"/>
                  <a:pt x="300567" y="325967"/>
                  <a:pt x="301625" y="336550"/>
                </a:cubicBezTo>
                <a:cubicBezTo>
                  <a:pt x="300780" y="356838"/>
                  <a:pt x="309349" y="401302"/>
                  <a:pt x="292100" y="425450"/>
                </a:cubicBezTo>
                <a:cubicBezTo>
                  <a:pt x="289490" y="429104"/>
                  <a:pt x="286024" y="432100"/>
                  <a:pt x="282575" y="434975"/>
                </a:cubicBezTo>
                <a:cubicBezTo>
                  <a:pt x="279644" y="437418"/>
                  <a:pt x="276225" y="439208"/>
                  <a:pt x="273050" y="441325"/>
                </a:cubicBezTo>
                <a:cubicBezTo>
                  <a:pt x="267758" y="440267"/>
                  <a:pt x="260991" y="441966"/>
                  <a:pt x="257175" y="438150"/>
                </a:cubicBezTo>
                <a:cubicBezTo>
                  <a:pt x="252442" y="433417"/>
                  <a:pt x="250825" y="419100"/>
                  <a:pt x="250825" y="419100"/>
                </a:cubicBezTo>
                <a:cubicBezTo>
                  <a:pt x="249767" y="395817"/>
                  <a:pt x="249438" y="372489"/>
                  <a:pt x="247650" y="349250"/>
                </a:cubicBezTo>
                <a:cubicBezTo>
                  <a:pt x="247315" y="344899"/>
                  <a:pt x="245331" y="340829"/>
                  <a:pt x="244475" y="336550"/>
                </a:cubicBezTo>
                <a:cubicBezTo>
                  <a:pt x="243212" y="330237"/>
                  <a:pt x="242358" y="323850"/>
                  <a:pt x="241300" y="317500"/>
                </a:cubicBezTo>
                <a:cubicBezTo>
                  <a:pt x="240242" y="222250"/>
                  <a:pt x="242308" y="126914"/>
                  <a:pt x="238125" y="31750"/>
                </a:cubicBezTo>
                <a:cubicBezTo>
                  <a:pt x="237758" y="23406"/>
                  <a:pt x="219442" y="31628"/>
                  <a:pt x="219075" y="31750"/>
                </a:cubicBezTo>
                <a:cubicBezTo>
                  <a:pt x="211568" y="39257"/>
                  <a:pt x="205456" y="44471"/>
                  <a:pt x="200025" y="53975"/>
                </a:cubicBezTo>
                <a:cubicBezTo>
                  <a:pt x="198365" y="56881"/>
                  <a:pt x="197908" y="60325"/>
                  <a:pt x="196850" y="63500"/>
                </a:cubicBezTo>
                <a:cubicBezTo>
                  <a:pt x="197908" y="77258"/>
                  <a:pt x="197482" y="91212"/>
                  <a:pt x="200025" y="104775"/>
                </a:cubicBezTo>
                <a:cubicBezTo>
                  <a:pt x="200728" y="108526"/>
                  <a:pt x="205517" y="110582"/>
                  <a:pt x="206375" y="114300"/>
                </a:cubicBezTo>
                <a:cubicBezTo>
                  <a:pt x="208767" y="124664"/>
                  <a:pt x="208492" y="135467"/>
                  <a:pt x="209550" y="146050"/>
                </a:cubicBezTo>
                <a:cubicBezTo>
                  <a:pt x="210608" y="196850"/>
                  <a:pt x="211406" y="247656"/>
                  <a:pt x="212725" y="298450"/>
                </a:cubicBezTo>
                <a:cubicBezTo>
                  <a:pt x="213522" y="329150"/>
                  <a:pt x="216582" y="359823"/>
                  <a:pt x="215900" y="390525"/>
                </a:cubicBezTo>
                <a:cubicBezTo>
                  <a:pt x="215450" y="410760"/>
                  <a:pt x="218221" y="446680"/>
                  <a:pt x="193675" y="457200"/>
                </a:cubicBezTo>
                <a:cubicBezTo>
                  <a:pt x="189664" y="458919"/>
                  <a:pt x="185208" y="459317"/>
                  <a:pt x="180975" y="460375"/>
                </a:cubicBezTo>
                <a:cubicBezTo>
                  <a:pt x="177800" y="459317"/>
                  <a:pt x="173075" y="460126"/>
                  <a:pt x="171450" y="457200"/>
                </a:cubicBezTo>
                <a:cubicBezTo>
                  <a:pt x="167683" y="450419"/>
                  <a:pt x="163478" y="422068"/>
                  <a:pt x="161925" y="412750"/>
                </a:cubicBezTo>
                <a:cubicBezTo>
                  <a:pt x="162983" y="357717"/>
                  <a:pt x="163135" y="302658"/>
                  <a:pt x="165100" y="247650"/>
                </a:cubicBezTo>
                <a:cubicBezTo>
                  <a:pt x="165256" y="243289"/>
                  <a:pt x="167880" y="239296"/>
                  <a:pt x="168275" y="234950"/>
                </a:cubicBezTo>
                <a:cubicBezTo>
                  <a:pt x="170002" y="215949"/>
                  <a:pt x="169263" y="196754"/>
                  <a:pt x="171450" y="177800"/>
                </a:cubicBezTo>
                <a:cubicBezTo>
                  <a:pt x="172450" y="169130"/>
                  <a:pt x="175683" y="160867"/>
                  <a:pt x="177800" y="152400"/>
                </a:cubicBezTo>
                <a:lnTo>
                  <a:pt x="180975" y="139700"/>
                </a:lnTo>
                <a:cubicBezTo>
                  <a:pt x="176272" y="87964"/>
                  <a:pt x="183473" y="120129"/>
                  <a:pt x="171450" y="92075"/>
                </a:cubicBezTo>
                <a:cubicBezTo>
                  <a:pt x="168449" y="85073"/>
                  <a:pt x="168557" y="78331"/>
                  <a:pt x="161925" y="73025"/>
                </a:cubicBezTo>
                <a:cubicBezTo>
                  <a:pt x="159312" y="70934"/>
                  <a:pt x="155575" y="70908"/>
                  <a:pt x="152400" y="69850"/>
                </a:cubicBezTo>
                <a:cubicBezTo>
                  <a:pt x="148167" y="70908"/>
                  <a:pt x="143331" y="70604"/>
                  <a:pt x="139700" y="73025"/>
                </a:cubicBezTo>
                <a:cubicBezTo>
                  <a:pt x="130581" y="79105"/>
                  <a:pt x="131180" y="97741"/>
                  <a:pt x="130175" y="104775"/>
                </a:cubicBezTo>
                <a:cubicBezTo>
                  <a:pt x="129117" y="131233"/>
                  <a:pt x="127509" y="157675"/>
                  <a:pt x="127000" y="184150"/>
                </a:cubicBezTo>
                <a:cubicBezTo>
                  <a:pt x="125392" y="267750"/>
                  <a:pt x="126882" y="351416"/>
                  <a:pt x="123825" y="434975"/>
                </a:cubicBezTo>
                <a:cubicBezTo>
                  <a:pt x="123685" y="438788"/>
                  <a:pt x="120173" y="441802"/>
                  <a:pt x="117475" y="444500"/>
                </a:cubicBezTo>
                <a:cubicBezTo>
                  <a:pt x="114777" y="447198"/>
                  <a:pt x="111125" y="448733"/>
                  <a:pt x="107950" y="450850"/>
                </a:cubicBezTo>
                <a:cubicBezTo>
                  <a:pt x="104775" y="448733"/>
                  <a:pt x="100809" y="447480"/>
                  <a:pt x="98425" y="444500"/>
                </a:cubicBezTo>
                <a:cubicBezTo>
                  <a:pt x="96334" y="441887"/>
                  <a:pt x="95381" y="438319"/>
                  <a:pt x="95250" y="434975"/>
                </a:cubicBezTo>
                <a:cubicBezTo>
                  <a:pt x="93259" y="384203"/>
                  <a:pt x="94028" y="333348"/>
                  <a:pt x="92075" y="282575"/>
                </a:cubicBezTo>
                <a:cubicBezTo>
                  <a:pt x="91907" y="278215"/>
                  <a:pt x="89847" y="274135"/>
                  <a:pt x="88900" y="269875"/>
                </a:cubicBezTo>
                <a:cubicBezTo>
                  <a:pt x="87729" y="264607"/>
                  <a:pt x="86783" y="259292"/>
                  <a:pt x="85725" y="254000"/>
                </a:cubicBezTo>
                <a:cubicBezTo>
                  <a:pt x="83608" y="206375"/>
                  <a:pt x="82349" y="158704"/>
                  <a:pt x="79375" y="111125"/>
                </a:cubicBezTo>
                <a:cubicBezTo>
                  <a:pt x="79166" y="107785"/>
                  <a:pt x="77697" y="104593"/>
                  <a:pt x="76200" y="101600"/>
                </a:cubicBezTo>
                <a:cubicBezTo>
                  <a:pt x="72543" y="94286"/>
                  <a:pt x="69480" y="88900"/>
                  <a:pt x="60325" y="88900"/>
                </a:cubicBezTo>
                <a:cubicBezTo>
                  <a:pt x="57958" y="88900"/>
                  <a:pt x="68263" y="89429"/>
                  <a:pt x="66675" y="92075"/>
                </a:cubicBezTo>
                <a:close/>
              </a:path>
            </a:pathLst>
          </a:custGeom>
          <a:solidFill>
            <a:srgbClr val="FFFFFF"/>
          </a:solidFill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Ellipse 13"/>
          <p:cNvSpPr/>
          <p:nvPr/>
        </p:nvSpPr>
        <p:spPr>
          <a:xfrm>
            <a:off x="1779412" y="4452939"/>
            <a:ext cx="129822" cy="236537"/>
          </a:xfrm>
          <a:prstGeom prst="ellipse">
            <a:avLst/>
          </a:prstGeom>
          <a:solidFill>
            <a:srgbClr val="FFFFFF"/>
          </a:solidFill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Forme libre 9"/>
          <p:cNvSpPr/>
          <p:nvPr/>
        </p:nvSpPr>
        <p:spPr>
          <a:xfrm rot="420000">
            <a:off x="1255889" y="3933825"/>
            <a:ext cx="392289" cy="863600"/>
          </a:xfrm>
          <a:custGeom>
            <a:avLst/>
            <a:gdLst>
              <a:gd name="connsiteX0" fmla="*/ 47625 w 946150"/>
              <a:gd name="connsiteY0" fmla="*/ 66675 h 1387475"/>
              <a:gd name="connsiteX1" fmla="*/ 22225 w 946150"/>
              <a:gd name="connsiteY1" fmla="*/ 73025 h 1387475"/>
              <a:gd name="connsiteX2" fmla="*/ 15875 w 946150"/>
              <a:gd name="connsiteY2" fmla="*/ 82550 h 1387475"/>
              <a:gd name="connsiteX3" fmla="*/ 12700 w 946150"/>
              <a:gd name="connsiteY3" fmla="*/ 250825 h 1387475"/>
              <a:gd name="connsiteX4" fmla="*/ 22225 w 946150"/>
              <a:gd name="connsiteY4" fmla="*/ 495300 h 1387475"/>
              <a:gd name="connsiteX5" fmla="*/ 19050 w 946150"/>
              <a:gd name="connsiteY5" fmla="*/ 698500 h 1387475"/>
              <a:gd name="connsiteX6" fmla="*/ 15875 w 946150"/>
              <a:gd name="connsiteY6" fmla="*/ 752475 h 1387475"/>
              <a:gd name="connsiteX7" fmla="*/ 9525 w 946150"/>
              <a:gd name="connsiteY7" fmla="*/ 762000 h 1387475"/>
              <a:gd name="connsiteX8" fmla="*/ 0 w 946150"/>
              <a:gd name="connsiteY8" fmla="*/ 787400 h 1387475"/>
              <a:gd name="connsiteX9" fmla="*/ 3175 w 946150"/>
              <a:gd name="connsiteY9" fmla="*/ 968375 h 1387475"/>
              <a:gd name="connsiteX10" fmla="*/ 9525 w 946150"/>
              <a:gd name="connsiteY10" fmla="*/ 1016000 h 1387475"/>
              <a:gd name="connsiteX11" fmla="*/ 19050 w 946150"/>
              <a:gd name="connsiteY11" fmla="*/ 1060450 h 1387475"/>
              <a:gd name="connsiteX12" fmla="*/ 22225 w 946150"/>
              <a:gd name="connsiteY12" fmla="*/ 1069975 h 1387475"/>
              <a:gd name="connsiteX13" fmla="*/ 25400 w 946150"/>
              <a:gd name="connsiteY13" fmla="*/ 1079500 h 1387475"/>
              <a:gd name="connsiteX14" fmla="*/ 47625 w 946150"/>
              <a:gd name="connsiteY14" fmla="*/ 1108075 h 1387475"/>
              <a:gd name="connsiteX15" fmla="*/ 57150 w 946150"/>
              <a:gd name="connsiteY15" fmla="*/ 1127125 h 1387475"/>
              <a:gd name="connsiteX16" fmla="*/ 63500 w 946150"/>
              <a:gd name="connsiteY16" fmla="*/ 1203325 h 1387475"/>
              <a:gd name="connsiteX17" fmla="*/ 69850 w 946150"/>
              <a:gd name="connsiteY17" fmla="*/ 1228725 h 1387475"/>
              <a:gd name="connsiteX18" fmla="*/ 79375 w 946150"/>
              <a:gd name="connsiteY18" fmla="*/ 1260475 h 1387475"/>
              <a:gd name="connsiteX19" fmla="*/ 82550 w 946150"/>
              <a:gd name="connsiteY19" fmla="*/ 1270000 h 1387475"/>
              <a:gd name="connsiteX20" fmla="*/ 98425 w 946150"/>
              <a:gd name="connsiteY20" fmla="*/ 1311275 h 1387475"/>
              <a:gd name="connsiteX21" fmla="*/ 114300 w 946150"/>
              <a:gd name="connsiteY21" fmla="*/ 1330325 h 1387475"/>
              <a:gd name="connsiteX22" fmla="*/ 123825 w 946150"/>
              <a:gd name="connsiteY22" fmla="*/ 1333500 h 1387475"/>
              <a:gd name="connsiteX23" fmla="*/ 161925 w 946150"/>
              <a:gd name="connsiteY23" fmla="*/ 1336675 h 1387475"/>
              <a:gd name="connsiteX24" fmla="*/ 174625 w 946150"/>
              <a:gd name="connsiteY24" fmla="*/ 1346200 h 1387475"/>
              <a:gd name="connsiteX25" fmla="*/ 184150 w 946150"/>
              <a:gd name="connsiteY25" fmla="*/ 1349375 h 1387475"/>
              <a:gd name="connsiteX26" fmla="*/ 215900 w 946150"/>
              <a:gd name="connsiteY26" fmla="*/ 1362075 h 1387475"/>
              <a:gd name="connsiteX27" fmla="*/ 247650 w 946150"/>
              <a:gd name="connsiteY27" fmla="*/ 1371600 h 1387475"/>
              <a:gd name="connsiteX28" fmla="*/ 276225 w 946150"/>
              <a:gd name="connsiteY28" fmla="*/ 1374775 h 1387475"/>
              <a:gd name="connsiteX29" fmla="*/ 288925 w 946150"/>
              <a:gd name="connsiteY29" fmla="*/ 1377950 h 1387475"/>
              <a:gd name="connsiteX30" fmla="*/ 304800 w 946150"/>
              <a:gd name="connsiteY30" fmla="*/ 1381125 h 1387475"/>
              <a:gd name="connsiteX31" fmla="*/ 314325 w 946150"/>
              <a:gd name="connsiteY31" fmla="*/ 1384300 h 1387475"/>
              <a:gd name="connsiteX32" fmla="*/ 355600 w 946150"/>
              <a:gd name="connsiteY32" fmla="*/ 1387475 h 1387475"/>
              <a:gd name="connsiteX33" fmla="*/ 412750 w 946150"/>
              <a:gd name="connsiteY33" fmla="*/ 1384300 h 1387475"/>
              <a:gd name="connsiteX34" fmla="*/ 419100 w 946150"/>
              <a:gd name="connsiteY34" fmla="*/ 1374775 h 1387475"/>
              <a:gd name="connsiteX35" fmla="*/ 441325 w 946150"/>
              <a:gd name="connsiteY35" fmla="*/ 1371600 h 1387475"/>
              <a:gd name="connsiteX36" fmla="*/ 657225 w 946150"/>
              <a:gd name="connsiteY36" fmla="*/ 1368425 h 1387475"/>
              <a:gd name="connsiteX37" fmla="*/ 685800 w 946150"/>
              <a:gd name="connsiteY37" fmla="*/ 1362075 h 1387475"/>
              <a:gd name="connsiteX38" fmla="*/ 727075 w 946150"/>
              <a:gd name="connsiteY38" fmla="*/ 1358900 h 1387475"/>
              <a:gd name="connsiteX39" fmla="*/ 746125 w 946150"/>
              <a:gd name="connsiteY39" fmla="*/ 1355725 h 1387475"/>
              <a:gd name="connsiteX40" fmla="*/ 752475 w 946150"/>
              <a:gd name="connsiteY40" fmla="*/ 1333500 h 1387475"/>
              <a:gd name="connsiteX41" fmla="*/ 787400 w 946150"/>
              <a:gd name="connsiteY41" fmla="*/ 1330325 h 1387475"/>
              <a:gd name="connsiteX42" fmla="*/ 809625 w 946150"/>
              <a:gd name="connsiteY42" fmla="*/ 1320800 h 1387475"/>
              <a:gd name="connsiteX43" fmla="*/ 822325 w 946150"/>
              <a:gd name="connsiteY43" fmla="*/ 1317625 h 1387475"/>
              <a:gd name="connsiteX44" fmla="*/ 831850 w 946150"/>
              <a:gd name="connsiteY44" fmla="*/ 1314450 h 1387475"/>
              <a:gd name="connsiteX45" fmla="*/ 844550 w 946150"/>
              <a:gd name="connsiteY45" fmla="*/ 1304925 h 1387475"/>
              <a:gd name="connsiteX46" fmla="*/ 854075 w 946150"/>
              <a:gd name="connsiteY46" fmla="*/ 1301750 h 1387475"/>
              <a:gd name="connsiteX47" fmla="*/ 866775 w 946150"/>
              <a:gd name="connsiteY47" fmla="*/ 1282700 h 1387475"/>
              <a:gd name="connsiteX48" fmla="*/ 869950 w 946150"/>
              <a:gd name="connsiteY48" fmla="*/ 1273175 h 1387475"/>
              <a:gd name="connsiteX49" fmla="*/ 879475 w 946150"/>
              <a:gd name="connsiteY49" fmla="*/ 1266825 h 1387475"/>
              <a:gd name="connsiteX50" fmla="*/ 892175 w 946150"/>
              <a:gd name="connsiteY50" fmla="*/ 1225550 h 1387475"/>
              <a:gd name="connsiteX51" fmla="*/ 895350 w 946150"/>
              <a:gd name="connsiteY51" fmla="*/ 1206500 h 1387475"/>
              <a:gd name="connsiteX52" fmla="*/ 901700 w 946150"/>
              <a:gd name="connsiteY52" fmla="*/ 1196975 h 1387475"/>
              <a:gd name="connsiteX53" fmla="*/ 904875 w 946150"/>
              <a:gd name="connsiteY53" fmla="*/ 1184275 h 1387475"/>
              <a:gd name="connsiteX54" fmla="*/ 911225 w 946150"/>
              <a:gd name="connsiteY54" fmla="*/ 1165225 h 1387475"/>
              <a:gd name="connsiteX55" fmla="*/ 917575 w 946150"/>
              <a:gd name="connsiteY55" fmla="*/ 1003300 h 1387475"/>
              <a:gd name="connsiteX56" fmla="*/ 920750 w 946150"/>
              <a:gd name="connsiteY56" fmla="*/ 987425 h 1387475"/>
              <a:gd name="connsiteX57" fmla="*/ 923925 w 946150"/>
              <a:gd name="connsiteY57" fmla="*/ 958850 h 1387475"/>
              <a:gd name="connsiteX58" fmla="*/ 927100 w 946150"/>
              <a:gd name="connsiteY58" fmla="*/ 885825 h 1387475"/>
              <a:gd name="connsiteX59" fmla="*/ 930275 w 946150"/>
              <a:gd name="connsiteY59" fmla="*/ 876300 h 1387475"/>
              <a:gd name="connsiteX60" fmla="*/ 923925 w 946150"/>
              <a:gd name="connsiteY60" fmla="*/ 733425 h 1387475"/>
              <a:gd name="connsiteX61" fmla="*/ 920750 w 946150"/>
              <a:gd name="connsiteY61" fmla="*/ 635000 h 1387475"/>
              <a:gd name="connsiteX62" fmla="*/ 914400 w 946150"/>
              <a:gd name="connsiteY62" fmla="*/ 565150 h 1387475"/>
              <a:gd name="connsiteX63" fmla="*/ 917575 w 946150"/>
              <a:gd name="connsiteY63" fmla="*/ 339725 h 1387475"/>
              <a:gd name="connsiteX64" fmla="*/ 920750 w 946150"/>
              <a:gd name="connsiteY64" fmla="*/ 330200 h 1387475"/>
              <a:gd name="connsiteX65" fmla="*/ 923925 w 946150"/>
              <a:gd name="connsiteY65" fmla="*/ 317500 h 1387475"/>
              <a:gd name="connsiteX66" fmla="*/ 936625 w 946150"/>
              <a:gd name="connsiteY66" fmla="*/ 298450 h 1387475"/>
              <a:gd name="connsiteX67" fmla="*/ 939800 w 946150"/>
              <a:gd name="connsiteY67" fmla="*/ 288925 h 1387475"/>
              <a:gd name="connsiteX68" fmla="*/ 946150 w 946150"/>
              <a:gd name="connsiteY68" fmla="*/ 260350 h 1387475"/>
              <a:gd name="connsiteX69" fmla="*/ 942975 w 946150"/>
              <a:gd name="connsiteY69" fmla="*/ 171450 h 1387475"/>
              <a:gd name="connsiteX70" fmla="*/ 939800 w 946150"/>
              <a:gd name="connsiteY70" fmla="*/ 158750 h 1387475"/>
              <a:gd name="connsiteX71" fmla="*/ 933450 w 946150"/>
              <a:gd name="connsiteY71" fmla="*/ 111125 h 1387475"/>
              <a:gd name="connsiteX72" fmla="*/ 923925 w 946150"/>
              <a:gd name="connsiteY72" fmla="*/ 82550 h 1387475"/>
              <a:gd name="connsiteX73" fmla="*/ 920750 w 946150"/>
              <a:gd name="connsiteY73" fmla="*/ 73025 h 1387475"/>
              <a:gd name="connsiteX74" fmla="*/ 901700 w 946150"/>
              <a:gd name="connsiteY74" fmla="*/ 63500 h 1387475"/>
              <a:gd name="connsiteX75" fmla="*/ 892175 w 946150"/>
              <a:gd name="connsiteY75" fmla="*/ 66675 h 1387475"/>
              <a:gd name="connsiteX76" fmla="*/ 885825 w 946150"/>
              <a:gd name="connsiteY76" fmla="*/ 177800 h 1387475"/>
              <a:gd name="connsiteX77" fmla="*/ 876300 w 946150"/>
              <a:gd name="connsiteY77" fmla="*/ 200025 h 1387475"/>
              <a:gd name="connsiteX78" fmla="*/ 873125 w 946150"/>
              <a:gd name="connsiteY78" fmla="*/ 209550 h 1387475"/>
              <a:gd name="connsiteX79" fmla="*/ 869950 w 946150"/>
              <a:gd name="connsiteY79" fmla="*/ 276225 h 1387475"/>
              <a:gd name="connsiteX80" fmla="*/ 854075 w 946150"/>
              <a:gd name="connsiteY80" fmla="*/ 307975 h 1387475"/>
              <a:gd name="connsiteX81" fmla="*/ 844550 w 946150"/>
              <a:gd name="connsiteY81" fmla="*/ 311150 h 1387475"/>
              <a:gd name="connsiteX82" fmla="*/ 825500 w 946150"/>
              <a:gd name="connsiteY82" fmla="*/ 307975 h 1387475"/>
              <a:gd name="connsiteX83" fmla="*/ 822325 w 946150"/>
              <a:gd name="connsiteY83" fmla="*/ 298450 h 1387475"/>
              <a:gd name="connsiteX84" fmla="*/ 825500 w 946150"/>
              <a:gd name="connsiteY84" fmla="*/ 250825 h 1387475"/>
              <a:gd name="connsiteX85" fmla="*/ 825500 w 946150"/>
              <a:gd name="connsiteY85" fmla="*/ 50800 h 1387475"/>
              <a:gd name="connsiteX86" fmla="*/ 812800 w 946150"/>
              <a:gd name="connsiteY86" fmla="*/ 34925 h 1387475"/>
              <a:gd name="connsiteX87" fmla="*/ 784225 w 946150"/>
              <a:gd name="connsiteY87" fmla="*/ 41275 h 1387475"/>
              <a:gd name="connsiteX88" fmla="*/ 781050 w 946150"/>
              <a:gd name="connsiteY88" fmla="*/ 50800 h 1387475"/>
              <a:gd name="connsiteX89" fmla="*/ 787400 w 946150"/>
              <a:gd name="connsiteY89" fmla="*/ 133350 h 1387475"/>
              <a:gd name="connsiteX90" fmla="*/ 784225 w 946150"/>
              <a:gd name="connsiteY90" fmla="*/ 361950 h 1387475"/>
              <a:gd name="connsiteX91" fmla="*/ 749300 w 946150"/>
              <a:gd name="connsiteY91" fmla="*/ 381000 h 1387475"/>
              <a:gd name="connsiteX92" fmla="*/ 739775 w 946150"/>
              <a:gd name="connsiteY92" fmla="*/ 384175 h 1387475"/>
              <a:gd name="connsiteX93" fmla="*/ 730250 w 946150"/>
              <a:gd name="connsiteY93" fmla="*/ 377825 h 1387475"/>
              <a:gd name="connsiteX94" fmla="*/ 720725 w 946150"/>
              <a:gd name="connsiteY94" fmla="*/ 339725 h 1387475"/>
              <a:gd name="connsiteX95" fmla="*/ 717550 w 946150"/>
              <a:gd name="connsiteY95" fmla="*/ 327025 h 1387475"/>
              <a:gd name="connsiteX96" fmla="*/ 711200 w 946150"/>
              <a:gd name="connsiteY96" fmla="*/ 317500 h 1387475"/>
              <a:gd name="connsiteX97" fmla="*/ 717550 w 946150"/>
              <a:gd name="connsiteY97" fmla="*/ 238125 h 1387475"/>
              <a:gd name="connsiteX98" fmla="*/ 723900 w 946150"/>
              <a:gd name="connsiteY98" fmla="*/ 212725 h 1387475"/>
              <a:gd name="connsiteX99" fmla="*/ 723900 w 946150"/>
              <a:gd name="connsiteY99" fmla="*/ 92075 h 1387475"/>
              <a:gd name="connsiteX100" fmla="*/ 720725 w 946150"/>
              <a:gd name="connsiteY100" fmla="*/ 79375 h 1387475"/>
              <a:gd name="connsiteX101" fmla="*/ 717550 w 946150"/>
              <a:gd name="connsiteY101" fmla="*/ 53975 h 1387475"/>
              <a:gd name="connsiteX102" fmla="*/ 704850 w 946150"/>
              <a:gd name="connsiteY102" fmla="*/ 31750 h 1387475"/>
              <a:gd name="connsiteX103" fmla="*/ 685800 w 946150"/>
              <a:gd name="connsiteY103" fmla="*/ 25400 h 1387475"/>
              <a:gd name="connsiteX104" fmla="*/ 669925 w 946150"/>
              <a:gd name="connsiteY104" fmla="*/ 31750 h 1387475"/>
              <a:gd name="connsiteX105" fmla="*/ 666750 w 946150"/>
              <a:gd name="connsiteY105" fmla="*/ 47625 h 1387475"/>
              <a:gd name="connsiteX106" fmla="*/ 660400 w 946150"/>
              <a:gd name="connsiteY106" fmla="*/ 107950 h 1387475"/>
              <a:gd name="connsiteX107" fmla="*/ 657225 w 946150"/>
              <a:gd name="connsiteY107" fmla="*/ 155575 h 1387475"/>
              <a:gd name="connsiteX108" fmla="*/ 654050 w 946150"/>
              <a:gd name="connsiteY108" fmla="*/ 168275 h 1387475"/>
              <a:gd name="connsiteX109" fmla="*/ 650875 w 946150"/>
              <a:gd name="connsiteY109" fmla="*/ 184150 h 1387475"/>
              <a:gd name="connsiteX110" fmla="*/ 647700 w 946150"/>
              <a:gd name="connsiteY110" fmla="*/ 209550 h 1387475"/>
              <a:gd name="connsiteX111" fmla="*/ 644525 w 946150"/>
              <a:gd name="connsiteY111" fmla="*/ 219075 h 1387475"/>
              <a:gd name="connsiteX112" fmla="*/ 641350 w 946150"/>
              <a:gd name="connsiteY112" fmla="*/ 238125 h 1387475"/>
              <a:gd name="connsiteX113" fmla="*/ 644525 w 946150"/>
              <a:gd name="connsiteY113" fmla="*/ 365125 h 1387475"/>
              <a:gd name="connsiteX114" fmla="*/ 635000 w 946150"/>
              <a:gd name="connsiteY114" fmla="*/ 409575 h 1387475"/>
              <a:gd name="connsiteX115" fmla="*/ 625475 w 946150"/>
              <a:gd name="connsiteY115" fmla="*/ 412750 h 1387475"/>
              <a:gd name="connsiteX116" fmla="*/ 606425 w 946150"/>
              <a:gd name="connsiteY116" fmla="*/ 409575 h 1387475"/>
              <a:gd name="connsiteX117" fmla="*/ 590550 w 946150"/>
              <a:gd name="connsiteY117" fmla="*/ 393700 h 1387475"/>
              <a:gd name="connsiteX118" fmla="*/ 587375 w 946150"/>
              <a:gd name="connsiteY118" fmla="*/ 384175 h 1387475"/>
              <a:gd name="connsiteX119" fmla="*/ 577850 w 946150"/>
              <a:gd name="connsiteY119" fmla="*/ 365125 h 1387475"/>
              <a:gd name="connsiteX120" fmla="*/ 581025 w 946150"/>
              <a:gd name="connsiteY120" fmla="*/ 203200 h 1387475"/>
              <a:gd name="connsiteX121" fmla="*/ 584200 w 946150"/>
              <a:gd name="connsiteY121" fmla="*/ 174625 h 1387475"/>
              <a:gd name="connsiteX122" fmla="*/ 587375 w 946150"/>
              <a:gd name="connsiteY122" fmla="*/ 165100 h 1387475"/>
              <a:gd name="connsiteX123" fmla="*/ 584200 w 946150"/>
              <a:gd name="connsiteY123" fmla="*/ 53975 h 1387475"/>
              <a:gd name="connsiteX124" fmla="*/ 571500 w 946150"/>
              <a:gd name="connsiteY124" fmla="*/ 22225 h 1387475"/>
              <a:gd name="connsiteX125" fmla="*/ 561975 w 946150"/>
              <a:gd name="connsiteY125" fmla="*/ 19050 h 1387475"/>
              <a:gd name="connsiteX126" fmla="*/ 546100 w 946150"/>
              <a:gd name="connsiteY126" fmla="*/ 22225 h 1387475"/>
              <a:gd name="connsiteX127" fmla="*/ 542925 w 946150"/>
              <a:gd name="connsiteY127" fmla="*/ 31750 h 1387475"/>
              <a:gd name="connsiteX128" fmla="*/ 539750 w 946150"/>
              <a:gd name="connsiteY128" fmla="*/ 44450 h 1387475"/>
              <a:gd name="connsiteX129" fmla="*/ 536575 w 946150"/>
              <a:gd name="connsiteY129" fmla="*/ 168275 h 1387475"/>
              <a:gd name="connsiteX130" fmla="*/ 533400 w 946150"/>
              <a:gd name="connsiteY130" fmla="*/ 177800 h 1387475"/>
              <a:gd name="connsiteX131" fmla="*/ 530225 w 946150"/>
              <a:gd name="connsiteY131" fmla="*/ 193675 h 1387475"/>
              <a:gd name="connsiteX132" fmla="*/ 527050 w 946150"/>
              <a:gd name="connsiteY132" fmla="*/ 222250 h 1387475"/>
              <a:gd name="connsiteX133" fmla="*/ 520700 w 946150"/>
              <a:gd name="connsiteY133" fmla="*/ 247650 h 1387475"/>
              <a:gd name="connsiteX134" fmla="*/ 514350 w 946150"/>
              <a:gd name="connsiteY134" fmla="*/ 273050 h 1387475"/>
              <a:gd name="connsiteX135" fmla="*/ 495300 w 946150"/>
              <a:gd name="connsiteY135" fmla="*/ 415925 h 1387475"/>
              <a:gd name="connsiteX136" fmla="*/ 485775 w 946150"/>
              <a:gd name="connsiteY136" fmla="*/ 419100 h 1387475"/>
              <a:gd name="connsiteX137" fmla="*/ 460375 w 946150"/>
              <a:gd name="connsiteY137" fmla="*/ 415925 h 1387475"/>
              <a:gd name="connsiteX138" fmla="*/ 454025 w 946150"/>
              <a:gd name="connsiteY138" fmla="*/ 400050 h 1387475"/>
              <a:gd name="connsiteX139" fmla="*/ 460375 w 946150"/>
              <a:gd name="connsiteY139" fmla="*/ 250825 h 1387475"/>
              <a:gd name="connsiteX140" fmla="*/ 466725 w 946150"/>
              <a:gd name="connsiteY140" fmla="*/ 225425 h 1387475"/>
              <a:gd name="connsiteX141" fmla="*/ 473075 w 946150"/>
              <a:gd name="connsiteY141" fmla="*/ 190500 h 1387475"/>
              <a:gd name="connsiteX142" fmla="*/ 479425 w 946150"/>
              <a:gd name="connsiteY142" fmla="*/ 158750 h 1387475"/>
              <a:gd name="connsiteX143" fmla="*/ 476250 w 946150"/>
              <a:gd name="connsiteY143" fmla="*/ 69850 h 1387475"/>
              <a:gd name="connsiteX144" fmla="*/ 469900 w 946150"/>
              <a:gd name="connsiteY144" fmla="*/ 50800 h 1387475"/>
              <a:gd name="connsiteX145" fmla="*/ 463550 w 946150"/>
              <a:gd name="connsiteY145" fmla="*/ 41275 h 1387475"/>
              <a:gd name="connsiteX146" fmla="*/ 457200 w 946150"/>
              <a:gd name="connsiteY146" fmla="*/ 22225 h 1387475"/>
              <a:gd name="connsiteX147" fmla="*/ 428625 w 946150"/>
              <a:gd name="connsiteY147" fmla="*/ 6350 h 1387475"/>
              <a:gd name="connsiteX148" fmla="*/ 415925 w 946150"/>
              <a:gd name="connsiteY148" fmla="*/ 9525 h 1387475"/>
              <a:gd name="connsiteX149" fmla="*/ 412750 w 946150"/>
              <a:gd name="connsiteY149" fmla="*/ 19050 h 1387475"/>
              <a:gd name="connsiteX150" fmla="*/ 406400 w 946150"/>
              <a:gd name="connsiteY150" fmla="*/ 53975 h 1387475"/>
              <a:gd name="connsiteX151" fmla="*/ 400050 w 946150"/>
              <a:gd name="connsiteY151" fmla="*/ 155575 h 1387475"/>
              <a:gd name="connsiteX152" fmla="*/ 396875 w 946150"/>
              <a:gd name="connsiteY152" fmla="*/ 190500 h 1387475"/>
              <a:gd name="connsiteX153" fmla="*/ 393700 w 946150"/>
              <a:gd name="connsiteY153" fmla="*/ 200025 h 1387475"/>
              <a:gd name="connsiteX154" fmla="*/ 390525 w 946150"/>
              <a:gd name="connsiteY154" fmla="*/ 273050 h 1387475"/>
              <a:gd name="connsiteX155" fmla="*/ 381000 w 946150"/>
              <a:gd name="connsiteY155" fmla="*/ 371475 h 1387475"/>
              <a:gd name="connsiteX156" fmla="*/ 368300 w 946150"/>
              <a:gd name="connsiteY156" fmla="*/ 431800 h 1387475"/>
              <a:gd name="connsiteX157" fmla="*/ 320675 w 946150"/>
              <a:gd name="connsiteY157" fmla="*/ 428625 h 1387475"/>
              <a:gd name="connsiteX158" fmla="*/ 314325 w 946150"/>
              <a:gd name="connsiteY158" fmla="*/ 419100 h 1387475"/>
              <a:gd name="connsiteX159" fmla="*/ 317500 w 946150"/>
              <a:gd name="connsiteY159" fmla="*/ 139700 h 1387475"/>
              <a:gd name="connsiteX160" fmla="*/ 320675 w 946150"/>
              <a:gd name="connsiteY160" fmla="*/ 120650 h 1387475"/>
              <a:gd name="connsiteX161" fmla="*/ 327025 w 946150"/>
              <a:gd name="connsiteY161" fmla="*/ 104775 h 1387475"/>
              <a:gd name="connsiteX162" fmla="*/ 330200 w 946150"/>
              <a:gd name="connsiteY162" fmla="*/ 88900 h 1387475"/>
              <a:gd name="connsiteX163" fmla="*/ 333375 w 946150"/>
              <a:gd name="connsiteY163" fmla="*/ 76200 h 1387475"/>
              <a:gd name="connsiteX164" fmla="*/ 323850 w 946150"/>
              <a:gd name="connsiteY164" fmla="*/ 31750 h 1387475"/>
              <a:gd name="connsiteX165" fmla="*/ 314325 w 946150"/>
              <a:gd name="connsiteY165" fmla="*/ 12700 h 1387475"/>
              <a:gd name="connsiteX166" fmla="*/ 304800 w 946150"/>
              <a:gd name="connsiteY166" fmla="*/ 6350 h 1387475"/>
              <a:gd name="connsiteX167" fmla="*/ 273050 w 946150"/>
              <a:gd name="connsiteY167" fmla="*/ 9525 h 1387475"/>
              <a:gd name="connsiteX168" fmla="*/ 269875 w 946150"/>
              <a:gd name="connsiteY168" fmla="*/ 19050 h 1387475"/>
              <a:gd name="connsiteX169" fmla="*/ 266700 w 946150"/>
              <a:gd name="connsiteY169" fmla="*/ 31750 h 1387475"/>
              <a:gd name="connsiteX170" fmla="*/ 266700 w 946150"/>
              <a:gd name="connsiteY170" fmla="*/ 254000 h 1387475"/>
              <a:gd name="connsiteX171" fmla="*/ 273050 w 946150"/>
              <a:gd name="connsiteY171" fmla="*/ 263525 h 1387475"/>
              <a:gd name="connsiteX172" fmla="*/ 282575 w 946150"/>
              <a:gd name="connsiteY172" fmla="*/ 282575 h 1387475"/>
              <a:gd name="connsiteX173" fmla="*/ 295275 w 946150"/>
              <a:gd name="connsiteY173" fmla="*/ 295275 h 1387475"/>
              <a:gd name="connsiteX174" fmla="*/ 288925 w 946150"/>
              <a:gd name="connsiteY174" fmla="*/ 368300 h 1387475"/>
              <a:gd name="connsiteX175" fmla="*/ 282575 w 946150"/>
              <a:gd name="connsiteY175" fmla="*/ 377825 h 1387475"/>
              <a:gd name="connsiteX176" fmla="*/ 279400 w 946150"/>
              <a:gd name="connsiteY176" fmla="*/ 387350 h 1387475"/>
              <a:gd name="connsiteX177" fmla="*/ 250825 w 946150"/>
              <a:gd name="connsiteY177" fmla="*/ 403225 h 1387475"/>
              <a:gd name="connsiteX178" fmla="*/ 219075 w 946150"/>
              <a:gd name="connsiteY178" fmla="*/ 393700 h 1387475"/>
              <a:gd name="connsiteX179" fmla="*/ 215900 w 946150"/>
              <a:gd name="connsiteY179" fmla="*/ 381000 h 1387475"/>
              <a:gd name="connsiteX180" fmla="*/ 209550 w 946150"/>
              <a:gd name="connsiteY180" fmla="*/ 358775 h 1387475"/>
              <a:gd name="connsiteX181" fmla="*/ 206375 w 946150"/>
              <a:gd name="connsiteY181" fmla="*/ 333375 h 1387475"/>
              <a:gd name="connsiteX182" fmla="*/ 209550 w 946150"/>
              <a:gd name="connsiteY182" fmla="*/ 158750 h 1387475"/>
              <a:gd name="connsiteX183" fmla="*/ 215900 w 946150"/>
              <a:gd name="connsiteY183" fmla="*/ 136525 h 1387475"/>
              <a:gd name="connsiteX184" fmla="*/ 225425 w 946150"/>
              <a:gd name="connsiteY184" fmla="*/ 92075 h 1387475"/>
              <a:gd name="connsiteX185" fmla="*/ 219075 w 946150"/>
              <a:gd name="connsiteY185" fmla="*/ 25400 h 1387475"/>
              <a:gd name="connsiteX186" fmla="*/ 215900 w 946150"/>
              <a:gd name="connsiteY186" fmla="*/ 12700 h 1387475"/>
              <a:gd name="connsiteX187" fmla="*/ 212725 w 946150"/>
              <a:gd name="connsiteY187" fmla="*/ 3175 h 1387475"/>
              <a:gd name="connsiteX188" fmla="*/ 196850 w 946150"/>
              <a:gd name="connsiteY188" fmla="*/ 0 h 1387475"/>
              <a:gd name="connsiteX189" fmla="*/ 174625 w 946150"/>
              <a:gd name="connsiteY189" fmla="*/ 3175 h 1387475"/>
              <a:gd name="connsiteX190" fmla="*/ 168275 w 946150"/>
              <a:gd name="connsiteY190" fmla="*/ 22225 h 1387475"/>
              <a:gd name="connsiteX191" fmla="*/ 168275 w 946150"/>
              <a:gd name="connsiteY191" fmla="*/ 361950 h 1387475"/>
              <a:gd name="connsiteX192" fmla="*/ 152400 w 946150"/>
              <a:gd name="connsiteY192" fmla="*/ 374650 h 1387475"/>
              <a:gd name="connsiteX193" fmla="*/ 117475 w 946150"/>
              <a:gd name="connsiteY193" fmla="*/ 358775 h 1387475"/>
              <a:gd name="connsiteX194" fmla="*/ 114300 w 946150"/>
              <a:gd name="connsiteY194" fmla="*/ 349250 h 1387475"/>
              <a:gd name="connsiteX195" fmla="*/ 107950 w 946150"/>
              <a:gd name="connsiteY195" fmla="*/ 279400 h 1387475"/>
              <a:gd name="connsiteX196" fmla="*/ 111125 w 946150"/>
              <a:gd name="connsiteY196" fmla="*/ 139700 h 1387475"/>
              <a:gd name="connsiteX197" fmla="*/ 95250 w 946150"/>
              <a:gd name="connsiteY197" fmla="*/ 53975 h 1387475"/>
              <a:gd name="connsiteX198" fmla="*/ 82550 w 946150"/>
              <a:gd name="connsiteY198" fmla="*/ 50800 h 1387475"/>
              <a:gd name="connsiteX199" fmla="*/ 76200 w 946150"/>
              <a:gd name="connsiteY199" fmla="*/ 66675 h 1387475"/>
              <a:gd name="connsiteX200" fmla="*/ 76200 w 946150"/>
              <a:gd name="connsiteY200" fmla="*/ 158750 h 1387475"/>
              <a:gd name="connsiteX201" fmla="*/ 73025 w 946150"/>
              <a:gd name="connsiteY201" fmla="*/ 349250 h 1387475"/>
              <a:gd name="connsiteX202" fmla="*/ 60325 w 946150"/>
              <a:gd name="connsiteY202" fmla="*/ 368300 h 1387475"/>
              <a:gd name="connsiteX203" fmla="*/ 50800 w 946150"/>
              <a:gd name="connsiteY203" fmla="*/ 365125 h 1387475"/>
              <a:gd name="connsiteX204" fmla="*/ 44450 w 946150"/>
              <a:gd name="connsiteY204" fmla="*/ 352425 h 1387475"/>
              <a:gd name="connsiteX205" fmla="*/ 41275 w 946150"/>
              <a:gd name="connsiteY205" fmla="*/ 339725 h 1387475"/>
              <a:gd name="connsiteX206" fmla="*/ 38100 w 946150"/>
              <a:gd name="connsiteY206" fmla="*/ 330200 h 1387475"/>
              <a:gd name="connsiteX207" fmla="*/ 44450 w 946150"/>
              <a:gd name="connsiteY207" fmla="*/ 273050 h 1387475"/>
              <a:gd name="connsiteX208" fmla="*/ 50800 w 946150"/>
              <a:gd name="connsiteY208" fmla="*/ 247650 h 1387475"/>
              <a:gd name="connsiteX209" fmla="*/ 50800 w 946150"/>
              <a:gd name="connsiteY209" fmla="*/ 66675 h 1387475"/>
              <a:gd name="connsiteX210" fmla="*/ 31750 w 946150"/>
              <a:gd name="connsiteY210" fmla="*/ 60325 h 1387475"/>
              <a:gd name="connsiteX211" fmla="*/ 47625 w 946150"/>
              <a:gd name="connsiteY211" fmla="*/ 66675 h 138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</a:cxnLst>
            <a:rect l="l" t="t" r="r" b="b"/>
            <a:pathLst>
              <a:path w="946150" h="1387475">
                <a:moveTo>
                  <a:pt x="47625" y="66675"/>
                </a:moveTo>
                <a:cubicBezTo>
                  <a:pt x="46834" y="66833"/>
                  <a:pt x="25479" y="70422"/>
                  <a:pt x="22225" y="73025"/>
                </a:cubicBezTo>
                <a:cubicBezTo>
                  <a:pt x="19245" y="75409"/>
                  <a:pt x="17992" y="79375"/>
                  <a:pt x="15875" y="82550"/>
                </a:cubicBezTo>
                <a:cubicBezTo>
                  <a:pt x="14817" y="138642"/>
                  <a:pt x="12700" y="194723"/>
                  <a:pt x="12700" y="250825"/>
                </a:cubicBezTo>
                <a:cubicBezTo>
                  <a:pt x="12700" y="332293"/>
                  <a:pt x="16420" y="414028"/>
                  <a:pt x="22225" y="495300"/>
                </a:cubicBezTo>
                <a:cubicBezTo>
                  <a:pt x="21167" y="563033"/>
                  <a:pt x="20722" y="630779"/>
                  <a:pt x="19050" y="698500"/>
                </a:cubicBezTo>
                <a:cubicBezTo>
                  <a:pt x="18605" y="716517"/>
                  <a:pt x="18549" y="734652"/>
                  <a:pt x="15875" y="752475"/>
                </a:cubicBezTo>
                <a:cubicBezTo>
                  <a:pt x="15309" y="756249"/>
                  <a:pt x="11418" y="758687"/>
                  <a:pt x="9525" y="762000"/>
                </a:cubicBezTo>
                <a:cubicBezTo>
                  <a:pt x="2146" y="774913"/>
                  <a:pt x="3473" y="773510"/>
                  <a:pt x="0" y="787400"/>
                </a:cubicBezTo>
                <a:cubicBezTo>
                  <a:pt x="1058" y="847725"/>
                  <a:pt x="1401" y="908067"/>
                  <a:pt x="3175" y="968375"/>
                </a:cubicBezTo>
                <a:cubicBezTo>
                  <a:pt x="4963" y="1029152"/>
                  <a:pt x="4180" y="983931"/>
                  <a:pt x="9525" y="1016000"/>
                </a:cubicBezTo>
                <a:cubicBezTo>
                  <a:pt x="16200" y="1056052"/>
                  <a:pt x="7907" y="1027021"/>
                  <a:pt x="19050" y="1060450"/>
                </a:cubicBezTo>
                <a:lnTo>
                  <a:pt x="22225" y="1069975"/>
                </a:lnTo>
                <a:cubicBezTo>
                  <a:pt x="23283" y="1073150"/>
                  <a:pt x="23033" y="1077133"/>
                  <a:pt x="25400" y="1079500"/>
                </a:cubicBezTo>
                <a:cubicBezTo>
                  <a:pt x="33618" y="1087718"/>
                  <a:pt x="43827" y="1096682"/>
                  <a:pt x="47625" y="1108075"/>
                </a:cubicBezTo>
                <a:cubicBezTo>
                  <a:pt x="52007" y="1121220"/>
                  <a:pt x="48944" y="1114815"/>
                  <a:pt x="57150" y="1127125"/>
                </a:cubicBezTo>
                <a:cubicBezTo>
                  <a:pt x="66862" y="1165974"/>
                  <a:pt x="53321" y="1108324"/>
                  <a:pt x="63500" y="1203325"/>
                </a:cubicBezTo>
                <a:cubicBezTo>
                  <a:pt x="64430" y="1212003"/>
                  <a:pt x="67733" y="1220258"/>
                  <a:pt x="69850" y="1228725"/>
                </a:cubicBezTo>
                <a:cubicBezTo>
                  <a:pt x="74648" y="1247919"/>
                  <a:pt x="71645" y="1237285"/>
                  <a:pt x="79375" y="1260475"/>
                </a:cubicBezTo>
                <a:cubicBezTo>
                  <a:pt x="80433" y="1263650"/>
                  <a:pt x="81894" y="1266718"/>
                  <a:pt x="82550" y="1270000"/>
                </a:cubicBezTo>
                <a:cubicBezTo>
                  <a:pt x="86351" y="1289003"/>
                  <a:pt x="85471" y="1291844"/>
                  <a:pt x="98425" y="1311275"/>
                </a:cubicBezTo>
                <a:cubicBezTo>
                  <a:pt x="103111" y="1318303"/>
                  <a:pt x="106966" y="1325436"/>
                  <a:pt x="114300" y="1330325"/>
                </a:cubicBezTo>
                <a:cubicBezTo>
                  <a:pt x="117085" y="1332181"/>
                  <a:pt x="120508" y="1333058"/>
                  <a:pt x="123825" y="1333500"/>
                </a:cubicBezTo>
                <a:cubicBezTo>
                  <a:pt x="136457" y="1335184"/>
                  <a:pt x="149225" y="1335617"/>
                  <a:pt x="161925" y="1336675"/>
                </a:cubicBezTo>
                <a:cubicBezTo>
                  <a:pt x="166158" y="1339850"/>
                  <a:pt x="170031" y="1343575"/>
                  <a:pt x="174625" y="1346200"/>
                </a:cubicBezTo>
                <a:cubicBezTo>
                  <a:pt x="177531" y="1347860"/>
                  <a:pt x="181026" y="1348174"/>
                  <a:pt x="184150" y="1349375"/>
                </a:cubicBezTo>
                <a:cubicBezTo>
                  <a:pt x="194789" y="1353467"/>
                  <a:pt x="205086" y="1358470"/>
                  <a:pt x="215900" y="1362075"/>
                </a:cubicBezTo>
                <a:cubicBezTo>
                  <a:pt x="223317" y="1364547"/>
                  <a:pt x="238739" y="1370229"/>
                  <a:pt x="247650" y="1371600"/>
                </a:cubicBezTo>
                <a:cubicBezTo>
                  <a:pt x="257122" y="1373057"/>
                  <a:pt x="266700" y="1373717"/>
                  <a:pt x="276225" y="1374775"/>
                </a:cubicBezTo>
                <a:cubicBezTo>
                  <a:pt x="280458" y="1375833"/>
                  <a:pt x="284665" y="1377003"/>
                  <a:pt x="288925" y="1377950"/>
                </a:cubicBezTo>
                <a:cubicBezTo>
                  <a:pt x="294193" y="1379121"/>
                  <a:pt x="299565" y="1379816"/>
                  <a:pt x="304800" y="1381125"/>
                </a:cubicBezTo>
                <a:cubicBezTo>
                  <a:pt x="308047" y="1381937"/>
                  <a:pt x="311004" y="1383885"/>
                  <a:pt x="314325" y="1384300"/>
                </a:cubicBezTo>
                <a:cubicBezTo>
                  <a:pt x="328017" y="1386012"/>
                  <a:pt x="341842" y="1386417"/>
                  <a:pt x="355600" y="1387475"/>
                </a:cubicBezTo>
                <a:cubicBezTo>
                  <a:pt x="374650" y="1386417"/>
                  <a:pt x="394041" y="1388042"/>
                  <a:pt x="412750" y="1384300"/>
                </a:cubicBezTo>
                <a:cubicBezTo>
                  <a:pt x="416492" y="1383552"/>
                  <a:pt x="415613" y="1376325"/>
                  <a:pt x="419100" y="1374775"/>
                </a:cubicBezTo>
                <a:cubicBezTo>
                  <a:pt x="425939" y="1371736"/>
                  <a:pt x="433844" y="1371799"/>
                  <a:pt x="441325" y="1371600"/>
                </a:cubicBezTo>
                <a:cubicBezTo>
                  <a:pt x="513274" y="1369681"/>
                  <a:pt x="585258" y="1369483"/>
                  <a:pt x="657225" y="1368425"/>
                </a:cubicBezTo>
                <a:cubicBezTo>
                  <a:pt x="664731" y="1366549"/>
                  <a:pt x="678545" y="1362881"/>
                  <a:pt x="685800" y="1362075"/>
                </a:cubicBezTo>
                <a:cubicBezTo>
                  <a:pt x="699515" y="1360551"/>
                  <a:pt x="713317" y="1359958"/>
                  <a:pt x="727075" y="1358900"/>
                </a:cubicBezTo>
                <a:cubicBezTo>
                  <a:pt x="733425" y="1357842"/>
                  <a:pt x="741573" y="1360277"/>
                  <a:pt x="746125" y="1355725"/>
                </a:cubicBezTo>
                <a:cubicBezTo>
                  <a:pt x="751573" y="1350277"/>
                  <a:pt x="745913" y="1337538"/>
                  <a:pt x="752475" y="1333500"/>
                </a:cubicBezTo>
                <a:cubicBezTo>
                  <a:pt x="762431" y="1327373"/>
                  <a:pt x="775758" y="1331383"/>
                  <a:pt x="787400" y="1330325"/>
                </a:cubicBezTo>
                <a:cubicBezTo>
                  <a:pt x="823861" y="1321210"/>
                  <a:pt x="778928" y="1333956"/>
                  <a:pt x="809625" y="1320800"/>
                </a:cubicBezTo>
                <a:cubicBezTo>
                  <a:pt x="813636" y="1319081"/>
                  <a:pt x="818129" y="1318824"/>
                  <a:pt x="822325" y="1317625"/>
                </a:cubicBezTo>
                <a:cubicBezTo>
                  <a:pt x="825543" y="1316706"/>
                  <a:pt x="828675" y="1315508"/>
                  <a:pt x="831850" y="1314450"/>
                </a:cubicBezTo>
                <a:cubicBezTo>
                  <a:pt x="836083" y="1311275"/>
                  <a:pt x="839956" y="1307550"/>
                  <a:pt x="844550" y="1304925"/>
                </a:cubicBezTo>
                <a:cubicBezTo>
                  <a:pt x="847456" y="1303265"/>
                  <a:pt x="851708" y="1304117"/>
                  <a:pt x="854075" y="1301750"/>
                </a:cubicBezTo>
                <a:cubicBezTo>
                  <a:pt x="859471" y="1296354"/>
                  <a:pt x="862542" y="1289050"/>
                  <a:pt x="866775" y="1282700"/>
                </a:cubicBezTo>
                <a:cubicBezTo>
                  <a:pt x="868631" y="1279915"/>
                  <a:pt x="867859" y="1275788"/>
                  <a:pt x="869950" y="1273175"/>
                </a:cubicBezTo>
                <a:cubicBezTo>
                  <a:pt x="872334" y="1270195"/>
                  <a:pt x="876300" y="1268942"/>
                  <a:pt x="879475" y="1266825"/>
                </a:cubicBezTo>
                <a:cubicBezTo>
                  <a:pt x="887207" y="1235896"/>
                  <a:pt x="882584" y="1249528"/>
                  <a:pt x="892175" y="1225550"/>
                </a:cubicBezTo>
                <a:cubicBezTo>
                  <a:pt x="893233" y="1219200"/>
                  <a:pt x="893314" y="1212607"/>
                  <a:pt x="895350" y="1206500"/>
                </a:cubicBezTo>
                <a:cubicBezTo>
                  <a:pt x="896557" y="1202880"/>
                  <a:pt x="900197" y="1200482"/>
                  <a:pt x="901700" y="1196975"/>
                </a:cubicBezTo>
                <a:cubicBezTo>
                  <a:pt x="903419" y="1192964"/>
                  <a:pt x="903621" y="1188455"/>
                  <a:pt x="904875" y="1184275"/>
                </a:cubicBezTo>
                <a:cubicBezTo>
                  <a:pt x="906798" y="1177864"/>
                  <a:pt x="911225" y="1165225"/>
                  <a:pt x="911225" y="1165225"/>
                </a:cubicBezTo>
                <a:cubicBezTo>
                  <a:pt x="912194" y="1131295"/>
                  <a:pt x="913320" y="1047976"/>
                  <a:pt x="917575" y="1003300"/>
                </a:cubicBezTo>
                <a:cubicBezTo>
                  <a:pt x="918087" y="997928"/>
                  <a:pt x="919987" y="992767"/>
                  <a:pt x="920750" y="987425"/>
                </a:cubicBezTo>
                <a:cubicBezTo>
                  <a:pt x="922105" y="977938"/>
                  <a:pt x="922867" y="968375"/>
                  <a:pt x="923925" y="958850"/>
                </a:cubicBezTo>
                <a:cubicBezTo>
                  <a:pt x="924983" y="934508"/>
                  <a:pt x="925231" y="910118"/>
                  <a:pt x="927100" y="885825"/>
                </a:cubicBezTo>
                <a:cubicBezTo>
                  <a:pt x="927357" y="882488"/>
                  <a:pt x="930275" y="879647"/>
                  <a:pt x="930275" y="876300"/>
                </a:cubicBezTo>
                <a:cubicBezTo>
                  <a:pt x="930275" y="760455"/>
                  <a:pt x="934983" y="788715"/>
                  <a:pt x="923925" y="733425"/>
                </a:cubicBezTo>
                <a:cubicBezTo>
                  <a:pt x="922867" y="700617"/>
                  <a:pt x="922605" y="667773"/>
                  <a:pt x="920750" y="635000"/>
                </a:cubicBezTo>
                <a:cubicBezTo>
                  <a:pt x="919429" y="611658"/>
                  <a:pt x="914400" y="565150"/>
                  <a:pt x="914400" y="565150"/>
                </a:cubicBezTo>
                <a:cubicBezTo>
                  <a:pt x="915458" y="490008"/>
                  <a:pt x="915545" y="414847"/>
                  <a:pt x="917575" y="339725"/>
                </a:cubicBezTo>
                <a:cubicBezTo>
                  <a:pt x="917665" y="336379"/>
                  <a:pt x="919831" y="333418"/>
                  <a:pt x="920750" y="330200"/>
                </a:cubicBezTo>
                <a:cubicBezTo>
                  <a:pt x="921949" y="326004"/>
                  <a:pt x="921974" y="321403"/>
                  <a:pt x="923925" y="317500"/>
                </a:cubicBezTo>
                <a:cubicBezTo>
                  <a:pt x="927338" y="310674"/>
                  <a:pt x="934212" y="305690"/>
                  <a:pt x="936625" y="298450"/>
                </a:cubicBezTo>
                <a:cubicBezTo>
                  <a:pt x="937683" y="295275"/>
                  <a:pt x="938881" y="292143"/>
                  <a:pt x="939800" y="288925"/>
                </a:cubicBezTo>
                <a:cubicBezTo>
                  <a:pt x="942789" y="278463"/>
                  <a:pt x="943968" y="271262"/>
                  <a:pt x="946150" y="260350"/>
                </a:cubicBezTo>
                <a:cubicBezTo>
                  <a:pt x="945092" y="230717"/>
                  <a:pt x="944825" y="201044"/>
                  <a:pt x="942975" y="171450"/>
                </a:cubicBezTo>
                <a:cubicBezTo>
                  <a:pt x="942703" y="167095"/>
                  <a:pt x="940464" y="163063"/>
                  <a:pt x="939800" y="158750"/>
                </a:cubicBezTo>
                <a:cubicBezTo>
                  <a:pt x="937686" y="145008"/>
                  <a:pt x="937010" y="125367"/>
                  <a:pt x="933450" y="111125"/>
                </a:cubicBezTo>
                <a:lnTo>
                  <a:pt x="923925" y="82550"/>
                </a:lnTo>
                <a:cubicBezTo>
                  <a:pt x="922867" y="79375"/>
                  <a:pt x="923535" y="74881"/>
                  <a:pt x="920750" y="73025"/>
                </a:cubicBezTo>
                <a:cubicBezTo>
                  <a:pt x="908440" y="64819"/>
                  <a:pt x="914845" y="67882"/>
                  <a:pt x="901700" y="63500"/>
                </a:cubicBezTo>
                <a:cubicBezTo>
                  <a:pt x="898525" y="64558"/>
                  <a:pt x="892632" y="63360"/>
                  <a:pt x="892175" y="66675"/>
                </a:cubicBezTo>
                <a:cubicBezTo>
                  <a:pt x="882941" y="133619"/>
                  <a:pt x="894655" y="133649"/>
                  <a:pt x="885825" y="177800"/>
                </a:cubicBezTo>
                <a:cubicBezTo>
                  <a:pt x="883964" y="187107"/>
                  <a:pt x="880172" y="190989"/>
                  <a:pt x="876300" y="200025"/>
                </a:cubicBezTo>
                <a:cubicBezTo>
                  <a:pt x="874982" y="203101"/>
                  <a:pt x="874183" y="206375"/>
                  <a:pt x="873125" y="209550"/>
                </a:cubicBezTo>
                <a:cubicBezTo>
                  <a:pt x="872067" y="231775"/>
                  <a:pt x="871724" y="254046"/>
                  <a:pt x="869950" y="276225"/>
                </a:cubicBezTo>
                <a:cubicBezTo>
                  <a:pt x="869264" y="284796"/>
                  <a:pt x="861605" y="305465"/>
                  <a:pt x="854075" y="307975"/>
                </a:cubicBezTo>
                <a:lnTo>
                  <a:pt x="844550" y="311150"/>
                </a:lnTo>
                <a:cubicBezTo>
                  <a:pt x="838200" y="310092"/>
                  <a:pt x="831089" y="311169"/>
                  <a:pt x="825500" y="307975"/>
                </a:cubicBezTo>
                <a:cubicBezTo>
                  <a:pt x="822594" y="306315"/>
                  <a:pt x="822325" y="301797"/>
                  <a:pt x="822325" y="298450"/>
                </a:cubicBezTo>
                <a:cubicBezTo>
                  <a:pt x="822325" y="282540"/>
                  <a:pt x="824442" y="266700"/>
                  <a:pt x="825500" y="250825"/>
                </a:cubicBezTo>
                <a:cubicBezTo>
                  <a:pt x="828232" y="157935"/>
                  <a:pt x="831064" y="139819"/>
                  <a:pt x="825500" y="50800"/>
                </a:cubicBezTo>
                <a:cubicBezTo>
                  <a:pt x="824833" y="40132"/>
                  <a:pt x="820874" y="40308"/>
                  <a:pt x="812800" y="34925"/>
                </a:cubicBezTo>
                <a:cubicBezTo>
                  <a:pt x="803275" y="37042"/>
                  <a:pt x="792952" y="36911"/>
                  <a:pt x="784225" y="41275"/>
                </a:cubicBezTo>
                <a:cubicBezTo>
                  <a:pt x="781232" y="42772"/>
                  <a:pt x="781050" y="47453"/>
                  <a:pt x="781050" y="50800"/>
                </a:cubicBezTo>
                <a:cubicBezTo>
                  <a:pt x="781050" y="93620"/>
                  <a:pt x="782703" y="100474"/>
                  <a:pt x="787400" y="133350"/>
                </a:cubicBezTo>
                <a:cubicBezTo>
                  <a:pt x="786342" y="209550"/>
                  <a:pt x="791215" y="286064"/>
                  <a:pt x="784225" y="361950"/>
                </a:cubicBezTo>
                <a:cubicBezTo>
                  <a:pt x="783636" y="368341"/>
                  <a:pt x="754933" y="378888"/>
                  <a:pt x="749300" y="381000"/>
                </a:cubicBezTo>
                <a:cubicBezTo>
                  <a:pt x="746166" y="382175"/>
                  <a:pt x="742950" y="383117"/>
                  <a:pt x="739775" y="384175"/>
                </a:cubicBezTo>
                <a:cubicBezTo>
                  <a:pt x="736600" y="382058"/>
                  <a:pt x="732272" y="381061"/>
                  <a:pt x="730250" y="377825"/>
                </a:cubicBezTo>
                <a:cubicBezTo>
                  <a:pt x="724010" y="367841"/>
                  <a:pt x="722937" y="350785"/>
                  <a:pt x="720725" y="339725"/>
                </a:cubicBezTo>
                <a:cubicBezTo>
                  <a:pt x="719869" y="335446"/>
                  <a:pt x="719269" y="331036"/>
                  <a:pt x="717550" y="327025"/>
                </a:cubicBezTo>
                <a:cubicBezTo>
                  <a:pt x="716047" y="323518"/>
                  <a:pt x="713317" y="320675"/>
                  <a:pt x="711200" y="317500"/>
                </a:cubicBezTo>
                <a:cubicBezTo>
                  <a:pt x="712486" y="294344"/>
                  <a:pt x="712580" y="262973"/>
                  <a:pt x="717550" y="238125"/>
                </a:cubicBezTo>
                <a:cubicBezTo>
                  <a:pt x="719262" y="229567"/>
                  <a:pt x="723900" y="212725"/>
                  <a:pt x="723900" y="212725"/>
                </a:cubicBezTo>
                <a:cubicBezTo>
                  <a:pt x="729437" y="157355"/>
                  <a:pt x="729095" y="175198"/>
                  <a:pt x="723900" y="92075"/>
                </a:cubicBezTo>
                <a:cubicBezTo>
                  <a:pt x="723628" y="87720"/>
                  <a:pt x="721442" y="83679"/>
                  <a:pt x="720725" y="79375"/>
                </a:cubicBezTo>
                <a:cubicBezTo>
                  <a:pt x="719322" y="70959"/>
                  <a:pt x="718953" y="62391"/>
                  <a:pt x="717550" y="53975"/>
                </a:cubicBezTo>
                <a:cubicBezTo>
                  <a:pt x="715853" y="43792"/>
                  <a:pt x="714819" y="37289"/>
                  <a:pt x="704850" y="31750"/>
                </a:cubicBezTo>
                <a:cubicBezTo>
                  <a:pt x="698999" y="28499"/>
                  <a:pt x="685800" y="25400"/>
                  <a:pt x="685800" y="25400"/>
                </a:cubicBezTo>
                <a:cubicBezTo>
                  <a:pt x="680508" y="27517"/>
                  <a:pt x="673634" y="27423"/>
                  <a:pt x="669925" y="31750"/>
                </a:cubicBezTo>
                <a:cubicBezTo>
                  <a:pt x="666413" y="35847"/>
                  <a:pt x="667419" y="42270"/>
                  <a:pt x="666750" y="47625"/>
                </a:cubicBezTo>
                <a:cubicBezTo>
                  <a:pt x="664242" y="67688"/>
                  <a:pt x="661745" y="87775"/>
                  <a:pt x="660400" y="107950"/>
                </a:cubicBezTo>
                <a:cubicBezTo>
                  <a:pt x="659342" y="123825"/>
                  <a:pt x="658891" y="139752"/>
                  <a:pt x="657225" y="155575"/>
                </a:cubicBezTo>
                <a:cubicBezTo>
                  <a:pt x="656768" y="159915"/>
                  <a:pt x="654997" y="164015"/>
                  <a:pt x="654050" y="168275"/>
                </a:cubicBezTo>
                <a:cubicBezTo>
                  <a:pt x="652879" y="173543"/>
                  <a:pt x="651696" y="178816"/>
                  <a:pt x="650875" y="184150"/>
                </a:cubicBezTo>
                <a:cubicBezTo>
                  <a:pt x="649578" y="192583"/>
                  <a:pt x="649226" y="201155"/>
                  <a:pt x="647700" y="209550"/>
                </a:cubicBezTo>
                <a:cubicBezTo>
                  <a:pt x="647101" y="212843"/>
                  <a:pt x="645251" y="215808"/>
                  <a:pt x="644525" y="219075"/>
                </a:cubicBezTo>
                <a:cubicBezTo>
                  <a:pt x="643128" y="225359"/>
                  <a:pt x="642408" y="231775"/>
                  <a:pt x="641350" y="238125"/>
                </a:cubicBezTo>
                <a:cubicBezTo>
                  <a:pt x="642408" y="280458"/>
                  <a:pt x="644525" y="322778"/>
                  <a:pt x="644525" y="365125"/>
                </a:cubicBezTo>
                <a:cubicBezTo>
                  <a:pt x="644525" y="373512"/>
                  <a:pt x="646685" y="400227"/>
                  <a:pt x="635000" y="409575"/>
                </a:cubicBezTo>
                <a:cubicBezTo>
                  <a:pt x="632387" y="411666"/>
                  <a:pt x="628650" y="411692"/>
                  <a:pt x="625475" y="412750"/>
                </a:cubicBezTo>
                <a:cubicBezTo>
                  <a:pt x="619125" y="411692"/>
                  <a:pt x="612532" y="411611"/>
                  <a:pt x="606425" y="409575"/>
                </a:cubicBezTo>
                <a:cubicBezTo>
                  <a:pt x="598805" y="407035"/>
                  <a:pt x="593937" y="400473"/>
                  <a:pt x="590550" y="393700"/>
                </a:cubicBezTo>
                <a:cubicBezTo>
                  <a:pt x="589053" y="390707"/>
                  <a:pt x="588872" y="387168"/>
                  <a:pt x="587375" y="384175"/>
                </a:cubicBezTo>
                <a:cubicBezTo>
                  <a:pt x="575065" y="359556"/>
                  <a:pt x="585830" y="389066"/>
                  <a:pt x="577850" y="365125"/>
                </a:cubicBezTo>
                <a:cubicBezTo>
                  <a:pt x="578908" y="311150"/>
                  <a:pt x="579226" y="257155"/>
                  <a:pt x="581025" y="203200"/>
                </a:cubicBezTo>
                <a:cubicBezTo>
                  <a:pt x="581344" y="193622"/>
                  <a:pt x="582624" y="184078"/>
                  <a:pt x="584200" y="174625"/>
                </a:cubicBezTo>
                <a:cubicBezTo>
                  <a:pt x="584750" y="171324"/>
                  <a:pt x="586317" y="168275"/>
                  <a:pt x="587375" y="165100"/>
                </a:cubicBezTo>
                <a:cubicBezTo>
                  <a:pt x="586317" y="128058"/>
                  <a:pt x="586904" y="90933"/>
                  <a:pt x="584200" y="53975"/>
                </a:cubicBezTo>
                <a:cubicBezTo>
                  <a:pt x="584004" y="51299"/>
                  <a:pt x="575433" y="26158"/>
                  <a:pt x="571500" y="22225"/>
                </a:cubicBezTo>
                <a:cubicBezTo>
                  <a:pt x="569133" y="19858"/>
                  <a:pt x="565150" y="20108"/>
                  <a:pt x="561975" y="19050"/>
                </a:cubicBezTo>
                <a:cubicBezTo>
                  <a:pt x="556683" y="20108"/>
                  <a:pt x="550590" y="19232"/>
                  <a:pt x="546100" y="22225"/>
                </a:cubicBezTo>
                <a:cubicBezTo>
                  <a:pt x="543315" y="24081"/>
                  <a:pt x="543844" y="28532"/>
                  <a:pt x="542925" y="31750"/>
                </a:cubicBezTo>
                <a:cubicBezTo>
                  <a:pt x="541726" y="35946"/>
                  <a:pt x="540808" y="40217"/>
                  <a:pt x="539750" y="44450"/>
                </a:cubicBezTo>
                <a:cubicBezTo>
                  <a:pt x="538692" y="85725"/>
                  <a:pt x="538539" y="127033"/>
                  <a:pt x="536575" y="168275"/>
                </a:cubicBezTo>
                <a:cubicBezTo>
                  <a:pt x="536416" y="171618"/>
                  <a:pt x="534212" y="174553"/>
                  <a:pt x="533400" y="177800"/>
                </a:cubicBezTo>
                <a:cubicBezTo>
                  <a:pt x="532091" y="183035"/>
                  <a:pt x="530988" y="188333"/>
                  <a:pt x="530225" y="193675"/>
                </a:cubicBezTo>
                <a:cubicBezTo>
                  <a:pt x="528870" y="203162"/>
                  <a:pt x="528405" y="212763"/>
                  <a:pt x="527050" y="222250"/>
                </a:cubicBezTo>
                <a:cubicBezTo>
                  <a:pt x="523943" y="243997"/>
                  <a:pt x="525132" y="231399"/>
                  <a:pt x="520700" y="247650"/>
                </a:cubicBezTo>
                <a:cubicBezTo>
                  <a:pt x="518404" y="256070"/>
                  <a:pt x="514350" y="273050"/>
                  <a:pt x="514350" y="273050"/>
                </a:cubicBezTo>
                <a:cubicBezTo>
                  <a:pt x="511315" y="403561"/>
                  <a:pt x="553406" y="394135"/>
                  <a:pt x="495300" y="415925"/>
                </a:cubicBezTo>
                <a:cubicBezTo>
                  <a:pt x="492166" y="417100"/>
                  <a:pt x="488950" y="418042"/>
                  <a:pt x="485775" y="419100"/>
                </a:cubicBezTo>
                <a:cubicBezTo>
                  <a:pt x="477308" y="418042"/>
                  <a:pt x="467692" y="420315"/>
                  <a:pt x="460375" y="415925"/>
                </a:cubicBezTo>
                <a:cubicBezTo>
                  <a:pt x="455488" y="412993"/>
                  <a:pt x="454149" y="405748"/>
                  <a:pt x="454025" y="400050"/>
                </a:cubicBezTo>
                <a:cubicBezTo>
                  <a:pt x="453465" y="374293"/>
                  <a:pt x="450642" y="296248"/>
                  <a:pt x="460375" y="250825"/>
                </a:cubicBezTo>
                <a:cubicBezTo>
                  <a:pt x="462204" y="242291"/>
                  <a:pt x="465013" y="233983"/>
                  <a:pt x="466725" y="225425"/>
                </a:cubicBezTo>
                <a:cubicBezTo>
                  <a:pt x="477973" y="169185"/>
                  <a:pt x="460888" y="255495"/>
                  <a:pt x="473075" y="190500"/>
                </a:cubicBezTo>
                <a:cubicBezTo>
                  <a:pt x="475064" y="179892"/>
                  <a:pt x="479425" y="158750"/>
                  <a:pt x="479425" y="158750"/>
                </a:cubicBezTo>
                <a:cubicBezTo>
                  <a:pt x="478367" y="129117"/>
                  <a:pt x="478856" y="99387"/>
                  <a:pt x="476250" y="69850"/>
                </a:cubicBezTo>
                <a:cubicBezTo>
                  <a:pt x="475662" y="63182"/>
                  <a:pt x="473613" y="56369"/>
                  <a:pt x="469900" y="50800"/>
                </a:cubicBezTo>
                <a:cubicBezTo>
                  <a:pt x="467783" y="47625"/>
                  <a:pt x="465100" y="44762"/>
                  <a:pt x="463550" y="41275"/>
                </a:cubicBezTo>
                <a:cubicBezTo>
                  <a:pt x="460832" y="35158"/>
                  <a:pt x="462769" y="25938"/>
                  <a:pt x="457200" y="22225"/>
                </a:cubicBezTo>
                <a:cubicBezTo>
                  <a:pt x="435365" y="7669"/>
                  <a:pt x="445390" y="11938"/>
                  <a:pt x="428625" y="6350"/>
                </a:cubicBezTo>
                <a:cubicBezTo>
                  <a:pt x="424392" y="7408"/>
                  <a:pt x="419332" y="6799"/>
                  <a:pt x="415925" y="9525"/>
                </a:cubicBezTo>
                <a:cubicBezTo>
                  <a:pt x="413312" y="11616"/>
                  <a:pt x="413349" y="15757"/>
                  <a:pt x="412750" y="19050"/>
                </a:cubicBezTo>
                <a:cubicBezTo>
                  <a:pt x="405570" y="58541"/>
                  <a:pt x="413681" y="32131"/>
                  <a:pt x="406400" y="53975"/>
                </a:cubicBezTo>
                <a:cubicBezTo>
                  <a:pt x="404283" y="87842"/>
                  <a:pt x="403122" y="121782"/>
                  <a:pt x="400050" y="155575"/>
                </a:cubicBezTo>
                <a:cubicBezTo>
                  <a:pt x="398992" y="167217"/>
                  <a:pt x="398528" y="178928"/>
                  <a:pt x="396875" y="190500"/>
                </a:cubicBezTo>
                <a:cubicBezTo>
                  <a:pt x="396402" y="193813"/>
                  <a:pt x="394758" y="196850"/>
                  <a:pt x="393700" y="200025"/>
                </a:cubicBezTo>
                <a:cubicBezTo>
                  <a:pt x="392642" y="224367"/>
                  <a:pt x="392325" y="248752"/>
                  <a:pt x="390525" y="273050"/>
                </a:cubicBezTo>
                <a:cubicBezTo>
                  <a:pt x="388090" y="305922"/>
                  <a:pt x="382936" y="338570"/>
                  <a:pt x="381000" y="371475"/>
                </a:cubicBezTo>
                <a:cubicBezTo>
                  <a:pt x="377601" y="429259"/>
                  <a:pt x="392821" y="415453"/>
                  <a:pt x="368300" y="431800"/>
                </a:cubicBezTo>
                <a:cubicBezTo>
                  <a:pt x="352425" y="430742"/>
                  <a:pt x="336162" y="432269"/>
                  <a:pt x="320675" y="428625"/>
                </a:cubicBezTo>
                <a:cubicBezTo>
                  <a:pt x="316961" y="427751"/>
                  <a:pt x="314367" y="422916"/>
                  <a:pt x="314325" y="419100"/>
                </a:cubicBezTo>
                <a:cubicBezTo>
                  <a:pt x="313302" y="325966"/>
                  <a:pt x="315519" y="232818"/>
                  <a:pt x="317500" y="139700"/>
                </a:cubicBezTo>
                <a:cubicBezTo>
                  <a:pt x="317637" y="133264"/>
                  <a:pt x="318981" y="126861"/>
                  <a:pt x="320675" y="120650"/>
                </a:cubicBezTo>
                <a:cubicBezTo>
                  <a:pt x="322175" y="115152"/>
                  <a:pt x="325387" y="110234"/>
                  <a:pt x="327025" y="104775"/>
                </a:cubicBezTo>
                <a:cubicBezTo>
                  <a:pt x="328576" y="99606"/>
                  <a:pt x="329029" y="94168"/>
                  <a:pt x="330200" y="88900"/>
                </a:cubicBezTo>
                <a:cubicBezTo>
                  <a:pt x="331147" y="84640"/>
                  <a:pt x="332317" y="80433"/>
                  <a:pt x="333375" y="76200"/>
                </a:cubicBezTo>
                <a:cubicBezTo>
                  <a:pt x="329370" y="44158"/>
                  <a:pt x="332898" y="58895"/>
                  <a:pt x="323850" y="31750"/>
                </a:cubicBezTo>
                <a:cubicBezTo>
                  <a:pt x="321268" y="24003"/>
                  <a:pt x="320480" y="18855"/>
                  <a:pt x="314325" y="12700"/>
                </a:cubicBezTo>
                <a:cubicBezTo>
                  <a:pt x="311627" y="10002"/>
                  <a:pt x="307975" y="8467"/>
                  <a:pt x="304800" y="6350"/>
                </a:cubicBezTo>
                <a:cubicBezTo>
                  <a:pt x="294217" y="7408"/>
                  <a:pt x="283046" y="5890"/>
                  <a:pt x="273050" y="9525"/>
                </a:cubicBezTo>
                <a:cubicBezTo>
                  <a:pt x="269905" y="10669"/>
                  <a:pt x="270794" y="15832"/>
                  <a:pt x="269875" y="19050"/>
                </a:cubicBezTo>
                <a:cubicBezTo>
                  <a:pt x="268676" y="23246"/>
                  <a:pt x="267758" y="27517"/>
                  <a:pt x="266700" y="31750"/>
                </a:cubicBezTo>
                <a:cubicBezTo>
                  <a:pt x="257042" y="118676"/>
                  <a:pt x="259011" y="89959"/>
                  <a:pt x="266700" y="254000"/>
                </a:cubicBezTo>
                <a:cubicBezTo>
                  <a:pt x="266879" y="257812"/>
                  <a:pt x="271343" y="260112"/>
                  <a:pt x="273050" y="263525"/>
                </a:cubicBezTo>
                <a:cubicBezTo>
                  <a:pt x="279811" y="277046"/>
                  <a:pt x="271656" y="269836"/>
                  <a:pt x="282575" y="282575"/>
                </a:cubicBezTo>
                <a:cubicBezTo>
                  <a:pt x="286471" y="287121"/>
                  <a:pt x="291042" y="291042"/>
                  <a:pt x="295275" y="295275"/>
                </a:cubicBezTo>
                <a:cubicBezTo>
                  <a:pt x="293158" y="319617"/>
                  <a:pt x="292640" y="344151"/>
                  <a:pt x="288925" y="368300"/>
                </a:cubicBezTo>
                <a:cubicBezTo>
                  <a:pt x="288345" y="372072"/>
                  <a:pt x="284282" y="374412"/>
                  <a:pt x="282575" y="377825"/>
                </a:cubicBezTo>
                <a:cubicBezTo>
                  <a:pt x="281078" y="380818"/>
                  <a:pt x="281767" y="384983"/>
                  <a:pt x="279400" y="387350"/>
                </a:cubicBezTo>
                <a:cubicBezTo>
                  <a:pt x="268483" y="398267"/>
                  <a:pt x="262803" y="399232"/>
                  <a:pt x="250825" y="403225"/>
                </a:cubicBezTo>
                <a:cubicBezTo>
                  <a:pt x="243791" y="402220"/>
                  <a:pt x="225155" y="402819"/>
                  <a:pt x="219075" y="393700"/>
                </a:cubicBezTo>
                <a:cubicBezTo>
                  <a:pt x="216654" y="390069"/>
                  <a:pt x="217099" y="385196"/>
                  <a:pt x="215900" y="381000"/>
                </a:cubicBezTo>
                <a:cubicBezTo>
                  <a:pt x="212880" y="370431"/>
                  <a:pt x="211535" y="370686"/>
                  <a:pt x="209550" y="358775"/>
                </a:cubicBezTo>
                <a:cubicBezTo>
                  <a:pt x="208147" y="350359"/>
                  <a:pt x="207433" y="341842"/>
                  <a:pt x="206375" y="333375"/>
                </a:cubicBezTo>
                <a:cubicBezTo>
                  <a:pt x="207433" y="275167"/>
                  <a:pt x="207578" y="216935"/>
                  <a:pt x="209550" y="158750"/>
                </a:cubicBezTo>
                <a:cubicBezTo>
                  <a:pt x="209755" y="152711"/>
                  <a:pt x="214246" y="142591"/>
                  <a:pt x="215900" y="136525"/>
                </a:cubicBezTo>
                <a:cubicBezTo>
                  <a:pt x="222681" y="111661"/>
                  <a:pt x="221649" y="114731"/>
                  <a:pt x="225425" y="92075"/>
                </a:cubicBezTo>
                <a:cubicBezTo>
                  <a:pt x="223308" y="69850"/>
                  <a:pt x="221735" y="47567"/>
                  <a:pt x="219075" y="25400"/>
                </a:cubicBezTo>
                <a:cubicBezTo>
                  <a:pt x="218555" y="21067"/>
                  <a:pt x="217099" y="16896"/>
                  <a:pt x="215900" y="12700"/>
                </a:cubicBezTo>
                <a:cubicBezTo>
                  <a:pt x="214981" y="9482"/>
                  <a:pt x="215510" y="5031"/>
                  <a:pt x="212725" y="3175"/>
                </a:cubicBezTo>
                <a:cubicBezTo>
                  <a:pt x="208235" y="182"/>
                  <a:pt x="202142" y="1058"/>
                  <a:pt x="196850" y="0"/>
                </a:cubicBezTo>
                <a:cubicBezTo>
                  <a:pt x="189442" y="1058"/>
                  <a:pt x="180532" y="-1419"/>
                  <a:pt x="174625" y="3175"/>
                </a:cubicBezTo>
                <a:cubicBezTo>
                  <a:pt x="169341" y="7284"/>
                  <a:pt x="168275" y="22225"/>
                  <a:pt x="168275" y="22225"/>
                </a:cubicBezTo>
                <a:cubicBezTo>
                  <a:pt x="170290" y="135078"/>
                  <a:pt x="174546" y="249069"/>
                  <a:pt x="168275" y="361950"/>
                </a:cubicBezTo>
                <a:cubicBezTo>
                  <a:pt x="167733" y="371705"/>
                  <a:pt x="158823" y="372509"/>
                  <a:pt x="152400" y="374650"/>
                </a:cubicBezTo>
                <a:cubicBezTo>
                  <a:pt x="114245" y="370835"/>
                  <a:pt x="124076" y="381878"/>
                  <a:pt x="117475" y="358775"/>
                </a:cubicBezTo>
                <a:cubicBezTo>
                  <a:pt x="116556" y="355557"/>
                  <a:pt x="115358" y="352425"/>
                  <a:pt x="114300" y="349250"/>
                </a:cubicBezTo>
                <a:cubicBezTo>
                  <a:pt x="113244" y="338690"/>
                  <a:pt x="107950" y="287517"/>
                  <a:pt x="107950" y="279400"/>
                </a:cubicBezTo>
                <a:cubicBezTo>
                  <a:pt x="107950" y="232821"/>
                  <a:pt x="110067" y="186267"/>
                  <a:pt x="111125" y="139700"/>
                </a:cubicBezTo>
                <a:cubicBezTo>
                  <a:pt x="108794" y="81428"/>
                  <a:pt x="131449" y="67550"/>
                  <a:pt x="95250" y="53975"/>
                </a:cubicBezTo>
                <a:cubicBezTo>
                  <a:pt x="91164" y="52443"/>
                  <a:pt x="86783" y="51858"/>
                  <a:pt x="82550" y="50800"/>
                </a:cubicBezTo>
                <a:cubicBezTo>
                  <a:pt x="80433" y="56092"/>
                  <a:pt x="78002" y="61268"/>
                  <a:pt x="76200" y="66675"/>
                </a:cubicBezTo>
                <a:cubicBezTo>
                  <a:pt x="66260" y="96495"/>
                  <a:pt x="74931" y="127013"/>
                  <a:pt x="76200" y="158750"/>
                </a:cubicBezTo>
                <a:cubicBezTo>
                  <a:pt x="75142" y="222250"/>
                  <a:pt x="75009" y="285772"/>
                  <a:pt x="73025" y="349250"/>
                </a:cubicBezTo>
                <a:cubicBezTo>
                  <a:pt x="72589" y="363209"/>
                  <a:pt x="70276" y="361666"/>
                  <a:pt x="60325" y="368300"/>
                </a:cubicBezTo>
                <a:cubicBezTo>
                  <a:pt x="57150" y="367242"/>
                  <a:pt x="53167" y="367492"/>
                  <a:pt x="50800" y="365125"/>
                </a:cubicBezTo>
                <a:cubicBezTo>
                  <a:pt x="47453" y="361778"/>
                  <a:pt x="46112" y="356857"/>
                  <a:pt x="44450" y="352425"/>
                </a:cubicBezTo>
                <a:cubicBezTo>
                  <a:pt x="42918" y="348339"/>
                  <a:pt x="42474" y="343921"/>
                  <a:pt x="41275" y="339725"/>
                </a:cubicBezTo>
                <a:cubicBezTo>
                  <a:pt x="40356" y="336507"/>
                  <a:pt x="39158" y="333375"/>
                  <a:pt x="38100" y="330200"/>
                </a:cubicBezTo>
                <a:cubicBezTo>
                  <a:pt x="43792" y="244813"/>
                  <a:pt x="35761" y="304910"/>
                  <a:pt x="44450" y="273050"/>
                </a:cubicBezTo>
                <a:cubicBezTo>
                  <a:pt x="46746" y="264630"/>
                  <a:pt x="50800" y="247650"/>
                  <a:pt x="50800" y="247650"/>
                </a:cubicBezTo>
                <a:cubicBezTo>
                  <a:pt x="57215" y="183503"/>
                  <a:pt x="62204" y="146504"/>
                  <a:pt x="50800" y="66675"/>
                </a:cubicBezTo>
                <a:cubicBezTo>
                  <a:pt x="49853" y="60049"/>
                  <a:pt x="37737" y="63318"/>
                  <a:pt x="31750" y="60325"/>
                </a:cubicBezTo>
                <a:lnTo>
                  <a:pt x="47625" y="66675"/>
                </a:lnTo>
                <a:close/>
              </a:path>
            </a:pathLst>
          </a:custGeom>
          <a:solidFill>
            <a:srgbClr val="FFFFFF"/>
          </a:solidFill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Ellipse 14"/>
          <p:cNvSpPr/>
          <p:nvPr/>
        </p:nvSpPr>
        <p:spPr>
          <a:xfrm rot="420000">
            <a:off x="1373012" y="4364038"/>
            <a:ext cx="131233" cy="258762"/>
          </a:xfrm>
          <a:prstGeom prst="ellipse">
            <a:avLst/>
          </a:prstGeom>
          <a:solidFill>
            <a:srgbClr val="FFFFFF"/>
          </a:solidFill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Ellipse 20"/>
          <p:cNvSpPr/>
          <p:nvPr/>
        </p:nvSpPr>
        <p:spPr>
          <a:xfrm rot="16200000">
            <a:off x="3568524" y="1746604"/>
            <a:ext cx="142875" cy="196145"/>
          </a:xfrm>
          <a:prstGeom prst="ellipse">
            <a:avLst/>
          </a:prstGeom>
          <a:solidFill>
            <a:srgbClr val="FFFFFF"/>
          </a:solidFill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Ellipse 23"/>
          <p:cNvSpPr/>
          <p:nvPr/>
        </p:nvSpPr>
        <p:spPr>
          <a:xfrm rot="16200000">
            <a:off x="3588192" y="2188369"/>
            <a:ext cx="144462" cy="177800"/>
          </a:xfrm>
          <a:prstGeom prst="ellipse">
            <a:avLst/>
          </a:prstGeom>
          <a:solidFill>
            <a:srgbClr val="FFFFFF"/>
          </a:solidFill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Forme libre 25"/>
          <p:cNvSpPr/>
          <p:nvPr/>
        </p:nvSpPr>
        <p:spPr>
          <a:xfrm rot="16380000">
            <a:off x="3325284" y="2381603"/>
            <a:ext cx="431800" cy="653345"/>
          </a:xfrm>
          <a:custGeom>
            <a:avLst/>
            <a:gdLst>
              <a:gd name="connsiteX0" fmla="*/ 47625 w 946150"/>
              <a:gd name="connsiteY0" fmla="*/ 66675 h 1387475"/>
              <a:gd name="connsiteX1" fmla="*/ 22225 w 946150"/>
              <a:gd name="connsiteY1" fmla="*/ 73025 h 1387475"/>
              <a:gd name="connsiteX2" fmla="*/ 15875 w 946150"/>
              <a:gd name="connsiteY2" fmla="*/ 82550 h 1387475"/>
              <a:gd name="connsiteX3" fmla="*/ 12700 w 946150"/>
              <a:gd name="connsiteY3" fmla="*/ 250825 h 1387475"/>
              <a:gd name="connsiteX4" fmla="*/ 22225 w 946150"/>
              <a:gd name="connsiteY4" fmla="*/ 495300 h 1387475"/>
              <a:gd name="connsiteX5" fmla="*/ 19050 w 946150"/>
              <a:gd name="connsiteY5" fmla="*/ 698500 h 1387475"/>
              <a:gd name="connsiteX6" fmla="*/ 15875 w 946150"/>
              <a:gd name="connsiteY6" fmla="*/ 752475 h 1387475"/>
              <a:gd name="connsiteX7" fmla="*/ 9525 w 946150"/>
              <a:gd name="connsiteY7" fmla="*/ 762000 h 1387475"/>
              <a:gd name="connsiteX8" fmla="*/ 0 w 946150"/>
              <a:gd name="connsiteY8" fmla="*/ 787400 h 1387475"/>
              <a:gd name="connsiteX9" fmla="*/ 3175 w 946150"/>
              <a:gd name="connsiteY9" fmla="*/ 968375 h 1387475"/>
              <a:gd name="connsiteX10" fmla="*/ 9525 w 946150"/>
              <a:gd name="connsiteY10" fmla="*/ 1016000 h 1387475"/>
              <a:gd name="connsiteX11" fmla="*/ 19050 w 946150"/>
              <a:gd name="connsiteY11" fmla="*/ 1060450 h 1387475"/>
              <a:gd name="connsiteX12" fmla="*/ 22225 w 946150"/>
              <a:gd name="connsiteY12" fmla="*/ 1069975 h 1387475"/>
              <a:gd name="connsiteX13" fmla="*/ 25400 w 946150"/>
              <a:gd name="connsiteY13" fmla="*/ 1079500 h 1387475"/>
              <a:gd name="connsiteX14" fmla="*/ 47625 w 946150"/>
              <a:gd name="connsiteY14" fmla="*/ 1108075 h 1387475"/>
              <a:gd name="connsiteX15" fmla="*/ 57150 w 946150"/>
              <a:gd name="connsiteY15" fmla="*/ 1127125 h 1387475"/>
              <a:gd name="connsiteX16" fmla="*/ 63500 w 946150"/>
              <a:gd name="connsiteY16" fmla="*/ 1203325 h 1387475"/>
              <a:gd name="connsiteX17" fmla="*/ 69850 w 946150"/>
              <a:gd name="connsiteY17" fmla="*/ 1228725 h 1387475"/>
              <a:gd name="connsiteX18" fmla="*/ 79375 w 946150"/>
              <a:gd name="connsiteY18" fmla="*/ 1260475 h 1387475"/>
              <a:gd name="connsiteX19" fmla="*/ 82550 w 946150"/>
              <a:gd name="connsiteY19" fmla="*/ 1270000 h 1387475"/>
              <a:gd name="connsiteX20" fmla="*/ 98425 w 946150"/>
              <a:gd name="connsiteY20" fmla="*/ 1311275 h 1387475"/>
              <a:gd name="connsiteX21" fmla="*/ 114300 w 946150"/>
              <a:gd name="connsiteY21" fmla="*/ 1330325 h 1387475"/>
              <a:gd name="connsiteX22" fmla="*/ 123825 w 946150"/>
              <a:gd name="connsiteY22" fmla="*/ 1333500 h 1387475"/>
              <a:gd name="connsiteX23" fmla="*/ 161925 w 946150"/>
              <a:gd name="connsiteY23" fmla="*/ 1336675 h 1387475"/>
              <a:gd name="connsiteX24" fmla="*/ 174625 w 946150"/>
              <a:gd name="connsiteY24" fmla="*/ 1346200 h 1387475"/>
              <a:gd name="connsiteX25" fmla="*/ 184150 w 946150"/>
              <a:gd name="connsiteY25" fmla="*/ 1349375 h 1387475"/>
              <a:gd name="connsiteX26" fmla="*/ 215900 w 946150"/>
              <a:gd name="connsiteY26" fmla="*/ 1362075 h 1387475"/>
              <a:gd name="connsiteX27" fmla="*/ 247650 w 946150"/>
              <a:gd name="connsiteY27" fmla="*/ 1371600 h 1387475"/>
              <a:gd name="connsiteX28" fmla="*/ 276225 w 946150"/>
              <a:gd name="connsiteY28" fmla="*/ 1374775 h 1387475"/>
              <a:gd name="connsiteX29" fmla="*/ 288925 w 946150"/>
              <a:gd name="connsiteY29" fmla="*/ 1377950 h 1387475"/>
              <a:gd name="connsiteX30" fmla="*/ 304800 w 946150"/>
              <a:gd name="connsiteY30" fmla="*/ 1381125 h 1387475"/>
              <a:gd name="connsiteX31" fmla="*/ 314325 w 946150"/>
              <a:gd name="connsiteY31" fmla="*/ 1384300 h 1387475"/>
              <a:gd name="connsiteX32" fmla="*/ 355600 w 946150"/>
              <a:gd name="connsiteY32" fmla="*/ 1387475 h 1387475"/>
              <a:gd name="connsiteX33" fmla="*/ 412750 w 946150"/>
              <a:gd name="connsiteY33" fmla="*/ 1384300 h 1387475"/>
              <a:gd name="connsiteX34" fmla="*/ 419100 w 946150"/>
              <a:gd name="connsiteY34" fmla="*/ 1374775 h 1387475"/>
              <a:gd name="connsiteX35" fmla="*/ 441325 w 946150"/>
              <a:gd name="connsiteY35" fmla="*/ 1371600 h 1387475"/>
              <a:gd name="connsiteX36" fmla="*/ 657225 w 946150"/>
              <a:gd name="connsiteY36" fmla="*/ 1368425 h 1387475"/>
              <a:gd name="connsiteX37" fmla="*/ 685800 w 946150"/>
              <a:gd name="connsiteY37" fmla="*/ 1362075 h 1387475"/>
              <a:gd name="connsiteX38" fmla="*/ 727075 w 946150"/>
              <a:gd name="connsiteY38" fmla="*/ 1358900 h 1387475"/>
              <a:gd name="connsiteX39" fmla="*/ 746125 w 946150"/>
              <a:gd name="connsiteY39" fmla="*/ 1355725 h 1387475"/>
              <a:gd name="connsiteX40" fmla="*/ 752475 w 946150"/>
              <a:gd name="connsiteY40" fmla="*/ 1333500 h 1387475"/>
              <a:gd name="connsiteX41" fmla="*/ 787400 w 946150"/>
              <a:gd name="connsiteY41" fmla="*/ 1330325 h 1387475"/>
              <a:gd name="connsiteX42" fmla="*/ 809625 w 946150"/>
              <a:gd name="connsiteY42" fmla="*/ 1320800 h 1387475"/>
              <a:gd name="connsiteX43" fmla="*/ 822325 w 946150"/>
              <a:gd name="connsiteY43" fmla="*/ 1317625 h 1387475"/>
              <a:gd name="connsiteX44" fmla="*/ 831850 w 946150"/>
              <a:gd name="connsiteY44" fmla="*/ 1314450 h 1387475"/>
              <a:gd name="connsiteX45" fmla="*/ 844550 w 946150"/>
              <a:gd name="connsiteY45" fmla="*/ 1304925 h 1387475"/>
              <a:gd name="connsiteX46" fmla="*/ 854075 w 946150"/>
              <a:gd name="connsiteY46" fmla="*/ 1301750 h 1387475"/>
              <a:gd name="connsiteX47" fmla="*/ 866775 w 946150"/>
              <a:gd name="connsiteY47" fmla="*/ 1282700 h 1387475"/>
              <a:gd name="connsiteX48" fmla="*/ 869950 w 946150"/>
              <a:gd name="connsiteY48" fmla="*/ 1273175 h 1387475"/>
              <a:gd name="connsiteX49" fmla="*/ 879475 w 946150"/>
              <a:gd name="connsiteY49" fmla="*/ 1266825 h 1387475"/>
              <a:gd name="connsiteX50" fmla="*/ 892175 w 946150"/>
              <a:gd name="connsiteY50" fmla="*/ 1225550 h 1387475"/>
              <a:gd name="connsiteX51" fmla="*/ 895350 w 946150"/>
              <a:gd name="connsiteY51" fmla="*/ 1206500 h 1387475"/>
              <a:gd name="connsiteX52" fmla="*/ 901700 w 946150"/>
              <a:gd name="connsiteY52" fmla="*/ 1196975 h 1387475"/>
              <a:gd name="connsiteX53" fmla="*/ 904875 w 946150"/>
              <a:gd name="connsiteY53" fmla="*/ 1184275 h 1387475"/>
              <a:gd name="connsiteX54" fmla="*/ 911225 w 946150"/>
              <a:gd name="connsiteY54" fmla="*/ 1165225 h 1387475"/>
              <a:gd name="connsiteX55" fmla="*/ 917575 w 946150"/>
              <a:gd name="connsiteY55" fmla="*/ 1003300 h 1387475"/>
              <a:gd name="connsiteX56" fmla="*/ 920750 w 946150"/>
              <a:gd name="connsiteY56" fmla="*/ 987425 h 1387475"/>
              <a:gd name="connsiteX57" fmla="*/ 923925 w 946150"/>
              <a:gd name="connsiteY57" fmla="*/ 958850 h 1387475"/>
              <a:gd name="connsiteX58" fmla="*/ 927100 w 946150"/>
              <a:gd name="connsiteY58" fmla="*/ 885825 h 1387475"/>
              <a:gd name="connsiteX59" fmla="*/ 930275 w 946150"/>
              <a:gd name="connsiteY59" fmla="*/ 876300 h 1387475"/>
              <a:gd name="connsiteX60" fmla="*/ 923925 w 946150"/>
              <a:gd name="connsiteY60" fmla="*/ 733425 h 1387475"/>
              <a:gd name="connsiteX61" fmla="*/ 920750 w 946150"/>
              <a:gd name="connsiteY61" fmla="*/ 635000 h 1387475"/>
              <a:gd name="connsiteX62" fmla="*/ 914400 w 946150"/>
              <a:gd name="connsiteY62" fmla="*/ 565150 h 1387475"/>
              <a:gd name="connsiteX63" fmla="*/ 917575 w 946150"/>
              <a:gd name="connsiteY63" fmla="*/ 339725 h 1387475"/>
              <a:gd name="connsiteX64" fmla="*/ 920750 w 946150"/>
              <a:gd name="connsiteY64" fmla="*/ 330200 h 1387475"/>
              <a:gd name="connsiteX65" fmla="*/ 923925 w 946150"/>
              <a:gd name="connsiteY65" fmla="*/ 317500 h 1387475"/>
              <a:gd name="connsiteX66" fmla="*/ 936625 w 946150"/>
              <a:gd name="connsiteY66" fmla="*/ 298450 h 1387475"/>
              <a:gd name="connsiteX67" fmla="*/ 939800 w 946150"/>
              <a:gd name="connsiteY67" fmla="*/ 288925 h 1387475"/>
              <a:gd name="connsiteX68" fmla="*/ 946150 w 946150"/>
              <a:gd name="connsiteY68" fmla="*/ 260350 h 1387475"/>
              <a:gd name="connsiteX69" fmla="*/ 942975 w 946150"/>
              <a:gd name="connsiteY69" fmla="*/ 171450 h 1387475"/>
              <a:gd name="connsiteX70" fmla="*/ 939800 w 946150"/>
              <a:gd name="connsiteY70" fmla="*/ 158750 h 1387475"/>
              <a:gd name="connsiteX71" fmla="*/ 933450 w 946150"/>
              <a:gd name="connsiteY71" fmla="*/ 111125 h 1387475"/>
              <a:gd name="connsiteX72" fmla="*/ 923925 w 946150"/>
              <a:gd name="connsiteY72" fmla="*/ 82550 h 1387475"/>
              <a:gd name="connsiteX73" fmla="*/ 920750 w 946150"/>
              <a:gd name="connsiteY73" fmla="*/ 73025 h 1387475"/>
              <a:gd name="connsiteX74" fmla="*/ 901700 w 946150"/>
              <a:gd name="connsiteY74" fmla="*/ 63500 h 1387475"/>
              <a:gd name="connsiteX75" fmla="*/ 892175 w 946150"/>
              <a:gd name="connsiteY75" fmla="*/ 66675 h 1387475"/>
              <a:gd name="connsiteX76" fmla="*/ 885825 w 946150"/>
              <a:gd name="connsiteY76" fmla="*/ 177800 h 1387475"/>
              <a:gd name="connsiteX77" fmla="*/ 876300 w 946150"/>
              <a:gd name="connsiteY77" fmla="*/ 200025 h 1387475"/>
              <a:gd name="connsiteX78" fmla="*/ 873125 w 946150"/>
              <a:gd name="connsiteY78" fmla="*/ 209550 h 1387475"/>
              <a:gd name="connsiteX79" fmla="*/ 869950 w 946150"/>
              <a:gd name="connsiteY79" fmla="*/ 276225 h 1387475"/>
              <a:gd name="connsiteX80" fmla="*/ 854075 w 946150"/>
              <a:gd name="connsiteY80" fmla="*/ 307975 h 1387475"/>
              <a:gd name="connsiteX81" fmla="*/ 844550 w 946150"/>
              <a:gd name="connsiteY81" fmla="*/ 311150 h 1387475"/>
              <a:gd name="connsiteX82" fmla="*/ 825500 w 946150"/>
              <a:gd name="connsiteY82" fmla="*/ 307975 h 1387475"/>
              <a:gd name="connsiteX83" fmla="*/ 822325 w 946150"/>
              <a:gd name="connsiteY83" fmla="*/ 298450 h 1387475"/>
              <a:gd name="connsiteX84" fmla="*/ 825500 w 946150"/>
              <a:gd name="connsiteY84" fmla="*/ 250825 h 1387475"/>
              <a:gd name="connsiteX85" fmla="*/ 825500 w 946150"/>
              <a:gd name="connsiteY85" fmla="*/ 50800 h 1387475"/>
              <a:gd name="connsiteX86" fmla="*/ 812800 w 946150"/>
              <a:gd name="connsiteY86" fmla="*/ 34925 h 1387475"/>
              <a:gd name="connsiteX87" fmla="*/ 784225 w 946150"/>
              <a:gd name="connsiteY87" fmla="*/ 41275 h 1387475"/>
              <a:gd name="connsiteX88" fmla="*/ 781050 w 946150"/>
              <a:gd name="connsiteY88" fmla="*/ 50800 h 1387475"/>
              <a:gd name="connsiteX89" fmla="*/ 787400 w 946150"/>
              <a:gd name="connsiteY89" fmla="*/ 133350 h 1387475"/>
              <a:gd name="connsiteX90" fmla="*/ 784225 w 946150"/>
              <a:gd name="connsiteY90" fmla="*/ 361950 h 1387475"/>
              <a:gd name="connsiteX91" fmla="*/ 749300 w 946150"/>
              <a:gd name="connsiteY91" fmla="*/ 381000 h 1387475"/>
              <a:gd name="connsiteX92" fmla="*/ 739775 w 946150"/>
              <a:gd name="connsiteY92" fmla="*/ 384175 h 1387475"/>
              <a:gd name="connsiteX93" fmla="*/ 730250 w 946150"/>
              <a:gd name="connsiteY93" fmla="*/ 377825 h 1387475"/>
              <a:gd name="connsiteX94" fmla="*/ 720725 w 946150"/>
              <a:gd name="connsiteY94" fmla="*/ 339725 h 1387475"/>
              <a:gd name="connsiteX95" fmla="*/ 717550 w 946150"/>
              <a:gd name="connsiteY95" fmla="*/ 327025 h 1387475"/>
              <a:gd name="connsiteX96" fmla="*/ 711200 w 946150"/>
              <a:gd name="connsiteY96" fmla="*/ 317500 h 1387475"/>
              <a:gd name="connsiteX97" fmla="*/ 717550 w 946150"/>
              <a:gd name="connsiteY97" fmla="*/ 238125 h 1387475"/>
              <a:gd name="connsiteX98" fmla="*/ 723900 w 946150"/>
              <a:gd name="connsiteY98" fmla="*/ 212725 h 1387475"/>
              <a:gd name="connsiteX99" fmla="*/ 723900 w 946150"/>
              <a:gd name="connsiteY99" fmla="*/ 92075 h 1387475"/>
              <a:gd name="connsiteX100" fmla="*/ 720725 w 946150"/>
              <a:gd name="connsiteY100" fmla="*/ 79375 h 1387475"/>
              <a:gd name="connsiteX101" fmla="*/ 717550 w 946150"/>
              <a:gd name="connsiteY101" fmla="*/ 53975 h 1387475"/>
              <a:gd name="connsiteX102" fmla="*/ 704850 w 946150"/>
              <a:gd name="connsiteY102" fmla="*/ 31750 h 1387475"/>
              <a:gd name="connsiteX103" fmla="*/ 685800 w 946150"/>
              <a:gd name="connsiteY103" fmla="*/ 25400 h 1387475"/>
              <a:gd name="connsiteX104" fmla="*/ 669925 w 946150"/>
              <a:gd name="connsiteY104" fmla="*/ 31750 h 1387475"/>
              <a:gd name="connsiteX105" fmla="*/ 666750 w 946150"/>
              <a:gd name="connsiteY105" fmla="*/ 47625 h 1387475"/>
              <a:gd name="connsiteX106" fmla="*/ 660400 w 946150"/>
              <a:gd name="connsiteY106" fmla="*/ 107950 h 1387475"/>
              <a:gd name="connsiteX107" fmla="*/ 657225 w 946150"/>
              <a:gd name="connsiteY107" fmla="*/ 155575 h 1387475"/>
              <a:gd name="connsiteX108" fmla="*/ 654050 w 946150"/>
              <a:gd name="connsiteY108" fmla="*/ 168275 h 1387475"/>
              <a:gd name="connsiteX109" fmla="*/ 650875 w 946150"/>
              <a:gd name="connsiteY109" fmla="*/ 184150 h 1387475"/>
              <a:gd name="connsiteX110" fmla="*/ 647700 w 946150"/>
              <a:gd name="connsiteY110" fmla="*/ 209550 h 1387475"/>
              <a:gd name="connsiteX111" fmla="*/ 644525 w 946150"/>
              <a:gd name="connsiteY111" fmla="*/ 219075 h 1387475"/>
              <a:gd name="connsiteX112" fmla="*/ 641350 w 946150"/>
              <a:gd name="connsiteY112" fmla="*/ 238125 h 1387475"/>
              <a:gd name="connsiteX113" fmla="*/ 644525 w 946150"/>
              <a:gd name="connsiteY113" fmla="*/ 365125 h 1387475"/>
              <a:gd name="connsiteX114" fmla="*/ 635000 w 946150"/>
              <a:gd name="connsiteY114" fmla="*/ 409575 h 1387475"/>
              <a:gd name="connsiteX115" fmla="*/ 625475 w 946150"/>
              <a:gd name="connsiteY115" fmla="*/ 412750 h 1387475"/>
              <a:gd name="connsiteX116" fmla="*/ 606425 w 946150"/>
              <a:gd name="connsiteY116" fmla="*/ 409575 h 1387475"/>
              <a:gd name="connsiteX117" fmla="*/ 590550 w 946150"/>
              <a:gd name="connsiteY117" fmla="*/ 393700 h 1387475"/>
              <a:gd name="connsiteX118" fmla="*/ 587375 w 946150"/>
              <a:gd name="connsiteY118" fmla="*/ 384175 h 1387475"/>
              <a:gd name="connsiteX119" fmla="*/ 577850 w 946150"/>
              <a:gd name="connsiteY119" fmla="*/ 365125 h 1387475"/>
              <a:gd name="connsiteX120" fmla="*/ 581025 w 946150"/>
              <a:gd name="connsiteY120" fmla="*/ 203200 h 1387475"/>
              <a:gd name="connsiteX121" fmla="*/ 584200 w 946150"/>
              <a:gd name="connsiteY121" fmla="*/ 174625 h 1387475"/>
              <a:gd name="connsiteX122" fmla="*/ 587375 w 946150"/>
              <a:gd name="connsiteY122" fmla="*/ 165100 h 1387475"/>
              <a:gd name="connsiteX123" fmla="*/ 584200 w 946150"/>
              <a:gd name="connsiteY123" fmla="*/ 53975 h 1387475"/>
              <a:gd name="connsiteX124" fmla="*/ 571500 w 946150"/>
              <a:gd name="connsiteY124" fmla="*/ 22225 h 1387475"/>
              <a:gd name="connsiteX125" fmla="*/ 561975 w 946150"/>
              <a:gd name="connsiteY125" fmla="*/ 19050 h 1387475"/>
              <a:gd name="connsiteX126" fmla="*/ 546100 w 946150"/>
              <a:gd name="connsiteY126" fmla="*/ 22225 h 1387475"/>
              <a:gd name="connsiteX127" fmla="*/ 542925 w 946150"/>
              <a:gd name="connsiteY127" fmla="*/ 31750 h 1387475"/>
              <a:gd name="connsiteX128" fmla="*/ 539750 w 946150"/>
              <a:gd name="connsiteY128" fmla="*/ 44450 h 1387475"/>
              <a:gd name="connsiteX129" fmla="*/ 536575 w 946150"/>
              <a:gd name="connsiteY129" fmla="*/ 168275 h 1387475"/>
              <a:gd name="connsiteX130" fmla="*/ 533400 w 946150"/>
              <a:gd name="connsiteY130" fmla="*/ 177800 h 1387475"/>
              <a:gd name="connsiteX131" fmla="*/ 530225 w 946150"/>
              <a:gd name="connsiteY131" fmla="*/ 193675 h 1387475"/>
              <a:gd name="connsiteX132" fmla="*/ 527050 w 946150"/>
              <a:gd name="connsiteY132" fmla="*/ 222250 h 1387475"/>
              <a:gd name="connsiteX133" fmla="*/ 520700 w 946150"/>
              <a:gd name="connsiteY133" fmla="*/ 247650 h 1387475"/>
              <a:gd name="connsiteX134" fmla="*/ 514350 w 946150"/>
              <a:gd name="connsiteY134" fmla="*/ 273050 h 1387475"/>
              <a:gd name="connsiteX135" fmla="*/ 495300 w 946150"/>
              <a:gd name="connsiteY135" fmla="*/ 415925 h 1387475"/>
              <a:gd name="connsiteX136" fmla="*/ 485775 w 946150"/>
              <a:gd name="connsiteY136" fmla="*/ 419100 h 1387475"/>
              <a:gd name="connsiteX137" fmla="*/ 460375 w 946150"/>
              <a:gd name="connsiteY137" fmla="*/ 415925 h 1387475"/>
              <a:gd name="connsiteX138" fmla="*/ 454025 w 946150"/>
              <a:gd name="connsiteY138" fmla="*/ 400050 h 1387475"/>
              <a:gd name="connsiteX139" fmla="*/ 460375 w 946150"/>
              <a:gd name="connsiteY139" fmla="*/ 250825 h 1387475"/>
              <a:gd name="connsiteX140" fmla="*/ 466725 w 946150"/>
              <a:gd name="connsiteY140" fmla="*/ 225425 h 1387475"/>
              <a:gd name="connsiteX141" fmla="*/ 473075 w 946150"/>
              <a:gd name="connsiteY141" fmla="*/ 190500 h 1387475"/>
              <a:gd name="connsiteX142" fmla="*/ 479425 w 946150"/>
              <a:gd name="connsiteY142" fmla="*/ 158750 h 1387475"/>
              <a:gd name="connsiteX143" fmla="*/ 476250 w 946150"/>
              <a:gd name="connsiteY143" fmla="*/ 69850 h 1387475"/>
              <a:gd name="connsiteX144" fmla="*/ 469900 w 946150"/>
              <a:gd name="connsiteY144" fmla="*/ 50800 h 1387475"/>
              <a:gd name="connsiteX145" fmla="*/ 463550 w 946150"/>
              <a:gd name="connsiteY145" fmla="*/ 41275 h 1387475"/>
              <a:gd name="connsiteX146" fmla="*/ 457200 w 946150"/>
              <a:gd name="connsiteY146" fmla="*/ 22225 h 1387475"/>
              <a:gd name="connsiteX147" fmla="*/ 428625 w 946150"/>
              <a:gd name="connsiteY147" fmla="*/ 6350 h 1387475"/>
              <a:gd name="connsiteX148" fmla="*/ 415925 w 946150"/>
              <a:gd name="connsiteY148" fmla="*/ 9525 h 1387475"/>
              <a:gd name="connsiteX149" fmla="*/ 412750 w 946150"/>
              <a:gd name="connsiteY149" fmla="*/ 19050 h 1387475"/>
              <a:gd name="connsiteX150" fmla="*/ 406400 w 946150"/>
              <a:gd name="connsiteY150" fmla="*/ 53975 h 1387475"/>
              <a:gd name="connsiteX151" fmla="*/ 400050 w 946150"/>
              <a:gd name="connsiteY151" fmla="*/ 155575 h 1387475"/>
              <a:gd name="connsiteX152" fmla="*/ 396875 w 946150"/>
              <a:gd name="connsiteY152" fmla="*/ 190500 h 1387475"/>
              <a:gd name="connsiteX153" fmla="*/ 393700 w 946150"/>
              <a:gd name="connsiteY153" fmla="*/ 200025 h 1387475"/>
              <a:gd name="connsiteX154" fmla="*/ 390525 w 946150"/>
              <a:gd name="connsiteY154" fmla="*/ 273050 h 1387475"/>
              <a:gd name="connsiteX155" fmla="*/ 381000 w 946150"/>
              <a:gd name="connsiteY155" fmla="*/ 371475 h 1387475"/>
              <a:gd name="connsiteX156" fmla="*/ 368300 w 946150"/>
              <a:gd name="connsiteY156" fmla="*/ 431800 h 1387475"/>
              <a:gd name="connsiteX157" fmla="*/ 320675 w 946150"/>
              <a:gd name="connsiteY157" fmla="*/ 428625 h 1387475"/>
              <a:gd name="connsiteX158" fmla="*/ 314325 w 946150"/>
              <a:gd name="connsiteY158" fmla="*/ 419100 h 1387475"/>
              <a:gd name="connsiteX159" fmla="*/ 317500 w 946150"/>
              <a:gd name="connsiteY159" fmla="*/ 139700 h 1387475"/>
              <a:gd name="connsiteX160" fmla="*/ 320675 w 946150"/>
              <a:gd name="connsiteY160" fmla="*/ 120650 h 1387475"/>
              <a:gd name="connsiteX161" fmla="*/ 327025 w 946150"/>
              <a:gd name="connsiteY161" fmla="*/ 104775 h 1387475"/>
              <a:gd name="connsiteX162" fmla="*/ 330200 w 946150"/>
              <a:gd name="connsiteY162" fmla="*/ 88900 h 1387475"/>
              <a:gd name="connsiteX163" fmla="*/ 333375 w 946150"/>
              <a:gd name="connsiteY163" fmla="*/ 76200 h 1387475"/>
              <a:gd name="connsiteX164" fmla="*/ 323850 w 946150"/>
              <a:gd name="connsiteY164" fmla="*/ 31750 h 1387475"/>
              <a:gd name="connsiteX165" fmla="*/ 314325 w 946150"/>
              <a:gd name="connsiteY165" fmla="*/ 12700 h 1387475"/>
              <a:gd name="connsiteX166" fmla="*/ 304800 w 946150"/>
              <a:gd name="connsiteY166" fmla="*/ 6350 h 1387475"/>
              <a:gd name="connsiteX167" fmla="*/ 273050 w 946150"/>
              <a:gd name="connsiteY167" fmla="*/ 9525 h 1387475"/>
              <a:gd name="connsiteX168" fmla="*/ 269875 w 946150"/>
              <a:gd name="connsiteY168" fmla="*/ 19050 h 1387475"/>
              <a:gd name="connsiteX169" fmla="*/ 266700 w 946150"/>
              <a:gd name="connsiteY169" fmla="*/ 31750 h 1387475"/>
              <a:gd name="connsiteX170" fmla="*/ 266700 w 946150"/>
              <a:gd name="connsiteY170" fmla="*/ 254000 h 1387475"/>
              <a:gd name="connsiteX171" fmla="*/ 273050 w 946150"/>
              <a:gd name="connsiteY171" fmla="*/ 263525 h 1387475"/>
              <a:gd name="connsiteX172" fmla="*/ 282575 w 946150"/>
              <a:gd name="connsiteY172" fmla="*/ 282575 h 1387475"/>
              <a:gd name="connsiteX173" fmla="*/ 295275 w 946150"/>
              <a:gd name="connsiteY173" fmla="*/ 295275 h 1387475"/>
              <a:gd name="connsiteX174" fmla="*/ 288925 w 946150"/>
              <a:gd name="connsiteY174" fmla="*/ 368300 h 1387475"/>
              <a:gd name="connsiteX175" fmla="*/ 282575 w 946150"/>
              <a:gd name="connsiteY175" fmla="*/ 377825 h 1387475"/>
              <a:gd name="connsiteX176" fmla="*/ 279400 w 946150"/>
              <a:gd name="connsiteY176" fmla="*/ 387350 h 1387475"/>
              <a:gd name="connsiteX177" fmla="*/ 250825 w 946150"/>
              <a:gd name="connsiteY177" fmla="*/ 403225 h 1387475"/>
              <a:gd name="connsiteX178" fmla="*/ 219075 w 946150"/>
              <a:gd name="connsiteY178" fmla="*/ 393700 h 1387475"/>
              <a:gd name="connsiteX179" fmla="*/ 215900 w 946150"/>
              <a:gd name="connsiteY179" fmla="*/ 381000 h 1387475"/>
              <a:gd name="connsiteX180" fmla="*/ 209550 w 946150"/>
              <a:gd name="connsiteY180" fmla="*/ 358775 h 1387475"/>
              <a:gd name="connsiteX181" fmla="*/ 206375 w 946150"/>
              <a:gd name="connsiteY181" fmla="*/ 333375 h 1387475"/>
              <a:gd name="connsiteX182" fmla="*/ 209550 w 946150"/>
              <a:gd name="connsiteY182" fmla="*/ 158750 h 1387475"/>
              <a:gd name="connsiteX183" fmla="*/ 215900 w 946150"/>
              <a:gd name="connsiteY183" fmla="*/ 136525 h 1387475"/>
              <a:gd name="connsiteX184" fmla="*/ 225425 w 946150"/>
              <a:gd name="connsiteY184" fmla="*/ 92075 h 1387475"/>
              <a:gd name="connsiteX185" fmla="*/ 219075 w 946150"/>
              <a:gd name="connsiteY185" fmla="*/ 25400 h 1387475"/>
              <a:gd name="connsiteX186" fmla="*/ 215900 w 946150"/>
              <a:gd name="connsiteY186" fmla="*/ 12700 h 1387475"/>
              <a:gd name="connsiteX187" fmla="*/ 212725 w 946150"/>
              <a:gd name="connsiteY187" fmla="*/ 3175 h 1387475"/>
              <a:gd name="connsiteX188" fmla="*/ 196850 w 946150"/>
              <a:gd name="connsiteY188" fmla="*/ 0 h 1387475"/>
              <a:gd name="connsiteX189" fmla="*/ 174625 w 946150"/>
              <a:gd name="connsiteY189" fmla="*/ 3175 h 1387475"/>
              <a:gd name="connsiteX190" fmla="*/ 168275 w 946150"/>
              <a:gd name="connsiteY190" fmla="*/ 22225 h 1387475"/>
              <a:gd name="connsiteX191" fmla="*/ 168275 w 946150"/>
              <a:gd name="connsiteY191" fmla="*/ 361950 h 1387475"/>
              <a:gd name="connsiteX192" fmla="*/ 152400 w 946150"/>
              <a:gd name="connsiteY192" fmla="*/ 374650 h 1387475"/>
              <a:gd name="connsiteX193" fmla="*/ 117475 w 946150"/>
              <a:gd name="connsiteY193" fmla="*/ 358775 h 1387475"/>
              <a:gd name="connsiteX194" fmla="*/ 114300 w 946150"/>
              <a:gd name="connsiteY194" fmla="*/ 349250 h 1387475"/>
              <a:gd name="connsiteX195" fmla="*/ 107950 w 946150"/>
              <a:gd name="connsiteY195" fmla="*/ 279400 h 1387475"/>
              <a:gd name="connsiteX196" fmla="*/ 111125 w 946150"/>
              <a:gd name="connsiteY196" fmla="*/ 139700 h 1387475"/>
              <a:gd name="connsiteX197" fmla="*/ 95250 w 946150"/>
              <a:gd name="connsiteY197" fmla="*/ 53975 h 1387475"/>
              <a:gd name="connsiteX198" fmla="*/ 82550 w 946150"/>
              <a:gd name="connsiteY198" fmla="*/ 50800 h 1387475"/>
              <a:gd name="connsiteX199" fmla="*/ 76200 w 946150"/>
              <a:gd name="connsiteY199" fmla="*/ 66675 h 1387475"/>
              <a:gd name="connsiteX200" fmla="*/ 76200 w 946150"/>
              <a:gd name="connsiteY200" fmla="*/ 158750 h 1387475"/>
              <a:gd name="connsiteX201" fmla="*/ 73025 w 946150"/>
              <a:gd name="connsiteY201" fmla="*/ 349250 h 1387475"/>
              <a:gd name="connsiteX202" fmla="*/ 60325 w 946150"/>
              <a:gd name="connsiteY202" fmla="*/ 368300 h 1387475"/>
              <a:gd name="connsiteX203" fmla="*/ 50800 w 946150"/>
              <a:gd name="connsiteY203" fmla="*/ 365125 h 1387475"/>
              <a:gd name="connsiteX204" fmla="*/ 44450 w 946150"/>
              <a:gd name="connsiteY204" fmla="*/ 352425 h 1387475"/>
              <a:gd name="connsiteX205" fmla="*/ 41275 w 946150"/>
              <a:gd name="connsiteY205" fmla="*/ 339725 h 1387475"/>
              <a:gd name="connsiteX206" fmla="*/ 38100 w 946150"/>
              <a:gd name="connsiteY206" fmla="*/ 330200 h 1387475"/>
              <a:gd name="connsiteX207" fmla="*/ 44450 w 946150"/>
              <a:gd name="connsiteY207" fmla="*/ 273050 h 1387475"/>
              <a:gd name="connsiteX208" fmla="*/ 50800 w 946150"/>
              <a:gd name="connsiteY208" fmla="*/ 247650 h 1387475"/>
              <a:gd name="connsiteX209" fmla="*/ 50800 w 946150"/>
              <a:gd name="connsiteY209" fmla="*/ 66675 h 1387475"/>
              <a:gd name="connsiteX210" fmla="*/ 31750 w 946150"/>
              <a:gd name="connsiteY210" fmla="*/ 60325 h 1387475"/>
              <a:gd name="connsiteX211" fmla="*/ 47625 w 946150"/>
              <a:gd name="connsiteY211" fmla="*/ 66675 h 138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</a:cxnLst>
            <a:rect l="l" t="t" r="r" b="b"/>
            <a:pathLst>
              <a:path w="946150" h="1387475">
                <a:moveTo>
                  <a:pt x="47625" y="66675"/>
                </a:moveTo>
                <a:cubicBezTo>
                  <a:pt x="46834" y="66833"/>
                  <a:pt x="25479" y="70422"/>
                  <a:pt x="22225" y="73025"/>
                </a:cubicBezTo>
                <a:cubicBezTo>
                  <a:pt x="19245" y="75409"/>
                  <a:pt x="17992" y="79375"/>
                  <a:pt x="15875" y="82550"/>
                </a:cubicBezTo>
                <a:cubicBezTo>
                  <a:pt x="14817" y="138642"/>
                  <a:pt x="12700" y="194723"/>
                  <a:pt x="12700" y="250825"/>
                </a:cubicBezTo>
                <a:cubicBezTo>
                  <a:pt x="12700" y="332293"/>
                  <a:pt x="16420" y="414028"/>
                  <a:pt x="22225" y="495300"/>
                </a:cubicBezTo>
                <a:cubicBezTo>
                  <a:pt x="21167" y="563033"/>
                  <a:pt x="20722" y="630779"/>
                  <a:pt x="19050" y="698500"/>
                </a:cubicBezTo>
                <a:cubicBezTo>
                  <a:pt x="18605" y="716517"/>
                  <a:pt x="18549" y="734652"/>
                  <a:pt x="15875" y="752475"/>
                </a:cubicBezTo>
                <a:cubicBezTo>
                  <a:pt x="15309" y="756249"/>
                  <a:pt x="11418" y="758687"/>
                  <a:pt x="9525" y="762000"/>
                </a:cubicBezTo>
                <a:cubicBezTo>
                  <a:pt x="2146" y="774913"/>
                  <a:pt x="3473" y="773510"/>
                  <a:pt x="0" y="787400"/>
                </a:cubicBezTo>
                <a:cubicBezTo>
                  <a:pt x="1058" y="847725"/>
                  <a:pt x="1401" y="908067"/>
                  <a:pt x="3175" y="968375"/>
                </a:cubicBezTo>
                <a:cubicBezTo>
                  <a:pt x="4963" y="1029152"/>
                  <a:pt x="4180" y="983931"/>
                  <a:pt x="9525" y="1016000"/>
                </a:cubicBezTo>
                <a:cubicBezTo>
                  <a:pt x="16200" y="1056052"/>
                  <a:pt x="7907" y="1027021"/>
                  <a:pt x="19050" y="1060450"/>
                </a:cubicBezTo>
                <a:lnTo>
                  <a:pt x="22225" y="1069975"/>
                </a:lnTo>
                <a:cubicBezTo>
                  <a:pt x="23283" y="1073150"/>
                  <a:pt x="23033" y="1077133"/>
                  <a:pt x="25400" y="1079500"/>
                </a:cubicBezTo>
                <a:cubicBezTo>
                  <a:pt x="33618" y="1087718"/>
                  <a:pt x="43827" y="1096682"/>
                  <a:pt x="47625" y="1108075"/>
                </a:cubicBezTo>
                <a:cubicBezTo>
                  <a:pt x="52007" y="1121220"/>
                  <a:pt x="48944" y="1114815"/>
                  <a:pt x="57150" y="1127125"/>
                </a:cubicBezTo>
                <a:cubicBezTo>
                  <a:pt x="66862" y="1165974"/>
                  <a:pt x="53321" y="1108324"/>
                  <a:pt x="63500" y="1203325"/>
                </a:cubicBezTo>
                <a:cubicBezTo>
                  <a:pt x="64430" y="1212003"/>
                  <a:pt x="67733" y="1220258"/>
                  <a:pt x="69850" y="1228725"/>
                </a:cubicBezTo>
                <a:cubicBezTo>
                  <a:pt x="74648" y="1247919"/>
                  <a:pt x="71645" y="1237285"/>
                  <a:pt x="79375" y="1260475"/>
                </a:cubicBezTo>
                <a:cubicBezTo>
                  <a:pt x="80433" y="1263650"/>
                  <a:pt x="81894" y="1266718"/>
                  <a:pt x="82550" y="1270000"/>
                </a:cubicBezTo>
                <a:cubicBezTo>
                  <a:pt x="86351" y="1289003"/>
                  <a:pt x="85471" y="1291844"/>
                  <a:pt x="98425" y="1311275"/>
                </a:cubicBezTo>
                <a:cubicBezTo>
                  <a:pt x="103111" y="1318303"/>
                  <a:pt x="106966" y="1325436"/>
                  <a:pt x="114300" y="1330325"/>
                </a:cubicBezTo>
                <a:cubicBezTo>
                  <a:pt x="117085" y="1332181"/>
                  <a:pt x="120508" y="1333058"/>
                  <a:pt x="123825" y="1333500"/>
                </a:cubicBezTo>
                <a:cubicBezTo>
                  <a:pt x="136457" y="1335184"/>
                  <a:pt x="149225" y="1335617"/>
                  <a:pt x="161925" y="1336675"/>
                </a:cubicBezTo>
                <a:cubicBezTo>
                  <a:pt x="166158" y="1339850"/>
                  <a:pt x="170031" y="1343575"/>
                  <a:pt x="174625" y="1346200"/>
                </a:cubicBezTo>
                <a:cubicBezTo>
                  <a:pt x="177531" y="1347860"/>
                  <a:pt x="181026" y="1348174"/>
                  <a:pt x="184150" y="1349375"/>
                </a:cubicBezTo>
                <a:cubicBezTo>
                  <a:pt x="194789" y="1353467"/>
                  <a:pt x="205086" y="1358470"/>
                  <a:pt x="215900" y="1362075"/>
                </a:cubicBezTo>
                <a:cubicBezTo>
                  <a:pt x="223317" y="1364547"/>
                  <a:pt x="238739" y="1370229"/>
                  <a:pt x="247650" y="1371600"/>
                </a:cubicBezTo>
                <a:cubicBezTo>
                  <a:pt x="257122" y="1373057"/>
                  <a:pt x="266700" y="1373717"/>
                  <a:pt x="276225" y="1374775"/>
                </a:cubicBezTo>
                <a:cubicBezTo>
                  <a:pt x="280458" y="1375833"/>
                  <a:pt x="284665" y="1377003"/>
                  <a:pt x="288925" y="1377950"/>
                </a:cubicBezTo>
                <a:cubicBezTo>
                  <a:pt x="294193" y="1379121"/>
                  <a:pt x="299565" y="1379816"/>
                  <a:pt x="304800" y="1381125"/>
                </a:cubicBezTo>
                <a:cubicBezTo>
                  <a:pt x="308047" y="1381937"/>
                  <a:pt x="311004" y="1383885"/>
                  <a:pt x="314325" y="1384300"/>
                </a:cubicBezTo>
                <a:cubicBezTo>
                  <a:pt x="328017" y="1386012"/>
                  <a:pt x="341842" y="1386417"/>
                  <a:pt x="355600" y="1387475"/>
                </a:cubicBezTo>
                <a:cubicBezTo>
                  <a:pt x="374650" y="1386417"/>
                  <a:pt x="394041" y="1388042"/>
                  <a:pt x="412750" y="1384300"/>
                </a:cubicBezTo>
                <a:cubicBezTo>
                  <a:pt x="416492" y="1383552"/>
                  <a:pt x="415613" y="1376325"/>
                  <a:pt x="419100" y="1374775"/>
                </a:cubicBezTo>
                <a:cubicBezTo>
                  <a:pt x="425939" y="1371736"/>
                  <a:pt x="433844" y="1371799"/>
                  <a:pt x="441325" y="1371600"/>
                </a:cubicBezTo>
                <a:cubicBezTo>
                  <a:pt x="513274" y="1369681"/>
                  <a:pt x="585258" y="1369483"/>
                  <a:pt x="657225" y="1368425"/>
                </a:cubicBezTo>
                <a:cubicBezTo>
                  <a:pt x="664731" y="1366549"/>
                  <a:pt x="678545" y="1362881"/>
                  <a:pt x="685800" y="1362075"/>
                </a:cubicBezTo>
                <a:cubicBezTo>
                  <a:pt x="699515" y="1360551"/>
                  <a:pt x="713317" y="1359958"/>
                  <a:pt x="727075" y="1358900"/>
                </a:cubicBezTo>
                <a:cubicBezTo>
                  <a:pt x="733425" y="1357842"/>
                  <a:pt x="741573" y="1360277"/>
                  <a:pt x="746125" y="1355725"/>
                </a:cubicBezTo>
                <a:cubicBezTo>
                  <a:pt x="751573" y="1350277"/>
                  <a:pt x="745913" y="1337538"/>
                  <a:pt x="752475" y="1333500"/>
                </a:cubicBezTo>
                <a:cubicBezTo>
                  <a:pt x="762431" y="1327373"/>
                  <a:pt x="775758" y="1331383"/>
                  <a:pt x="787400" y="1330325"/>
                </a:cubicBezTo>
                <a:cubicBezTo>
                  <a:pt x="823861" y="1321210"/>
                  <a:pt x="778928" y="1333956"/>
                  <a:pt x="809625" y="1320800"/>
                </a:cubicBezTo>
                <a:cubicBezTo>
                  <a:pt x="813636" y="1319081"/>
                  <a:pt x="818129" y="1318824"/>
                  <a:pt x="822325" y="1317625"/>
                </a:cubicBezTo>
                <a:cubicBezTo>
                  <a:pt x="825543" y="1316706"/>
                  <a:pt x="828675" y="1315508"/>
                  <a:pt x="831850" y="1314450"/>
                </a:cubicBezTo>
                <a:cubicBezTo>
                  <a:pt x="836083" y="1311275"/>
                  <a:pt x="839956" y="1307550"/>
                  <a:pt x="844550" y="1304925"/>
                </a:cubicBezTo>
                <a:cubicBezTo>
                  <a:pt x="847456" y="1303265"/>
                  <a:pt x="851708" y="1304117"/>
                  <a:pt x="854075" y="1301750"/>
                </a:cubicBezTo>
                <a:cubicBezTo>
                  <a:pt x="859471" y="1296354"/>
                  <a:pt x="862542" y="1289050"/>
                  <a:pt x="866775" y="1282700"/>
                </a:cubicBezTo>
                <a:cubicBezTo>
                  <a:pt x="868631" y="1279915"/>
                  <a:pt x="867859" y="1275788"/>
                  <a:pt x="869950" y="1273175"/>
                </a:cubicBezTo>
                <a:cubicBezTo>
                  <a:pt x="872334" y="1270195"/>
                  <a:pt x="876300" y="1268942"/>
                  <a:pt x="879475" y="1266825"/>
                </a:cubicBezTo>
                <a:cubicBezTo>
                  <a:pt x="887207" y="1235896"/>
                  <a:pt x="882584" y="1249528"/>
                  <a:pt x="892175" y="1225550"/>
                </a:cubicBezTo>
                <a:cubicBezTo>
                  <a:pt x="893233" y="1219200"/>
                  <a:pt x="893314" y="1212607"/>
                  <a:pt x="895350" y="1206500"/>
                </a:cubicBezTo>
                <a:cubicBezTo>
                  <a:pt x="896557" y="1202880"/>
                  <a:pt x="900197" y="1200482"/>
                  <a:pt x="901700" y="1196975"/>
                </a:cubicBezTo>
                <a:cubicBezTo>
                  <a:pt x="903419" y="1192964"/>
                  <a:pt x="903621" y="1188455"/>
                  <a:pt x="904875" y="1184275"/>
                </a:cubicBezTo>
                <a:cubicBezTo>
                  <a:pt x="906798" y="1177864"/>
                  <a:pt x="911225" y="1165225"/>
                  <a:pt x="911225" y="1165225"/>
                </a:cubicBezTo>
                <a:cubicBezTo>
                  <a:pt x="912194" y="1131295"/>
                  <a:pt x="913320" y="1047976"/>
                  <a:pt x="917575" y="1003300"/>
                </a:cubicBezTo>
                <a:cubicBezTo>
                  <a:pt x="918087" y="997928"/>
                  <a:pt x="919987" y="992767"/>
                  <a:pt x="920750" y="987425"/>
                </a:cubicBezTo>
                <a:cubicBezTo>
                  <a:pt x="922105" y="977938"/>
                  <a:pt x="922867" y="968375"/>
                  <a:pt x="923925" y="958850"/>
                </a:cubicBezTo>
                <a:cubicBezTo>
                  <a:pt x="924983" y="934508"/>
                  <a:pt x="925231" y="910118"/>
                  <a:pt x="927100" y="885825"/>
                </a:cubicBezTo>
                <a:cubicBezTo>
                  <a:pt x="927357" y="882488"/>
                  <a:pt x="930275" y="879647"/>
                  <a:pt x="930275" y="876300"/>
                </a:cubicBezTo>
                <a:cubicBezTo>
                  <a:pt x="930275" y="760455"/>
                  <a:pt x="934983" y="788715"/>
                  <a:pt x="923925" y="733425"/>
                </a:cubicBezTo>
                <a:cubicBezTo>
                  <a:pt x="922867" y="700617"/>
                  <a:pt x="922605" y="667773"/>
                  <a:pt x="920750" y="635000"/>
                </a:cubicBezTo>
                <a:cubicBezTo>
                  <a:pt x="919429" y="611658"/>
                  <a:pt x="914400" y="565150"/>
                  <a:pt x="914400" y="565150"/>
                </a:cubicBezTo>
                <a:cubicBezTo>
                  <a:pt x="915458" y="490008"/>
                  <a:pt x="915545" y="414847"/>
                  <a:pt x="917575" y="339725"/>
                </a:cubicBezTo>
                <a:cubicBezTo>
                  <a:pt x="917665" y="336379"/>
                  <a:pt x="919831" y="333418"/>
                  <a:pt x="920750" y="330200"/>
                </a:cubicBezTo>
                <a:cubicBezTo>
                  <a:pt x="921949" y="326004"/>
                  <a:pt x="921974" y="321403"/>
                  <a:pt x="923925" y="317500"/>
                </a:cubicBezTo>
                <a:cubicBezTo>
                  <a:pt x="927338" y="310674"/>
                  <a:pt x="934212" y="305690"/>
                  <a:pt x="936625" y="298450"/>
                </a:cubicBezTo>
                <a:cubicBezTo>
                  <a:pt x="937683" y="295275"/>
                  <a:pt x="938881" y="292143"/>
                  <a:pt x="939800" y="288925"/>
                </a:cubicBezTo>
                <a:cubicBezTo>
                  <a:pt x="942789" y="278463"/>
                  <a:pt x="943968" y="271262"/>
                  <a:pt x="946150" y="260350"/>
                </a:cubicBezTo>
                <a:cubicBezTo>
                  <a:pt x="945092" y="230717"/>
                  <a:pt x="944825" y="201044"/>
                  <a:pt x="942975" y="171450"/>
                </a:cubicBezTo>
                <a:cubicBezTo>
                  <a:pt x="942703" y="167095"/>
                  <a:pt x="940464" y="163063"/>
                  <a:pt x="939800" y="158750"/>
                </a:cubicBezTo>
                <a:cubicBezTo>
                  <a:pt x="937686" y="145008"/>
                  <a:pt x="937010" y="125367"/>
                  <a:pt x="933450" y="111125"/>
                </a:cubicBezTo>
                <a:lnTo>
                  <a:pt x="923925" y="82550"/>
                </a:lnTo>
                <a:cubicBezTo>
                  <a:pt x="922867" y="79375"/>
                  <a:pt x="923535" y="74881"/>
                  <a:pt x="920750" y="73025"/>
                </a:cubicBezTo>
                <a:cubicBezTo>
                  <a:pt x="908440" y="64819"/>
                  <a:pt x="914845" y="67882"/>
                  <a:pt x="901700" y="63500"/>
                </a:cubicBezTo>
                <a:cubicBezTo>
                  <a:pt x="898525" y="64558"/>
                  <a:pt x="892632" y="63360"/>
                  <a:pt x="892175" y="66675"/>
                </a:cubicBezTo>
                <a:cubicBezTo>
                  <a:pt x="882941" y="133619"/>
                  <a:pt x="894655" y="133649"/>
                  <a:pt x="885825" y="177800"/>
                </a:cubicBezTo>
                <a:cubicBezTo>
                  <a:pt x="883964" y="187107"/>
                  <a:pt x="880172" y="190989"/>
                  <a:pt x="876300" y="200025"/>
                </a:cubicBezTo>
                <a:cubicBezTo>
                  <a:pt x="874982" y="203101"/>
                  <a:pt x="874183" y="206375"/>
                  <a:pt x="873125" y="209550"/>
                </a:cubicBezTo>
                <a:cubicBezTo>
                  <a:pt x="872067" y="231775"/>
                  <a:pt x="871724" y="254046"/>
                  <a:pt x="869950" y="276225"/>
                </a:cubicBezTo>
                <a:cubicBezTo>
                  <a:pt x="869264" y="284796"/>
                  <a:pt x="861605" y="305465"/>
                  <a:pt x="854075" y="307975"/>
                </a:cubicBezTo>
                <a:lnTo>
                  <a:pt x="844550" y="311150"/>
                </a:lnTo>
                <a:cubicBezTo>
                  <a:pt x="838200" y="310092"/>
                  <a:pt x="831089" y="311169"/>
                  <a:pt x="825500" y="307975"/>
                </a:cubicBezTo>
                <a:cubicBezTo>
                  <a:pt x="822594" y="306315"/>
                  <a:pt x="822325" y="301797"/>
                  <a:pt x="822325" y="298450"/>
                </a:cubicBezTo>
                <a:cubicBezTo>
                  <a:pt x="822325" y="282540"/>
                  <a:pt x="824442" y="266700"/>
                  <a:pt x="825500" y="250825"/>
                </a:cubicBezTo>
                <a:cubicBezTo>
                  <a:pt x="828232" y="157935"/>
                  <a:pt x="831064" y="139819"/>
                  <a:pt x="825500" y="50800"/>
                </a:cubicBezTo>
                <a:cubicBezTo>
                  <a:pt x="824833" y="40132"/>
                  <a:pt x="820874" y="40308"/>
                  <a:pt x="812800" y="34925"/>
                </a:cubicBezTo>
                <a:cubicBezTo>
                  <a:pt x="803275" y="37042"/>
                  <a:pt x="792952" y="36911"/>
                  <a:pt x="784225" y="41275"/>
                </a:cubicBezTo>
                <a:cubicBezTo>
                  <a:pt x="781232" y="42772"/>
                  <a:pt x="781050" y="47453"/>
                  <a:pt x="781050" y="50800"/>
                </a:cubicBezTo>
                <a:cubicBezTo>
                  <a:pt x="781050" y="93620"/>
                  <a:pt x="782703" y="100474"/>
                  <a:pt x="787400" y="133350"/>
                </a:cubicBezTo>
                <a:cubicBezTo>
                  <a:pt x="786342" y="209550"/>
                  <a:pt x="791215" y="286064"/>
                  <a:pt x="784225" y="361950"/>
                </a:cubicBezTo>
                <a:cubicBezTo>
                  <a:pt x="783636" y="368341"/>
                  <a:pt x="754933" y="378888"/>
                  <a:pt x="749300" y="381000"/>
                </a:cubicBezTo>
                <a:cubicBezTo>
                  <a:pt x="746166" y="382175"/>
                  <a:pt x="742950" y="383117"/>
                  <a:pt x="739775" y="384175"/>
                </a:cubicBezTo>
                <a:cubicBezTo>
                  <a:pt x="736600" y="382058"/>
                  <a:pt x="732272" y="381061"/>
                  <a:pt x="730250" y="377825"/>
                </a:cubicBezTo>
                <a:cubicBezTo>
                  <a:pt x="724010" y="367841"/>
                  <a:pt x="722937" y="350785"/>
                  <a:pt x="720725" y="339725"/>
                </a:cubicBezTo>
                <a:cubicBezTo>
                  <a:pt x="719869" y="335446"/>
                  <a:pt x="719269" y="331036"/>
                  <a:pt x="717550" y="327025"/>
                </a:cubicBezTo>
                <a:cubicBezTo>
                  <a:pt x="716047" y="323518"/>
                  <a:pt x="713317" y="320675"/>
                  <a:pt x="711200" y="317500"/>
                </a:cubicBezTo>
                <a:cubicBezTo>
                  <a:pt x="712486" y="294344"/>
                  <a:pt x="712580" y="262973"/>
                  <a:pt x="717550" y="238125"/>
                </a:cubicBezTo>
                <a:cubicBezTo>
                  <a:pt x="719262" y="229567"/>
                  <a:pt x="723900" y="212725"/>
                  <a:pt x="723900" y="212725"/>
                </a:cubicBezTo>
                <a:cubicBezTo>
                  <a:pt x="729437" y="157355"/>
                  <a:pt x="729095" y="175198"/>
                  <a:pt x="723900" y="92075"/>
                </a:cubicBezTo>
                <a:cubicBezTo>
                  <a:pt x="723628" y="87720"/>
                  <a:pt x="721442" y="83679"/>
                  <a:pt x="720725" y="79375"/>
                </a:cubicBezTo>
                <a:cubicBezTo>
                  <a:pt x="719322" y="70959"/>
                  <a:pt x="718953" y="62391"/>
                  <a:pt x="717550" y="53975"/>
                </a:cubicBezTo>
                <a:cubicBezTo>
                  <a:pt x="715853" y="43792"/>
                  <a:pt x="714819" y="37289"/>
                  <a:pt x="704850" y="31750"/>
                </a:cubicBezTo>
                <a:cubicBezTo>
                  <a:pt x="698999" y="28499"/>
                  <a:pt x="685800" y="25400"/>
                  <a:pt x="685800" y="25400"/>
                </a:cubicBezTo>
                <a:cubicBezTo>
                  <a:pt x="680508" y="27517"/>
                  <a:pt x="673634" y="27423"/>
                  <a:pt x="669925" y="31750"/>
                </a:cubicBezTo>
                <a:cubicBezTo>
                  <a:pt x="666413" y="35847"/>
                  <a:pt x="667419" y="42270"/>
                  <a:pt x="666750" y="47625"/>
                </a:cubicBezTo>
                <a:cubicBezTo>
                  <a:pt x="664242" y="67688"/>
                  <a:pt x="661745" y="87775"/>
                  <a:pt x="660400" y="107950"/>
                </a:cubicBezTo>
                <a:cubicBezTo>
                  <a:pt x="659342" y="123825"/>
                  <a:pt x="658891" y="139752"/>
                  <a:pt x="657225" y="155575"/>
                </a:cubicBezTo>
                <a:cubicBezTo>
                  <a:pt x="656768" y="159915"/>
                  <a:pt x="654997" y="164015"/>
                  <a:pt x="654050" y="168275"/>
                </a:cubicBezTo>
                <a:cubicBezTo>
                  <a:pt x="652879" y="173543"/>
                  <a:pt x="651696" y="178816"/>
                  <a:pt x="650875" y="184150"/>
                </a:cubicBezTo>
                <a:cubicBezTo>
                  <a:pt x="649578" y="192583"/>
                  <a:pt x="649226" y="201155"/>
                  <a:pt x="647700" y="209550"/>
                </a:cubicBezTo>
                <a:cubicBezTo>
                  <a:pt x="647101" y="212843"/>
                  <a:pt x="645251" y="215808"/>
                  <a:pt x="644525" y="219075"/>
                </a:cubicBezTo>
                <a:cubicBezTo>
                  <a:pt x="643128" y="225359"/>
                  <a:pt x="642408" y="231775"/>
                  <a:pt x="641350" y="238125"/>
                </a:cubicBezTo>
                <a:cubicBezTo>
                  <a:pt x="642408" y="280458"/>
                  <a:pt x="644525" y="322778"/>
                  <a:pt x="644525" y="365125"/>
                </a:cubicBezTo>
                <a:cubicBezTo>
                  <a:pt x="644525" y="373512"/>
                  <a:pt x="646685" y="400227"/>
                  <a:pt x="635000" y="409575"/>
                </a:cubicBezTo>
                <a:cubicBezTo>
                  <a:pt x="632387" y="411666"/>
                  <a:pt x="628650" y="411692"/>
                  <a:pt x="625475" y="412750"/>
                </a:cubicBezTo>
                <a:cubicBezTo>
                  <a:pt x="619125" y="411692"/>
                  <a:pt x="612532" y="411611"/>
                  <a:pt x="606425" y="409575"/>
                </a:cubicBezTo>
                <a:cubicBezTo>
                  <a:pt x="598805" y="407035"/>
                  <a:pt x="593937" y="400473"/>
                  <a:pt x="590550" y="393700"/>
                </a:cubicBezTo>
                <a:cubicBezTo>
                  <a:pt x="589053" y="390707"/>
                  <a:pt x="588872" y="387168"/>
                  <a:pt x="587375" y="384175"/>
                </a:cubicBezTo>
                <a:cubicBezTo>
                  <a:pt x="575065" y="359556"/>
                  <a:pt x="585830" y="389066"/>
                  <a:pt x="577850" y="365125"/>
                </a:cubicBezTo>
                <a:cubicBezTo>
                  <a:pt x="578908" y="311150"/>
                  <a:pt x="579226" y="257155"/>
                  <a:pt x="581025" y="203200"/>
                </a:cubicBezTo>
                <a:cubicBezTo>
                  <a:pt x="581344" y="193622"/>
                  <a:pt x="582624" y="184078"/>
                  <a:pt x="584200" y="174625"/>
                </a:cubicBezTo>
                <a:cubicBezTo>
                  <a:pt x="584750" y="171324"/>
                  <a:pt x="586317" y="168275"/>
                  <a:pt x="587375" y="165100"/>
                </a:cubicBezTo>
                <a:cubicBezTo>
                  <a:pt x="586317" y="128058"/>
                  <a:pt x="586904" y="90933"/>
                  <a:pt x="584200" y="53975"/>
                </a:cubicBezTo>
                <a:cubicBezTo>
                  <a:pt x="584004" y="51299"/>
                  <a:pt x="575433" y="26158"/>
                  <a:pt x="571500" y="22225"/>
                </a:cubicBezTo>
                <a:cubicBezTo>
                  <a:pt x="569133" y="19858"/>
                  <a:pt x="565150" y="20108"/>
                  <a:pt x="561975" y="19050"/>
                </a:cubicBezTo>
                <a:cubicBezTo>
                  <a:pt x="556683" y="20108"/>
                  <a:pt x="550590" y="19232"/>
                  <a:pt x="546100" y="22225"/>
                </a:cubicBezTo>
                <a:cubicBezTo>
                  <a:pt x="543315" y="24081"/>
                  <a:pt x="543844" y="28532"/>
                  <a:pt x="542925" y="31750"/>
                </a:cubicBezTo>
                <a:cubicBezTo>
                  <a:pt x="541726" y="35946"/>
                  <a:pt x="540808" y="40217"/>
                  <a:pt x="539750" y="44450"/>
                </a:cubicBezTo>
                <a:cubicBezTo>
                  <a:pt x="538692" y="85725"/>
                  <a:pt x="538539" y="127033"/>
                  <a:pt x="536575" y="168275"/>
                </a:cubicBezTo>
                <a:cubicBezTo>
                  <a:pt x="536416" y="171618"/>
                  <a:pt x="534212" y="174553"/>
                  <a:pt x="533400" y="177800"/>
                </a:cubicBezTo>
                <a:cubicBezTo>
                  <a:pt x="532091" y="183035"/>
                  <a:pt x="530988" y="188333"/>
                  <a:pt x="530225" y="193675"/>
                </a:cubicBezTo>
                <a:cubicBezTo>
                  <a:pt x="528870" y="203162"/>
                  <a:pt x="528405" y="212763"/>
                  <a:pt x="527050" y="222250"/>
                </a:cubicBezTo>
                <a:cubicBezTo>
                  <a:pt x="523943" y="243997"/>
                  <a:pt x="525132" y="231399"/>
                  <a:pt x="520700" y="247650"/>
                </a:cubicBezTo>
                <a:cubicBezTo>
                  <a:pt x="518404" y="256070"/>
                  <a:pt x="514350" y="273050"/>
                  <a:pt x="514350" y="273050"/>
                </a:cubicBezTo>
                <a:cubicBezTo>
                  <a:pt x="511315" y="403561"/>
                  <a:pt x="553406" y="394135"/>
                  <a:pt x="495300" y="415925"/>
                </a:cubicBezTo>
                <a:cubicBezTo>
                  <a:pt x="492166" y="417100"/>
                  <a:pt x="488950" y="418042"/>
                  <a:pt x="485775" y="419100"/>
                </a:cubicBezTo>
                <a:cubicBezTo>
                  <a:pt x="477308" y="418042"/>
                  <a:pt x="467692" y="420315"/>
                  <a:pt x="460375" y="415925"/>
                </a:cubicBezTo>
                <a:cubicBezTo>
                  <a:pt x="455488" y="412993"/>
                  <a:pt x="454149" y="405748"/>
                  <a:pt x="454025" y="400050"/>
                </a:cubicBezTo>
                <a:cubicBezTo>
                  <a:pt x="453465" y="374293"/>
                  <a:pt x="450642" y="296248"/>
                  <a:pt x="460375" y="250825"/>
                </a:cubicBezTo>
                <a:cubicBezTo>
                  <a:pt x="462204" y="242291"/>
                  <a:pt x="465013" y="233983"/>
                  <a:pt x="466725" y="225425"/>
                </a:cubicBezTo>
                <a:cubicBezTo>
                  <a:pt x="477973" y="169185"/>
                  <a:pt x="460888" y="255495"/>
                  <a:pt x="473075" y="190500"/>
                </a:cubicBezTo>
                <a:cubicBezTo>
                  <a:pt x="475064" y="179892"/>
                  <a:pt x="479425" y="158750"/>
                  <a:pt x="479425" y="158750"/>
                </a:cubicBezTo>
                <a:cubicBezTo>
                  <a:pt x="478367" y="129117"/>
                  <a:pt x="478856" y="99387"/>
                  <a:pt x="476250" y="69850"/>
                </a:cubicBezTo>
                <a:cubicBezTo>
                  <a:pt x="475662" y="63182"/>
                  <a:pt x="473613" y="56369"/>
                  <a:pt x="469900" y="50800"/>
                </a:cubicBezTo>
                <a:cubicBezTo>
                  <a:pt x="467783" y="47625"/>
                  <a:pt x="465100" y="44762"/>
                  <a:pt x="463550" y="41275"/>
                </a:cubicBezTo>
                <a:cubicBezTo>
                  <a:pt x="460832" y="35158"/>
                  <a:pt x="462769" y="25938"/>
                  <a:pt x="457200" y="22225"/>
                </a:cubicBezTo>
                <a:cubicBezTo>
                  <a:pt x="435365" y="7669"/>
                  <a:pt x="445390" y="11938"/>
                  <a:pt x="428625" y="6350"/>
                </a:cubicBezTo>
                <a:cubicBezTo>
                  <a:pt x="424392" y="7408"/>
                  <a:pt x="419332" y="6799"/>
                  <a:pt x="415925" y="9525"/>
                </a:cubicBezTo>
                <a:cubicBezTo>
                  <a:pt x="413312" y="11616"/>
                  <a:pt x="413349" y="15757"/>
                  <a:pt x="412750" y="19050"/>
                </a:cubicBezTo>
                <a:cubicBezTo>
                  <a:pt x="405570" y="58541"/>
                  <a:pt x="413681" y="32131"/>
                  <a:pt x="406400" y="53975"/>
                </a:cubicBezTo>
                <a:cubicBezTo>
                  <a:pt x="404283" y="87842"/>
                  <a:pt x="403122" y="121782"/>
                  <a:pt x="400050" y="155575"/>
                </a:cubicBezTo>
                <a:cubicBezTo>
                  <a:pt x="398992" y="167217"/>
                  <a:pt x="398528" y="178928"/>
                  <a:pt x="396875" y="190500"/>
                </a:cubicBezTo>
                <a:cubicBezTo>
                  <a:pt x="396402" y="193813"/>
                  <a:pt x="394758" y="196850"/>
                  <a:pt x="393700" y="200025"/>
                </a:cubicBezTo>
                <a:cubicBezTo>
                  <a:pt x="392642" y="224367"/>
                  <a:pt x="392325" y="248752"/>
                  <a:pt x="390525" y="273050"/>
                </a:cubicBezTo>
                <a:cubicBezTo>
                  <a:pt x="388090" y="305922"/>
                  <a:pt x="382936" y="338570"/>
                  <a:pt x="381000" y="371475"/>
                </a:cubicBezTo>
                <a:cubicBezTo>
                  <a:pt x="377601" y="429259"/>
                  <a:pt x="392821" y="415453"/>
                  <a:pt x="368300" y="431800"/>
                </a:cubicBezTo>
                <a:cubicBezTo>
                  <a:pt x="352425" y="430742"/>
                  <a:pt x="336162" y="432269"/>
                  <a:pt x="320675" y="428625"/>
                </a:cubicBezTo>
                <a:cubicBezTo>
                  <a:pt x="316961" y="427751"/>
                  <a:pt x="314367" y="422916"/>
                  <a:pt x="314325" y="419100"/>
                </a:cubicBezTo>
                <a:cubicBezTo>
                  <a:pt x="313302" y="325966"/>
                  <a:pt x="315519" y="232818"/>
                  <a:pt x="317500" y="139700"/>
                </a:cubicBezTo>
                <a:cubicBezTo>
                  <a:pt x="317637" y="133264"/>
                  <a:pt x="318981" y="126861"/>
                  <a:pt x="320675" y="120650"/>
                </a:cubicBezTo>
                <a:cubicBezTo>
                  <a:pt x="322175" y="115152"/>
                  <a:pt x="325387" y="110234"/>
                  <a:pt x="327025" y="104775"/>
                </a:cubicBezTo>
                <a:cubicBezTo>
                  <a:pt x="328576" y="99606"/>
                  <a:pt x="329029" y="94168"/>
                  <a:pt x="330200" y="88900"/>
                </a:cubicBezTo>
                <a:cubicBezTo>
                  <a:pt x="331147" y="84640"/>
                  <a:pt x="332317" y="80433"/>
                  <a:pt x="333375" y="76200"/>
                </a:cubicBezTo>
                <a:cubicBezTo>
                  <a:pt x="329370" y="44158"/>
                  <a:pt x="332898" y="58895"/>
                  <a:pt x="323850" y="31750"/>
                </a:cubicBezTo>
                <a:cubicBezTo>
                  <a:pt x="321268" y="24003"/>
                  <a:pt x="320480" y="18855"/>
                  <a:pt x="314325" y="12700"/>
                </a:cubicBezTo>
                <a:cubicBezTo>
                  <a:pt x="311627" y="10002"/>
                  <a:pt x="307975" y="8467"/>
                  <a:pt x="304800" y="6350"/>
                </a:cubicBezTo>
                <a:cubicBezTo>
                  <a:pt x="294217" y="7408"/>
                  <a:pt x="283046" y="5890"/>
                  <a:pt x="273050" y="9525"/>
                </a:cubicBezTo>
                <a:cubicBezTo>
                  <a:pt x="269905" y="10669"/>
                  <a:pt x="270794" y="15832"/>
                  <a:pt x="269875" y="19050"/>
                </a:cubicBezTo>
                <a:cubicBezTo>
                  <a:pt x="268676" y="23246"/>
                  <a:pt x="267758" y="27517"/>
                  <a:pt x="266700" y="31750"/>
                </a:cubicBezTo>
                <a:cubicBezTo>
                  <a:pt x="257042" y="118676"/>
                  <a:pt x="259011" y="89959"/>
                  <a:pt x="266700" y="254000"/>
                </a:cubicBezTo>
                <a:cubicBezTo>
                  <a:pt x="266879" y="257812"/>
                  <a:pt x="271343" y="260112"/>
                  <a:pt x="273050" y="263525"/>
                </a:cubicBezTo>
                <a:cubicBezTo>
                  <a:pt x="279811" y="277046"/>
                  <a:pt x="271656" y="269836"/>
                  <a:pt x="282575" y="282575"/>
                </a:cubicBezTo>
                <a:cubicBezTo>
                  <a:pt x="286471" y="287121"/>
                  <a:pt x="291042" y="291042"/>
                  <a:pt x="295275" y="295275"/>
                </a:cubicBezTo>
                <a:cubicBezTo>
                  <a:pt x="293158" y="319617"/>
                  <a:pt x="292640" y="344151"/>
                  <a:pt x="288925" y="368300"/>
                </a:cubicBezTo>
                <a:cubicBezTo>
                  <a:pt x="288345" y="372072"/>
                  <a:pt x="284282" y="374412"/>
                  <a:pt x="282575" y="377825"/>
                </a:cubicBezTo>
                <a:cubicBezTo>
                  <a:pt x="281078" y="380818"/>
                  <a:pt x="281767" y="384983"/>
                  <a:pt x="279400" y="387350"/>
                </a:cubicBezTo>
                <a:cubicBezTo>
                  <a:pt x="268483" y="398267"/>
                  <a:pt x="262803" y="399232"/>
                  <a:pt x="250825" y="403225"/>
                </a:cubicBezTo>
                <a:cubicBezTo>
                  <a:pt x="243791" y="402220"/>
                  <a:pt x="225155" y="402819"/>
                  <a:pt x="219075" y="393700"/>
                </a:cubicBezTo>
                <a:cubicBezTo>
                  <a:pt x="216654" y="390069"/>
                  <a:pt x="217099" y="385196"/>
                  <a:pt x="215900" y="381000"/>
                </a:cubicBezTo>
                <a:cubicBezTo>
                  <a:pt x="212880" y="370431"/>
                  <a:pt x="211535" y="370686"/>
                  <a:pt x="209550" y="358775"/>
                </a:cubicBezTo>
                <a:cubicBezTo>
                  <a:pt x="208147" y="350359"/>
                  <a:pt x="207433" y="341842"/>
                  <a:pt x="206375" y="333375"/>
                </a:cubicBezTo>
                <a:cubicBezTo>
                  <a:pt x="207433" y="275167"/>
                  <a:pt x="207578" y="216935"/>
                  <a:pt x="209550" y="158750"/>
                </a:cubicBezTo>
                <a:cubicBezTo>
                  <a:pt x="209755" y="152711"/>
                  <a:pt x="214246" y="142591"/>
                  <a:pt x="215900" y="136525"/>
                </a:cubicBezTo>
                <a:cubicBezTo>
                  <a:pt x="222681" y="111661"/>
                  <a:pt x="221649" y="114731"/>
                  <a:pt x="225425" y="92075"/>
                </a:cubicBezTo>
                <a:cubicBezTo>
                  <a:pt x="223308" y="69850"/>
                  <a:pt x="221735" y="47567"/>
                  <a:pt x="219075" y="25400"/>
                </a:cubicBezTo>
                <a:cubicBezTo>
                  <a:pt x="218555" y="21067"/>
                  <a:pt x="217099" y="16896"/>
                  <a:pt x="215900" y="12700"/>
                </a:cubicBezTo>
                <a:cubicBezTo>
                  <a:pt x="214981" y="9482"/>
                  <a:pt x="215510" y="5031"/>
                  <a:pt x="212725" y="3175"/>
                </a:cubicBezTo>
                <a:cubicBezTo>
                  <a:pt x="208235" y="182"/>
                  <a:pt x="202142" y="1058"/>
                  <a:pt x="196850" y="0"/>
                </a:cubicBezTo>
                <a:cubicBezTo>
                  <a:pt x="189442" y="1058"/>
                  <a:pt x="180532" y="-1419"/>
                  <a:pt x="174625" y="3175"/>
                </a:cubicBezTo>
                <a:cubicBezTo>
                  <a:pt x="169341" y="7284"/>
                  <a:pt x="168275" y="22225"/>
                  <a:pt x="168275" y="22225"/>
                </a:cubicBezTo>
                <a:cubicBezTo>
                  <a:pt x="170290" y="135078"/>
                  <a:pt x="174546" y="249069"/>
                  <a:pt x="168275" y="361950"/>
                </a:cubicBezTo>
                <a:cubicBezTo>
                  <a:pt x="167733" y="371705"/>
                  <a:pt x="158823" y="372509"/>
                  <a:pt x="152400" y="374650"/>
                </a:cubicBezTo>
                <a:cubicBezTo>
                  <a:pt x="114245" y="370835"/>
                  <a:pt x="124076" y="381878"/>
                  <a:pt x="117475" y="358775"/>
                </a:cubicBezTo>
                <a:cubicBezTo>
                  <a:pt x="116556" y="355557"/>
                  <a:pt x="115358" y="352425"/>
                  <a:pt x="114300" y="349250"/>
                </a:cubicBezTo>
                <a:cubicBezTo>
                  <a:pt x="113244" y="338690"/>
                  <a:pt x="107950" y="287517"/>
                  <a:pt x="107950" y="279400"/>
                </a:cubicBezTo>
                <a:cubicBezTo>
                  <a:pt x="107950" y="232821"/>
                  <a:pt x="110067" y="186267"/>
                  <a:pt x="111125" y="139700"/>
                </a:cubicBezTo>
                <a:cubicBezTo>
                  <a:pt x="108794" y="81428"/>
                  <a:pt x="131449" y="67550"/>
                  <a:pt x="95250" y="53975"/>
                </a:cubicBezTo>
                <a:cubicBezTo>
                  <a:pt x="91164" y="52443"/>
                  <a:pt x="86783" y="51858"/>
                  <a:pt x="82550" y="50800"/>
                </a:cubicBezTo>
                <a:cubicBezTo>
                  <a:pt x="80433" y="56092"/>
                  <a:pt x="78002" y="61268"/>
                  <a:pt x="76200" y="66675"/>
                </a:cubicBezTo>
                <a:cubicBezTo>
                  <a:pt x="66260" y="96495"/>
                  <a:pt x="74931" y="127013"/>
                  <a:pt x="76200" y="158750"/>
                </a:cubicBezTo>
                <a:cubicBezTo>
                  <a:pt x="75142" y="222250"/>
                  <a:pt x="75009" y="285772"/>
                  <a:pt x="73025" y="349250"/>
                </a:cubicBezTo>
                <a:cubicBezTo>
                  <a:pt x="72589" y="363209"/>
                  <a:pt x="70276" y="361666"/>
                  <a:pt x="60325" y="368300"/>
                </a:cubicBezTo>
                <a:cubicBezTo>
                  <a:pt x="57150" y="367242"/>
                  <a:pt x="53167" y="367492"/>
                  <a:pt x="50800" y="365125"/>
                </a:cubicBezTo>
                <a:cubicBezTo>
                  <a:pt x="47453" y="361778"/>
                  <a:pt x="46112" y="356857"/>
                  <a:pt x="44450" y="352425"/>
                </a:cubicBezTo>
                <a:cubicBezTo>
                  <a:pt x="42918" y="348339"/>
                  <a:pt x="42474" y="343921"/>
                  <a:pt x="41275" y="339725"/>
                </a:cubicBezTo>
                <a:cubicBezTo>
                  <a:pt x="40356" y="336507"/>
                  <a:pt x="39158" y="333375"/>
                  <a:pt x="38100" y="330200"/>
                </a:cubicBezTo>
                <a:cubicBezTo>
                  <a:pt x="43792" y="244813"/>
                  <a:pt x="35761" y="304910"/>
                  <a:pt x="44450" y="273050"/>
                </a:cubicBezTo>
                <a:cubicBezTo>
                  <a:pt x="46746" y="264630"/>
                  <a:pt x="50800" y="247650"/>
                  <a:pt x="50800" y="247650"/>
                </a:cubicBezTo>
                <a:cubicBezTo>
                  <a:pt x="57215" y="183503"/>
                  <a:pt x="62204" y="146504"/>
                  <a:pt x="50800" y="66675"/>
                </a:cubicBezTo>
                <a:cubicBezTo>
                  <a:pt x="49853" y="60049"/>
                  <a:pt x="37737" y="63318"/>
                  <a:pt x="31750" y="60325"/>
                </a:cubicBezTo>
                <a:lnTo>
                  <a:pt x="47625" y="66675"/>
                </a:lnTo>
                <a:close/>
              </a:path>
            </a:pathLst>
          </a:custGeom>
          <a:solidFill>
            <a:srgbClr val="FFFFFF"/>
          </a:solidFill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Ellipse 26"/>
          <p:cNvSpPr/>
          <p:nvPr/>
        </p:nvSpPr>
        <p:spPr>
          <a:xfrm rot="16380000">
            <a:off x="3567819" y="2617260"/>
            <a:ext cx="142875" cy="194733"/>
          </a:xfrm>
          <a:prstGeom prst="ellipse">
            <a:avLst/>
          </a:prstGeom>
          <a:solidFill>
            <a:srgbClr val="FFFFFF"/>
          </a:solidFill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Forme libre 29"/>
          <p:cNvSpPr/>
          <p:nvPr/>
        </p:nvSpPr>
        <p:spPr>
          <a:xfrm rot="17580000">
            <a:off x="3232151" y="2851856"/>
            <a:ext cx="431800" cy="709789"/>
          </a:xfrm>
          <a:custGeom>
            <a:avLst/>
            <a:gdLst>
              <a:gd name="connsiteX0" fmla="*/ 54190 w 968590"/>
              <a:gd name="connsiteY0" fmla="*/ 69911 h 1397061"/>
              <a:gd name="connsiteX1" fmla="*/ 38315 w 968590"/>
              <a:gd name="connsiteY1" fmla="*/ 79436 h 1397061"/>
              <a:gd name="connsiteX2" fmla="*/ 31965 w 968590"/>
              <a:gd name="connsiteY2" fmla="*/ 88961 h 1397061"/>
              <a:gd name="connsiteX3" fmla="*/ 25615 w 968590"/>
              <a:gd name="connsiteY3" fmla="*/ 111186 h 1397061"/>
              <a:gd name="connsiteX4" fmla="*/ 22440 w 968590"/>
              <a:gd name="connsiteY4" fmla="*/ 362011 h 1397061"/>
              <a:gd name="connsiteX5" fmla="*/ 16090 w 968590"/>
              <a:gd name="connsiteY5" fmla="*/ 406461 h 1397061"/>
              <a:gd name="connsiteX6" fmla="*/ 19265 w 968590"/>
              <a:gd name="connsiteY6" fmla="*/ 1025586 h 1397061"/>
              <a:gd name="connsiteX7" fmla="*/ 25615 w 968590"/>
              <a:gd name="connsiteY7" fmla="*/ 1111311 h 1397061"/>
              <a:gd name="connsiteX8" fmla="*/ 35140 w 968590"/>
              <a:gd name="connsiteY8" fmla="*/ 1136711 h 1397061"/>
              <a:gd name="connsiteX9" fmla="*/ 41490 w 968590"/>
              <a:gd name="connsiteY9" fmla="*/ 1168461 h 1397061"/>
              <a:gd name="connsiteX10" fmla="*/ 47840 w 968590"/>
              <a:gd name="connsiteY10" fmla="*/ 1177986 h 1397061"/>
              <a:gd name="connsiteX11" fmla="*/ 54190 w 968590"/>
              <a:gd name="connsiteY11" fmla="*/ 1190686 h 1397061"/>
              <a:gd name="connsiteX12" fmla="*/ 57365 w 968590"/>
              <a:gd name="connsiteY12" fmla="*/ 1200211 h 1397061"/>
              <a:gd name="connsiteX13" fmla="*/ 73240 w 968590"/>
              <a:gd name="connsiteY13" fmla="*/ 1219261 h 1397061"/>
              <a:gd name="connsiteX14" fmla="*/ 82765 w 968590"/>
              <a:gd name="connsiteY14" fmla="*/ 1238311 h 1397061"/>
              <a:gd name="connsiteX15" fmla="*/ 89115 w 968590"/>
              <a:gd name="connsiteY15" fmla="*/ 1260536 h 1397061"/>
              <a:gd name="connsiteX16" fmla="*/ 95465 w 968590"/>
              <a:gd name="connsiteY16" fmla="*/ 1273236 h 1397061"/>
              <a:gd name="connsiteX17" fmla="*/ 98640 w 968590"/>
              <a:gd name="connsiteY17" fmla="*/ 1285936 h 1397061"/>
              <a:gd name="connsiteX18" fmla="*/ 104990 w 968590"/>
              <a:gd name="connsiteY18" fmla="*/ 1304986 h 1397061"/>
              <a:gd name="connsiteX19" fmla="*/ 117690 w 968590"/>
              <a:gd name="connsiteY19" fmla="*/ 1314511 h 1397061"/>
              <a:gd name="connsiteX20" fmla="*/ 133565 w 968590"/>
              <a:gd name="connsiteY20" fmla="*/ 1330386 h 1397061"/>
              <a:gd name="connsiteX21" fmla="*/ 139915 w 968590"/>
              <a:gd name="connsiteY21" fmla="*/ 1339911 h 1397061"/>
              <a:gd name="connsiteX22" fmla="*/ 181190 w 968590"/>
              <a:gd name="connsiteY22" fmla="*/ 1349436 h 1397061"/>
              <a:gd name="connsiteX23" fmla="*/ 203415 w 968590"/>
              <a:gd name="connsiteY23" fmla="*/ 1365311 h 1397061"/>
              <a:gd name="connsiteX24" fmla="*/ 212940 w 968590"/>
              <a:gd name="connsiteY24" fmla="*/ 1368486 h 1397061"/>
              <a:gd name="connsiteX25" fmla="*/ 238340 w 968590"/>
              <a:gd name="connsiteY25" fmla="*/ 1381186 h 1397061"/>
              <a:gd name="connsiteX26" fmla="*/ 263740 w 968590"/>
              <a:gd name="connsiteY26" fmla="*/ 1390711 h 1397061"/>
              <a:gd name="connsiteX27" fmla="*/ 292315 w 968590"/>
              <a:gd name="connsiteY27" fmla="*/ 1397061 h 1397061"/>
              <a:gd name="connsiteX28" fmla="*/ 384390 w 968590"/>
              <a:gd name="connsiteY28" fmla="*/ 1393886 h 1397061"/>
              <a:gd name="connsiteX29" fmla="*/ 393915 w 968590"/>
              <a:gd name="connsiteY29" fmla="*/ 1387536 h 1397061"/>
              <a:gd name="connsiteX30" fmla="*/ 409790 w 968590"/>
              <a:gd name="connsiteY30" fmla="*/ 1384361 h 1397061"/>
              <a:gd name="connsiteX31" fmla="*/ 454240 w 968590"/>
              <a:gd name="connsiteY31" fmla="*/ 1378011 h 1397061"/>
              <a:gd name="connsiteX32" fmla="*/ 689190 w 968590"/>
              <a:gd name="connsiteY32" fmla="*/ 1368486 h 1397061"/>
              <a:gd name="connsiteX33" fmla="*/ 720940 w 968590"/>
              <a:gd name="connsiteY33" fmla="*/ 1362136 h 1397061"/>
              <a:gd name="connsiteX34" fmla="*/ 787615 w 968590"/>
              <a:gd name="connsiteY34" fmla="*/ 1352611 h 1397061"/>
              <a:gd name="connsiteX35" fmla="*/ 800315 w 968590"/>
              <a:gd name="connsiteY35" fmla="*/ 1349436 h 1397061"/>
              <a:gd name="connsiteX36" fmla="*/ 819365 w 968590"/>
              <a:gd name="connsiteY36" fmla="*/ 1327211 h 1397061"/>
              <a:gd name="connsiteX37" fmla="*/ 828890 w 968590"/>
              <a:gd name="connsiteY37" fmla="*/ 1320861 h 1397061"/>
              <a:gd name="connsiteX38" fmla="*/ 844765 w 968590"/>
              <a:gd name="connsiteY38" fmla="*/ 1304986 h 1397061"/>
              <a:gd name="connsiteX39" fmla="*/ 863815 w 968590"/>
              <a:gd name="connsiteY39" fmla="*/ 1289111 h 1397061"/>
              <a:gd name="connsiteX40" fmla="*/ 870165 w 968590"/>
              <a:gd name="connsiteY40" fmla="*/ 1279586 h 1397061"/>
              <a:gd name="connsiteX41" fmla="*/ 882865 w 968590"/>
              <a:gd name="connsiteY41" fmla="*/ 1263711 h 1397061"/>
              <a:gd name="connsiteX42" fmla="*/ 889215 w 968590"/>
              <a:gd name="connsiteY42" fmla="*/ 1251011 h 1397061"/>
              <a:gd name="connsiteX43" fmla="*/ 901915 w 968590"/>
              <a:gd name="connsiteY43" fmla="*/ 1235136 h 1397061"/>
              <a:gd name="connsiteX44" fmla="*/ 908265 w 968590"/>
              <a:gd name="connsiteY44" fmla="*/ 1225611 h 1397061"/>
              <a:gd name="connsiteX45" fmla="*/ 924140 w 968590"/>
              <a:gd name="connsiteY45" fmla="*/ 1206561 h 1397061"/>
              <a:gd name="connsiteX46" fmla="*/ 933665 w 968590"/>
              <a:gd name="connsiteY46" fmla="*/ 1193861 h 1397061"/>
              <a:gd name="connsiteX47" fmla="*/ 936840 w 968590"/>
              <a:gd name="connsiteY47" fmla="*/ 1181161 h 1397061"/>
              <a:gd name="connsiteX48" fmla="*/ 955890 w 968590"/>
              <a:gd name="connsiteY48" fmla="*/ 1146236 h 1397061"/>
              <a:gd name="connsiteX49" fmla="*/ 962240 w 968590"/>
              <a:gd name="connsiteY49" fmla="*/ 1124011 h 1397061"/>
              <a:gd name="connsiteX50" fmla="*/ 968590 w 968590"/>
              <a:gd name="connsiteY50" fmla="*/ 1092261 h 1397061"/>
              <a:gd name="connsiteX51" fmla="*/ 962240 w 968590"/>
              <a:gd name="connsiteY51" fmla="*/ 968436 h 1397061"/>
              <a:gd name="connsiteX52" fmla="*/ 955890 w 968590"/>
              <a:gd name="connsiteY52" fmla="*/ 930336 h 1397061"/>
              <a:gd name="connsiteX53" fmla="*/ 959065 w 968590"/>
              <a:gd name="connsiteY53" fmla="*/ 835086 h 1397061"/>
              <a:gd name="connsiteX54" fmla="*/ 962240 w 968590"/>
              <a:gd name="connsiteY54" fmla="*/ 819211 h 1397061"/>
              <a:gd name="connsiteX55" fmla="*/ 959065 w 968590"/>
              <a:gd name="connsiteY55" fmla="*/ 212786 h 1397061"/>
              <a:gd name="connsiteX56" fmla="*/ 952715 w 968590"/>
              <a:gd name="connsiteY56" fmla="*/ 158811 h 1397061"/>
              <a:gd name="connsiteX57" fmla="*/ 946365 w 968590"/>
              <a:gd name="connsiteY57" fmla="*/ 104836 h 1397061"/>
              <a:gd name="connsiteX58" fmla="*/ 933665 w 968590"/>
              <a:gd name="connsiteY58" fmla="*/ 76261 h 1397061"/>
              <a:gd name="connsiteX59" fmla="*/ 914615 w 968590"/>
              <a:gd name="connsiteY59" fmla="*/ 66736 h 1397061"/>
              <a:gd name="connsiteX60" fmla="*/ 908265 w 968590"/>
              <a:gd name="connsiteY60" fmla="*/ 85786 h 1397061"/>
              <a:gd name="connsiteX61" fmla="*/ 905090 w 968590"/>
              <a:gd name="connsiteY61" fmla="*/ 95311 h 1397061"/>
              <a:gd name="connsiteX62" fmla="*/ 908265 w 968590"/>
              <a:gd name="connsiteY62" fmla="*/ 285811 h 1397061"/>
              <a:gd name="connsiteX63" fmla="*/ 895565 w 968590"/>
              <a:gd name="connsiteY63" fmla="*/ 349311 h 1397061"/>
              <a:gd name="connsiteX64" fmla="*/ 886040 w 968590"/>
              <a:gd name="connsiteY64" fmla="*/ 352486 h 1397061"/>
              <a:gd name="connsiteX65" fmla="*/ 876515 w 968590"/>
              <a:gd name="connsiteY65" fmla="*/ 349311 h 1397061"/>
              <a:gd name="connsiteX66" fmla="*/ 870165 w 968590"/>
              <a:gd name="connsiteY66" fmla="*/ 339786 h 1397061"/>
              <a:gd name="connsiteX67" fmla="*/ 863815 w 968590"/>
              <a:gd name="connsiteY67" fmla="*/ 308036 h 1397061"/>
              <a:gd name="connsiteX68" fmla="*/ 860640 w 968590"/>
              <a:gd name="connsiteY68" fmla="*/ 152461 h 1397061"/>
              <a:gd name="connsiteX69" fmla="*/ 854290 w 968590"/>
              <a:gd name="connsiteY69" fmla="*/ 85786 h 1397061"/>
              <a:gd name="connsiteX70" fmla="*/ 844765 w 968590"/>
              <a:gd name="connsiteY70" fmla="*/ 60386 h 1397061"/>
              <a:gd name="connsiteX71" fmla="*/ 835240 w 968590"/>
              <a:gd name="connsiteY71" fmla="*/ 54036 h 1397061"/>
              <a:gd name="connsiteX72" fmla="*/ 822540 w 968590"/>
              <a:gd name="connsiteY72" fmla="*/ 57211 h 1397061"/>
              <a:gd name="connsiteX73" fmla="*/ 813015 w 968590"/>
              <a:gd name="connsiteY73" fmla="*/ 88961 h 1397061"/>
              <a:gd name="connsiteX74" fmla="*/ 806665 w 968590"/>
              <a:gd name="connsiteY74" fmla="*/ 308036 h 1397061"/>
              <a:gd name="connsiteX75" fmla="*/ 803490 w 968590"/>
              <a:gd name="connsiteY75" fmla="*/ 365186 h 1397061"/>
              <a:gd name="connsiteX76" fmla="*/ 800315 w 968590"/>
              <a:gd name="connsiteY76" fmla="*/ 381061 h 1397061"/>
              <a:gd name="connsiteX77" fmla="*/ 793965 w 968590"/>
              <a:gd name="connsiteY77" fmla="*/ 390586 h 1397061"/>
              <a:gd name="connsiteX78" fmla="*/ 784440 w 968590"/>
              <a:gd name="connsiteY78" fmla="*/ 393761 h 1397061"/>
              <a:gd name="connsiteX79" fmla="*/ 771740 w 968590"/>
              <a:gd name="connsiteY79" fmla="*/ 387411 h 1397061"/>
              <a:gd name="connsiteX80" fmla="*/ 765390 w 968590"/>
              <a:gd name="connsiteY80" fmla="*/ 362011 h 1397061"/>
              <a:gd name="connsiteX81" fmla="*/ 762215 w 968590"/>
              <a:gd name="connsiteY81" fmla="*/ 330261 h 1397061"/>
              <a:gd name="connsiteX82" fmla="*/ 759040 w 968590"/>
              <a:gd name="connsiteY82" fmla="*/ 304861 h 1397061"/>
              <a:gd name="connsiteX83" fmla="*/ 762215 w 968590"/>
              <a:gd name="connsiteY83" fmla="*/ 209611 h 1397061"/>
              <a:gd name="connsiteX84" fmla="*/ 765390 w 968590"/>
              <a:gd name="connsiteY84" fmla="*/ 193736 h 1397061"/>
              <a:gd name="connsiteX85" fmla="*/ 771740 w 968590"/>
              <a:gd name="connsiteY85" fmla="*/ 174686 h 1397061"/>
              <a:gd name="connsiteX86" fmla="*/ 768565 w 968590"/>
              <a:gd name="connsiteY86" fmla="*/ 69911 h 1397061"/>
              <a:gd name="connsiteX87" fmla="*/ 765390 w 968590"/>
              <a:gd name="connsiteY87" fmla="*/ 60386 h 1397061"/>
              <a:gd name="connsiteX88" fmla="*/ 762215 w 968590"/>
              <a:gd name="connsiteY88" fmla="*/ 44511 h 1397061"/>
              <a:gd name="connsiteX89" fmla="*/ 755865 w 968590"/>
              <a:gd name="connsiteY89" fmla="*/ 34986 h 1397061"/>
              <a:gd name="connsiteX90" fmla="*/ 736815 w 968590"/>
              <a:gd name="connsiteY90" fmla="*/ 38161 h 1397061"/>
              <a:gd name="connsiteX91" fmla="*/ 724115 w 968590"/>
              <a:gd name="connsiteY91" fmla="*/ 69911 h 1397061"/>
              <a:gd name="connsiteX92" fmla="*/ 717765 w 968590"/>
              <a:gd name="connsiteY92" fmla="*/ 101661 h 1397061"/>
              <a:gd name="connsiteX93" fmla="*/ 714590 w 968590"/>
              <a:gd name="connsiteY93" fmla="*/ 117536 h 1397061"/>
              <a:gd name="connsiteX94" fmla="*/ 701890 w 968590"/>
              <a:gd name="connsiteY94" fmla="*/ 352486 h 1397061"/>
              <a:gd name="connsiteX95" fmla="*/ 695540 w 968590"/>
              <a:gd name="connsiteY95" fmla="*/ 384236 h 1397061"/>
              <a:gd name="connsiteX96" fmla="*/ 686015 w 968590"/>
              <a:gd name="connsiteY96" fmla="*/ 393761 h 1397061"/>
              <a:gd name="connsiteX97" fmla="*/ 676490 w 968590"/>
              <a:gd name="connsiteY97" fmla="*/ 400111 h 1397061"/>
              <a:gd name="connsiteX98" fmla="*/ 660615 w 968590"/>
              <a:gd name="connsiteY98" fmla="*/ 38161 h 1397061"/>
              <a:gd name="connsiteX99" fmla="*/ 641565 w 968590"/>
              <a:gd name="connsiteY99" fmla="*/ 31811 h 1397061"/>
              <a:gd name="connsiteX100" fmla="*/ 628865 w 968590"/>
              <a:gd name="connsiteY100" fmla="*/ 34986 h 1397061"/>
              <a:gd name="connsiteX101" fmla="*/ 632040 w 968590"/>
              <a:gd name="connsiteY101" fmla="*/ 301686 h 1397061"/>
              <a:gd name="connsiteX102" fmla="*/ 625690 w 968590"/>
              <a:gd name="connsiteY102" fmla="*/ 365186 h 1397061"/>
              <a:gd name="connsiteX103" fmla="*/ 619340 w 968590"/>
              <a:gd name="connsiteY103" fmla="*/ 384236 h 1397061"/>
              <a:gd name="connsiteX104" fmla="*/ 606640 w 968590"/>
              <a:gd name="connsiteY104" fmla="*/ 403286 h 1397061"/>
              <a:gd name="connsiteX105" fmla="*/ 590765 w 968590"/>
              <a:gd name="connsiteY105" fmla="*/ 396936 h 1397061"/>
              <a:gd name="connsiteX106" fmla="*/ 587590 w 968590"/>
              <a:gd name="connsiteY106" fmla="*/ 387411 h 1397061"/>
              <a:gd name="connsiteX107" fmla="*/ 584415 w 968590"/>
              <a:gd name="connsiteY107" fmla="*/ 276286 h 1397061"/>
              <a:gd name="connsiteX108" fmla="*/ 574890 w 968590"/>
              <a:gd name="connsiteY108" fmla="*/ 190561 h 1397061"/>
              <a:gd name="connsiteX109" fmla="*/ 571715 w 968590"/>
              <a:gd name="connsiteY109" fmla="*/ 6411 h 1397061"/>
              <a:gd name="connsiteX110" fmla="*/ 549490 w 968590"/>
              <a:gd name="connsiteY110" fmla="*/ 3236 h 1397061"/>
              <a:gd name="connsiteX111" fmla="*/ 546315 w 968590"/>
              <a:gd name="connsiteY111" fmla="*/ 15936 h 1397061"/>
              <a:gd name="connsiteX112" fmla="*/ 546315 w 968590"/>
              <a:gd name="connsiteY112" fmla="*/ 206436 h 1397061"/>
              <a:gd name="connsiteX113" fmla="*/ 549490 w 968590"/>
              <a:gd name="connsiteY113" fmla="*/ 231836 h 1397061"/>
              <a:gd name="connsiteX114" fmla="*/ 559015 w 968590"/>
              <a:gd name="connsiteY114" fmla="*/ 333436 h 1397061"/>
              <a:gd name="connsiteX115" fmla="*/ 555840 w 968590"/>
              <a:gd name="connsiteY115" fmla="*/ 403286 h 1397061"/>
              <a:gd name="connsiteX116" fmla="*/ 546315 w 968590"/>
              <a:gd name="connsiteY116" fmla="*/ 412811 h 1397061"/>
              <a:gd name="connsiteX117" fmla="*/ 520915 w 968590"/>
              <a:gd name="connsiteY117" fmla="*/ 409636 h 1397061"/>
              <a:gd name="connsiteX118" fmla="*/ 511390 w 968590"/>
              <a:gd name="connsiteY118" fmla="*/ 396936 h 1397061"/>
              <a:gd name="connsiteX119" fmla="*/ 508215 w 968590"/>
              <a:gd name="connsiteY119" fmla="*/ 384236 h 1397061"/>
              <a:gd name="connsiteX120" fmla="*/ 501865 w 968590"/>
              <a:gd name="connsiteY120" fmla="*/ 371536 h 1397061"/>
              <a:gd name="connsiteX121" fmla="*/ 498690 w 968590"/>
              <a:gd name="connsiteY121" fmla="*/ 355661 h 1397061"/>
              <a:gd name="connsiteX122" fmla="*/ 495515 w 968590"/>
              <a:gd name="connsiteY122" fmla="*/ 342961 h 1397061"/>
              <a:gd name="connsiteX123" fmla="*/ 498690 w 968590"/>
              <a:gd name="connsiteY123" fmla="*/ 206436 h 1397061"/>
              <a:gd name="connsiteX124" fmla="*/ 495515 w 968590"/>
              <a:gd name="connsiteY124" fmla="*/ 15936 h 1397061"/>
              <a:gd name="connsiteX125" fmla="*/ 489165 w 968590"/>
              <a:gd name="connsiteY125" fmla="*/ 6411 h 1397061"/>
              <a:gd name="connsiteX126" fmla="*/ 479640 w 968590"/>
              <a:gd name="connsiteY126" fmla="*/ 61 h 1397061"/>
              <a:gd name="connsiteX127" fmla="*/ 466940 w 968590"/>
              <a:gd name="connsiteY127" fmla="*/ 19111 h 1397061"/>
              <a:gd name="connsiteX128" fmla="*/ 473290 w 968590"/>
              <a:gd name="connsiteY128" fmla="*/ 130236 h 1397061"/>
              <a:gd name="connsiteX129" fmla="*/ 476465 w 968590"/>
              <a:gd name="connsiteY129" fmla="*/ 142936 h 1397061"/>
              <a:gd name="connsiteX130" fmla="*/ 482815 w 968590"/>
              <a:gd name="connsiteY130" fmla="*/ 187386 h 1397061"/>
              <a:gd name="connsiteX131" fmla="*/ 479640 w 968590"/>
              <a:gd name="connsiteY131" fmla="*/ 403286 h 1397061"/>
              <a:gd name="connsiteX132" fmla="*/ 476465 w 968590"/>
              <a:gd name="connsiteY132" fmla="*/ 412811 h 1397061"/>
              <a:gd name="connsiteX133" fmla="*/ 466940 w 968590"/>
              <a:gd name="connsiteY133" fmla="*/ 415986 h 1397061"/>
              <a:gd name="connsiteX134" fmla="*/ 457415 w 968590"/>
              <a:gd name="connsiteY134" fmla="*/ 422336 h 1397061"/>
              <a:gd name="connsiteX135" fmla="*/ 438365 w 968590"/>
              <a:gd name="connsiteY135" fmla="*/ 419161 h 1397061"/>
              <a:gd name="connsiteX136" fmla="*/ 432015 w 968590"/>
              <a:gd name="connsiteY136" fmla="*/ 409636 h 1397061"/>
              <a:gd name="connsiteX137" fmla="*/ 428840 w 968590"/>
              <a:gd name="connsiteY137" fmla="*/ 396936 h 1397061"/>
              <a:gd name="connsiteX138" fmla="*/ 425665 w 968590"/>
              <a:gd name="connsiteY138" fmla="*/ 387411 h 1397061"/>
              <a:gd name="connsiteX139" fmla="*/ 419315 w 968590"/>
              <a:gd name="connsiteY139" fmla="*/ 200086 h 1397061"/>
              <a:gd name="connsiteX140" fmla="*/ 416140 w 968590"/>
              <a:gd name="connsiteY140" fmla="*/ 161986 h 1397061"/>
              <a:gd name="connsiteX141" fmla="*/ 412965 w 968590"/>
              <a:gd name="connsiteY141" fmla="*/ 50861 h 1397061"/>
              <a:gd name="connsiteX142" fmla="*/ 403440 w 968590"/>
              <a:gd name="connsiteY142" fmla="*/ 22286 h 1397061"/>
              <a:gd name="connsiteX143" fmla="*/ 387565 w 968590"/>
              <a:gd name="connsiteY143" fmla="*/ 19111 h 1397061"/>
              <a:gd name="connsiteX144" fmla="*/ 374865 w 968590"/>
              <a:gd name="connsiteY144" fmla="*/ 73086 h 1397061"/>
              <a:gd name="connsiteX145" fmla="*/ 381215 w 968590"/>
              <a:gd name="connsiteY145" fmla="*/ 349311 h 1397061"/>
              <a:gd name="connsiteX146" fmla="*/ 378040 w 968590"/>
              <a:gd name="connsiteY146" fmla="*/ 431861 h 1397061"/>
              <a:gd name="connsiteX147" fmla="*/ 368515 w 968590"/>
              <a:gd name="connsiteY147" fmla="*/ 438211 h 1397061"/>
              <a:gd name="connsiteX148" fmla="*/ 349465 w 968590"/>
              <a:gd name="connsiteY148" fmla="*/ 435036 h 1397061"/>
              <a:gd name="connsiteX149" fmla="*/ 343115 w 968590"/>
              <a:gd name="connsiteY149" fmla="*/ 425511 h 1397061"/>
              <a:gd name="connsiteX150" fmla="*/ 336765 w 968590"/>
              <a:gd name="connsiteY150" fmla="*/ 406461 h 1397061"/>
              <a:gd name="connsiteX151" fmla="*/ 333590 w 968590"/>
              <a:gd name="connsiteY151" fmla="*/ 396936 h 1397061"/>
              <a:gd name="connsiteX152" fmla="*/ 330415 w 968590"/>
              <a:gd name="connsiteY152" fmla="*/ 387411 h 1397061"/>
              <a:gd name="connsiteX153" fmla="*/ 327240 w 968590"/>
              <a:gd name="connsiteY153" fmla="*/ 374711 h 1397061"/>
              <a:gd name="connsiteX154" fmla="*/ 324065 w 968590"/>
              <a:gd name="connsiteY154" fmla="*/ 12761 h 1397061"/>
              <a:gd name="connsiteX155" fmla="*/ 305015 w 968590"/>
              <a:gd name="connsiteY155" fmla="*/ 61 h 1397061"/>
              <a:gd name="connsiteX156" fmla="*/ 298665 w 968590"/>
              <a:gd name="connsiteY156" fmla="*/ 9586 h 1397061"/>
              <a:gd name="connsiteX157" fmla="*/ 289140 w 968590"/>
              <a:gd name="connsiteY157" fmla="*/ 47686 h 1397061"/>
              <a:gd name="connsiteX158" fmla="*/ 292315 w 968590"/>
              <a:gd name="connsiteY158" fmla="*/ 276286 h 1397061"/>
              <a:gd name="connsiteX159" fmla="*/ 295490 w 968590"/>
              <a:gd name="connsiteY159" fmla="*/ 295336 h 1397061"/>
              <a:gd name="connsiteX160" fmla="*/ 298665 w 968590"/>
              <a:gd name="connsiteY160" fmla="*/ 339786 h 1397061"/>
              <a:gd name="connsiteX161" fmla="*/ 289140 w 968590"/>
              <a:gd name="connsiteY161" fmla="*/ 409636 h 1397061"/>
              <a:gd name="connsiteX162" fmla="*/ 282790 w 968590"/>
              <a:gd name="connsiteY162" fmla="*/ 422336 h 1397061"/>
              <a:gd name="connsiteX163" fmla="*/ 273265 w 968590"/>
              <a:gd name="connsiteY163" fmla="*/ 428686 h 1397061"/>
              <a:gd name="connsiteX164" fmla="*/ 260565 w 968590"/>
              <a:gd name="connsiteY164" fmla="*/ 422336 h 1397061"/>
              <a:gd name="connsiteX165" fmla="*/ 257390 w 968590"/>
              <a:gd name="connsiteY165" fmla="*/ 412811 h 1397061"/>
              <a:gd name="connsiteX166" fmla="*/ 251040 w 968590"/>
              <a:gd name="connsiteY166" fmla="*/ 400111 h 1397061"/>
              <a:gd name="connsiteX167" fmla="*/ 244690 w 968590"/>
              <a:gd name="connsiteY167" fmla="*/ 381061 h 1397061"/>
              <a:gd name="connsiteX168" fmla="*/ 241515 w 968590"/>
              <a:gd name="connsiteY168" fmla="*/ 371536 h 1397061"/>
              <a:gd name="connsiteX169" fmla="*/ 247865 w 968590"/>
              <a:gd name="connsiteY169" fmla="*/ 130236 h 1397061"/>
              <a:gd name="connsiteX170" fmla="*/ 251040 w 968590"/>
              <a:gd name="connsiteY170" fmla="*/ 117536 h 1397061"/>
              <a:gd name="connsiteX171" fmla="*/ 254215 w 968590"/>
              <a:gd name="connsiteY171" fmla="*/ 82611 h 1397061"/>
              <a:gd name="connsiteX172" fmla="*/ 247865 w 968590"/>
              <a:gd name="connsiteY172" fmla="*/ 28636 h 1397061"/>
              <a:gd name="connsiteX173" fmla="*/ 241515 w 968590"/>
              <a:gd name="connsiteY173" fmla="*/ 9586 h 1397061"/>
              <a:gd name="connsiteX174" fmla="*/ 219290 w 968590"/>
              <a:gd name="connsiteY174" fmla="*/ 3236 h 1397061"/>
              <a:gd name="connsiteX175" fmla="*/ 206590 w 968590"/>
              <a:gd name="connsiteY175" fmla="*/ 31811 h 1397061"/>
              <a:gd name="connsiteX176" fmla="*/ 200240 w 968590"/>
              <a:gd name="connsiteY176" fmla="*/ 60386 h 1397061"/>
              <a:gd name="connsiteX177" fmla="*/ 193890 w 968590"/>
              <a:gd name="connsiteY177" fmla="*/ 79436 h 1397061"/>
              <a:gd name="connsiteX178" fmla="*/ 190715 w 968590"/>
              <a:gd name="connsiteY178" fmla="*/ 98486 h 1397061"/>
              <a:gd name="connsiteX179" fmla="*/ 187540 w 968590"/>
              <a:gd name="connsiteY179" fmla="*/ 114361 h 1397061"/>
              <a:gd name="connsiteX180" fmla="*/ 190715 w 968590"/>
              <a:gd name="connsiteY180" fmla="*/ 187386 h 1397061"/>
              <a:gd name="connsiteX181" fmla="*/ 197065 w 968590"/>
              <a:gd name="connsiteY181" fmla="*/ 225486 h 1397061"/>
              <a:gd name="connsiteX182" fmla="*/ 203415 w 968590"/>
              <a:gd name="connsiteY182" fmla="*/ 273111 h 1397061"/>
              <a:gd name="connsiteX183" fmla="*/ 206590 w 968590"/>
              <a:gd name="connsiteY183" fmla="*/ 301686 h 1397061"/>
              <a:gd name="connsiteX184" fmla="*/ 203415 w 968590"/>
              <a:gd name="connsiteY184" fmla="*/ 374711 h 1397061"/>
              <a:gd name="connsiteX185" fmla="*/ 197065 w 968590"/>
              <a:gd name="connsiteY185" fmla="*/ 384236 h 1397061"/>
              <a:gd name="connsiteX186" fmla="*/ 178015 w 968590"/>
              <a:gd name="connsiteY186" fmla="*/ 400111 h 1397061"/>
              <a:gd name="connsiteX187" fmla="*/ 168490 w 968590"/>
              <a:gd name="connsiteY187" fmla="*/ 403286 h 1397061"/>
              <a:gd name="connsiteX188" fmla="*/ 158965 w 968590"/>
              <a:gd name="connsiteY188" fmla="*/ 396936 h 1397061"/>
              <a:gd name="connsiteX189" fmla="*/ 152615 w 968590"/>
              <a:gd name="connsiteY189" fmla="*/ 374711 h 1397061"/>
              <a:gd name="connsiteX190" fmla="*/ 149440 w 968590"/>
              <a:gd name="connsiteY190" fmla="*/ 314386 h 1397061"/>
              <a:gd name="connsiteX191" fmla="*/ 146265 w 968590"/>
              <a:gd name="connsiteY191" fmla="*/ 292161 h 1397061"/>
              <a:gd name="connsiteX192" fmla="*/ 143090 w 968590"/>
              <a:gd name="connsiteY192" fmla="*/ 38161 h 1397061"/>
              <a:gd name="connsiteX193" fmla="*/ 130390 w 968590"/>
              <a:gd name="connsiteY193" fmla="*/ 25461 h 1397061"/>
              <a:gd name="connsiteX194" fmla="*/ 120865 w 968590"/>
              <a:gd name="connsiteY194" fmla="*/ 28636 h 1397061"/>
              <a:gd name="connsiteX195" fmla="*/ 114515 w 968590"/>
              <a:gd name="connsiteY195" fmla="*/ 54036 h 1397061"/>
              <a:gd name="connsiteX196" fmla="*/ 111340 w 968590"/>
              <a:gd name="connsiteY196" fmla="*/ 63561 h 1397061"/>
              <a:gd name="connsiteX197" fmla="*/ 117690 w 968590"/>
              <a:gd name="connsiteY197" fmla="*/ 308036 h 1397061"/>
              <a:gd name="connsiteX198" fmla="*/ 127215 w 968590"/>
              <a:gd name="connsiteY198" fmla="*/ 339786 h 1397061"/>
              <a:gd name="connsiteX199" fmla="*/ 124040 w 968590"/>
              <a:gd name="connsiteY199" fmla="*/ 362011 h 1397061"/>
              <a:gd name="connsiteX200" fmla="*/ 114515 w 968590"/>
              <a:gd name="connsiteY200" fmla="*/ 365186 h 1397061"/>
              <a:gd name="connsiteX201" fmla="*/ 104990 w 968590"/>
              <a:gd name="connsiteY201" fmla="*/ 374711 h 1397061"/>
              <a:gd name="connsiteX202" fmla="*/ 85940 w 968590"/>
              <a:gd name="connsiteY202" fmla="*/ 384236 h 1397061"/>
              <a:gd name="connsiteX203" fmla="*/ 70065 w 968590"/>
              <a:gd name="connsiteY203" fmla="*/ 381061 h 1397061"/>
              <a:gd name="connsiteX204" fmla="*/ 60540 w 968590"/>
              <a:gd name="connsiteY204" fmla="*/ 349311 h 1397061"/>
              <a:gd name="connsiteX205" fmla="*/ 66890 w 968590"/>
              <a:gd name="connsiteY205" fmla="*/ 146111 h 1397061"/>
              <a:gd name="connsiteX206" fmla="*/ 70065 w 968590"/>
              <a:gd name="connsiteY206" fmla="*/ 133411 h 1397061"/>
              <a:gd name="connsiteX207" fmla="*/ 66890 w 968590"/>
              <a:gd name="connsiteY207" fmla="*/ 82611 h 1397061"/>
              <a:gd name="connsiteX208" fmla="*/ 57365 w 968590"/>
              <a:gd name="connsiteY208" fmla="*/ 76261 h 1397061"/>
              <a:gd name="connsiteX209" fmla="*/ 54190 w 968590"/>
              <a:gd name="connsiteY209" fmla="*/ 69911 h 139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968590" h="1397061">
                <a:moveTo>
                  <a:pt x="54190" y="69911"/>
                </a:moveTo>
                <a:cubicBezTo>
                  <a:pt x="51015" y="70440"/>
                  <a:pt x="43000" y="75420"/>
                  <a:pt x="38315" y="79436"/>
                </a:cubicBezTo>
                <a:cubicBezTo>
                  <a:pt x="35418" y="81919"/>
                  <a:pt x="33672" y="85548"/>
                  <a:pt x="31965" y="88961"/>
                </a:cubicBezTo>
                <a:cubicBezTo>
                  <a:pt x="29688" y="93516"/>
                  <a:pt x="26632" y="107117"/>
                  <a:pt x="25615" y="111186"/>
                </a:cubicBezTo>
                <a:cubicBezTo>
                  <a:pt x="24557" y="194794"/>
                  <a:pt x="24319" y="278417"/>
                  <a:pt x="22440" y="362011"/>
                </a:cubicBezTo>
                <a:cubicBezTo>
                  <a:pt x="21905" y="385805"/>
                  <a:pt x="20583" y="388488"/>
                  <a:pt x="16090" y="406461"/>
                </a:cubicBezTo>
                <a:cubicBezTo>
                  <a:pt x="-8034" y="623576"/>
                  <a:pt x="-3432" y="571648"/>
                  <a:pt x="19265" y="1025586"/>
                </a:cubicBezTo>
                <a:cubicBezTo>
                  <a:pt x="20483" y="1049949"/>
                  <a:pt x="20266" y="1084565"/>
                  <a:pt x="25615" y="1111311"/>
                </a:cubicBezTo>
                <a:cubicBezTo>
                  <a:pt x="26610" y="1116288"/>
                  <a:pt x="34328" y="1134681"/>
                  <a:pt x="35140" y="1136711"/>
                </a:cubicBezTo>
                <a:cubicBezTo>
                  <a:pt x="35856" y="1141009"/>
                  <a:pt x="38907" y="1162433"/>
                  <a:pt x="41490" y="1168461"/>
                </a:cubicBezTo>
                <a:cubicBezTo>
                  <a:pt x="42993" y="1171968"/>
                  <a:pt x="45947" y="1174673"/>
                  <a:pt x="47840" y="1177986"/>
                </a:cubicBezTo>
                <a:cubicBezTo>
                  <a:pt x="50188" y="1182095"/>
                  <a:pt x="52326" y="1186336"/>
                  <a:pt x="54190" y="1190686"/>
                </a:cubicBezTo>
                <a:cubicBezTo>
                  <a:pt x="55508" y="1193762"/>
                  <a:pt x="55509" y="1197426"/>
                  <a:pt x="57365" y="1200211"/>
                </a:cubicBezTo>
                <a:cubicBezTo>
                  <a:pt x="71409" y="1221277"/>
                  <a:pt x="62852" y="1198486"/>
                  <a:pt x="73240" y="1219261"/>
                </a:cubicBezTo>
                <a:cubicBezTo>
                  <a:pt x="86385" y="1245551"/>
                  <a:pt x="64567" y="1211014"/>
                  <a:pt x="82765" y="1238311"/>
                </a:cubicBezTo>
                <a:cubicBezTo>
                  <a:pt x="84376" y="1244756"/>
                  <a:pt x="86382" y="1254159"/>
                  <a:pt x="89115" y="1260536"/>
                </a:cubicBezTo>
                <a:cubicBezTo>
                  <a:pt x="90979" y="1264886"/>
                  <a:pt x="93803" y="1268804"/>
                  <a:pt x="95465" y="1273236"/>
                </a:cubicBezTo>
                <a:cubicBezTo>
                  <a:pt x="96997" y="1277322"/>
                  <a:pt x="97386" y="1281756"/>
                  <a:pt x="98640" y="1285936"/>
                </a:cubicBezTo>
                <a:cubicBezTo>
                  <a:pt x="100563" y="1292347"/>
                  <a:pt x="99635" y="1300970"/>
                  <a:pt x="104990" y="1304986"/>
                </a:cubicBezTo>
                <a:cubicBezTo>
                  <a:pt x="109223" y="1308161"/>
                  <a:pt x="113948" y="1310769"/>
                  <a:pt x="117690" y="1314511"/>
                </a:cubicBezTo>
                <a:cubicBezTo>
                  <a:pt x="138857" y="1335678"/>
                  <a:pt x="108165" y="1313453"/>
                  <a:pt x="133565" y="1330386"/>
                </a:cubicBezTo>
                <a:cubicBezTo>
                  <a:pt x="135682" y="1333561"/>
                  <a:pt x="136329" y="1338607"/>
                  <a:pt x="139915" y="1339911"/>
                </a:cubicBezTo>
                <a:cubicBezTo>
                  <a:pt x="182472" y="1355386"/>
                  <a:pt x="155336" y="1332984"/>
                  <a:pt x="181190" y="1349436"/>
                </a:cubicBezTo>
                <a:cubicBezTo>
                  <a:pt x="188871" y="1354324"/>
                  <a:pt x="195608" y="1360627"/>
                  <a:pt x="203415" y="1365311"/>
                </a:cubicBezTo>
                <a:cubicBezTo>
                  <a:pt x="206285" y="1367033"/>
                  <a:pt x="209893" y="1367101"/>
                  <a:pt x="212940" y="1368486"/>
                </a:cubicBezTo>
                <a:cubicBezTo>
                  <a:pt x="221558" y="1372403"/>
                  <a:pt x="229157" y="1378890"/>
                  <a:pt x="238340" y="1381186"/>
                </a:cubicBezTo>
                <a:cubicBezTo>
                  <a:pt x="270939" y="1389336"/>
                  <a:pt x="230534" y="1378259"/>
                  <a:pt x="263740" y="1390711"/>
                </a:cubicBezTo>
                <a:cubicBezTo>
                  <a:pt x="268864" y="1392633"/>
                  <a:pt x="288004" y="1396199"/>
                  <a:pt x="292315" y="1397061"/>
                </a:cubicBezTo>
                <a:cubicBezTo>
                  <a:pt x="323007" y="1396003"/>
                  <a:pt x="353814" y="1396752"/>
                  <a:pt x="384390" y="1393886"/>
                </a:cubicBezTo>
                <a:cubicBezTo>
                  <a:pt x="388189" y="1393530"/>
                  <a:pt x="390342" y="1388876"/>
                  <a:pt x="393915" y="1387536"/>
                </a:cubicBezTo>
                <a:cubicBezTo>
                  <a:pt x="398968" y="1385641"/>
                  <a:pt x="404481" y="1385326"/>
                  <a:pt x="409790" y="1384361"/>
                </a:cubicBezTo>
                <a:cubicBezTo>
                  <a:pt x="429932" y="1380699"/>
                  <a:pt x="432160" y="1380771"/>
                  <a:pt x="454240" y="1378011"/>
                </a:cubicBezTo>
                <a:cubicBezTo>
                  <a:pt x="539062" y="1344082"/>
                  <a:pt x="449837" y="1377575"/>
                  <a:pt x="689190" y="1368486"/>
                </a:cubicBezTo>
                <a:cubicBezTo>
                  <a:pt x="699975" y="1368076"/>
                  <a:pt x="710321" y="1364067"/>
                  <a:pt x="720940" y="1362136"/>
                </a:cubicBezTo>
                <a:cubicBezTo>
                  <a:pt x="758303" y="1355343"/>
                  <a:pt x="753828" y="1356365"/>
                  <a:pt x="787615" y="1352611"/>
                </a:cubicBezTo>
                <a:cubicBezTo>
                  <a:pt x="791848" y="1351553"/>
                  <a:pt x="796526" y="1351601"/>
                  <a:pt x="800315" y="1349436"/>
                </a:cubicBezTo>
                <a:cubicBezTo>
                  <a:pt x="808379" y="1344828"/>
                  <a:pt x="813277" y="1333299"/>
                  <a:pt x="819365" y="1327211"/>
                </a:cubicBezTo>
                <a:cubicBezTo>
                  <a:pt x="822063" y="1324513"/>
                  <a:pt x="826018" y="1323374"/>
                  <a:pt x="828890" y="1320861"/>
                </a:cubicBezTo>
                <a:cubicBezTo>
                  <a:pt x="834522" y="1315933"/>
                  <a:pt x="839133" y="1309914"/>
                  <a:pt x="844765" y="1304986"/>
                </a:cubicBezTo>
                <a:cubicBezTo>
                  <a:pt x="860134" y="1291538"/>
                  <a:pt x="849111" y="1306756"/>
                  <a:pt x="863815" y="1289111"/>
                </a:cubicBezTo>
                <a:cubicBezTo>
                  <a:pt x="866258" y="1286180"/>
                  <a:pt x="867875" y="1282639"/>
                  <a:pt x="870165" y="1279586"/>
                </a:cubicBezTo>
                <a:cubicBezTo>
                  <a:pt x="874231" y="1274165"/>
                  <a:pt x="879106" y="1269350"/>
                  <a:pt x="882865" y="1263711"/>
                </a:cubicBezTo>
                <a:cubicBezTo>
                  <a:pt x="885490" y="1259773"/>
                  <a:pt x="886590" y="1254949"/>
                  <a:pt x="889215" y="1251011"/>
                </a:cubicBezTo>
                <a:cubicBezTo>
                  <a:pt x="892974" y="1245372"/>
                  <a:pt x="897849" y="1240557"/>
                  <a:pt x="901915" y="1235136"/>
                </a:cubicBezTo>
                <a:cubicBezTo>
                  <a:pt x="904205" y="1232083"/>
                  <a:pt x="905922" y="1228623"/>
                  <a:pt x="908265" y="1225611"/>
                </a:cubicBezTo>
                <a:cubicBezTo>
                  <a:pt x="913340" y="1219086"/>
                  <a:pt x="918976" y="1213016"/>
                  <a:pt x="924140" y="1206561"/>
                </a:cubicBezTo>
                <a:cubicBezTo>
                  <a:pt x="927446" y="1202429"/>
                  <a:pt x="930490" y="1198094"/>
                  <a:pt x="933665" y="1193861"/>
                </a:cubicBezTo>
                <a:cubicBezTo>
                  <a:pt x="934723" y="1189628"/>
                  <a:pt x="935219" y="1185213"/>
                  <a:pt x="936840" y="1181161"/>
                </a:cubicBezTo>
                <a:cubicBezTo>
                  <a:pt x="946947" y="1155894"/>
                  <a:pt x="944605" y="1168805"/>
                  <a:pt x="955890" y="1146236"/>
                </a:cubicBezTo>
                <a:cubicBezTo>
                  <a:pt x="957907" y="1142201"/>
                  <a:pt x="961562" y="1127402"/>
                  <a:pt x="962240" y="1124011"/>
                </a:cubicBezTo>
                <a:cubicBezTo>
                  <a:pt x="970025" y="1085087"/>
                  <a:pt x="961215" y="1121760"/>
                  <a:pt x="968590" y="1092261"/>
                </a:cubicBezTo>
                <a:cubicBezTo>
                  <a:pt x="966473" y="1050986"/>
                  <a:pt x="969034" y="1009203"/>
                  <a:pt x="962240" y="968436"/>
                </a:cubicBezTo>
                <a:lnTo>
                  <a:pt x="955890" y="930336"/>
                </a:lnTo>
                <a:cubicBezTo>
                  <a:pt x="956948" y="898586"/>
                  <a:pt x="957253" y="866802"/>
                  <a:pt x="959065" y="835086"/>
                </a:cubicBezTo>
                <a:cubicBezTo>
                  <a:pt x="959373" y="829698"/>
                  <a:pt x="962240" y="824607"/>
                  <a:pt x="962240" y="819211"/>
                </a:cubicBezTo>
                <a:cubicBezTo>
                  <a:pt x="962240" y="617067"/>
                  <a:pt x="961086" y="414920"/>
                  <a:pt x="959065" y="212786"/>
                </a:cubicBezTo>
                <a:cubicBezTo>
                  <a:pt x="959007" y="206937"/>
                  <a:pt x="953465" y="165937"/>
                  <a:pt x="952715" y="158811"/>
                </a:cubicBezTo>
                <a:cubicBezTo>
                  <a:pt x="951298" y="145347"/>
                  <a:pt x="950173" y="120067"/>
                  <a:pt x="946365" y="104836"/>
                </a:cubicBezTo>
                <a:cubicBezTo>
                  <a:pt x="944269" y="96452"/>
                  <a:pt x="940615" y="83211"/>
                  <a:pt x="933665" y="76261"/>
                </a:cubicBezTo>
                <a:cubicBezTo>
                  <a:pt x="927510" y="70106"/>
                  <a:pt x="922362" y="69318"/>
                  <a:pt x="914615" y="66736"/>
                </a:cubicBezTo>
                <a:lnTo>
                  <a:pt x="908265" y="85786"/>
                </a:lnTo>
                <a:lnTo>
                  <a:pt x="905090" y="95311"/>
                </a:lnTo>
                <a:cubicBezTo>
                  <a:pt x="906148" y="158811"/>
                  <a:pt x="908265" y="222302"/>
                  <a:pt x="908265" y="285811"/>
                </a:cubicBezTo>
                <a:cubicBezTo>
                  <a:pt x="908265" y="323911"/>
                  <a:pt x="920288" y="336950"/>
                  <a:pt x="895565" y="349311"/>
                </a:cubicBezTo>
                <a:cubicBezTo>
                  <a:pt x="892572" y="350808"/>
                  <a:pt x="889215" y="351428"/>
                  <a:pt x="886040" y="352486"/>
                </a:cubicBezTo>
                <a:cubicBezTo>
                  <a:pt x="882865" y="351428"/>
                  <a:pt x="879128" y="351402"/>
                  <a:pt x="876515" y="349311"/>
                </a:cubicBezTo>
                <a:cubicBezTo>
                  <a:pt x="873535" y="346927"/>
                  <a:pt x="871668" y="343293"/>
                  <a:pt x="870165" y="339786"/>
                </a:cubicBezTo>
                <a:cubicBezTo>
                  <a:pt x="867582" y="333758"/>
                  <a:pt x="864531" y="312334"/>
                  <a:pt x="863815" y="308036"/>
                </a:cubicBezTo>
                <a:cubicBezTo>
                  <a:pt x="862757" y="256178"/>
                  <a:pt x="862211" y="204306"/>
                  <a:pt x="860640" y="152461"/>
                </a:cubicBezTo>
                <a:cubicBezTo>
                  <a:pt x="858588" y="84754"/>
                  <a:pt x="861502" y="118241"/>
                  <a:pt x="854290" y="85786"/>
                </a:cubicBezTo>
                <a:cubicBezTo>
                  <a:pt x="851694" y="74103"/>
                  <a:pt x="853170" y="68791"/>
                  <a:pt x="844765" y="60386"/>
                </a:cubicBezTo>
                <a:cubicBezTo>
                  <a:pt x="842067" y="57688"/>
                  <a:pt x="838415" y="56153"/>
                  <a:pt x="835240" y="54036"/>
                </a:cubicBezTo>
                <a:cubicBezTo>
                  <a:pt x="831007" y="55094"/>
                  <a:pt x="825380" y="53898"/>
                  <a:pt x="822540" y="57211"/>
                </a:cubicBezTo>
                <a:cubicBezTo>
                  <a:pt x="819812" y="60394"/>
                  <a:pt x="814553" y="82810"/>
                  <a:pt x="813015" y="88961"/>
                </a:cubicBezTo>
                <a:cubicBezTo>
                  <a:pt x="805557" y="238112"/>
                  <a:pt x="814414" y="48435"/>
                  <a:pt x="806665" y="308036"/>
                </a:cubicBezTo>
                <a:cubicBezTo>
                  <a:pt x="806096" y="327107"/>
                  <a:pt x="805143" y="346178"/>
                  <a:pt x="803490" y="365186"/>
                </a:cubicBezTo>
                <a:cubicBezTo>
                  <a:pt x="803023" y="370562"/>
                  <a:pt x="802210" y="376008"/>
                  <a:pt x="800315" y="381061"/>
                </a:cubicBezTo>
                <a:cubicBezTo>
                  <a:pt x="798975" y="384634"/>
                  <a:pt x="796945" y="388202"/>
                  <a:pt x="793965" y="390586"/>
                </a:cubicBezTo>
                <a:cubicBezTo>
                  <a:pt x="791352" y="392677"/>
                  <a:pt x="787615" y="392703"/>
                  <a:pt x="784440" y="393761"/>
                </a:cubicBezTo>
                <a:cubicBezTo>
                  <a:pt x="780207" y="391644"/>
                  <a:pt x="774175" y="391470"/>
                  <a:pt x="771740" y="387411"/>
                </a:cubicBezTo>
                <a:cubicBezTo>
                  <a:pt x="767250" y="379927"/>
                  <a:pt x="765390" y="362011"/>
                  <a:pt x="765390" y="362011"/>
                </a:cubicBezTo>
                <a:cubicBezTo>
                  <a:pt x="764332" y="351428"/>
                  <a:pt x="763390" y="340832"/>
                  <a:pt x="762215" y="330261"/>
                </a:cubicBezTo>
                <a:cubicBezTo>
                  <a:pt x="761273" y="321781"/>
                  <a:pt x="759040" y="313394"/>
                  <a:pt x="759040" y="304861"/>
                </a:cubicBezTo>
                <a:cubicBezTo>
                  <a:pt x="759040" y="273093"/>
                  <a:pt x="760403" y="241327"/>
                  <a:pt x="762215" y="209611"/>
                </a:cubicBezTo>
                <a:cubicBezTo>
                  <a:pt x="762523" y="204223"/>
                  <a:pt x="763970" y="198942"/>
                  <a:pt x="765390" y="193736"/>
                </a:cubicBezTo>
                <a:cubicBezTo>
                  <a:pt x="767151" y="187278"/>
                  <a:pt x="771740" y="174686"/>
                  <a:pt x="771740" y="174686"/>
                </a:cubicBezTo>
                <a:cubicBezTo>
                  <a:pt x="770682" y="139761"/>
                  <a:pt x="770503" y="104798"/>
                  <a:pt x="768565" y="69911"/>
                </a:cubicBezTo>
                <a:cubicBezTo>
                  <a:pt x="768379" y="66569"/>
                  <a:pt x="766202" y="63633"/>
                  <a:pt x="765390" y="60386"/>
                </a:cubicBezTo>
                <a:cubicBezTo>
                  <a:pt x="764081" y="55151"/>
                  <a:pt x="764110" y="49564"/>
                  <a:pt x="762215" y="44511"/>
                </a:cubicBezTo>
                <a:cubicBezTo>
                  <a:pt x="760875" y="40938"/>
                  <a:pt x="757982" y="38161"/>
                  <a:pt x="755865" y="34986"/>
                </a:cubicBezTo>
                <a:cubicBezTo>
                  <a:pt x="749515" y="36044"/>
                  <a:pt x="742274" y="34749"/>
                  <a:pt x="736815" y="38161"/>
                </a:cubicBezTo>
                <a:cubicBezTo>
                  <a:pt x="732945" y="40580"/>
                  <a:pt x="724222" y="69377"/>
                  <a:pt x="724115" y="69911"/>
                </a:cubicBezTo>
                <a:lnTo>
                  <a:pt x="717765" y="101661"/>
                </a:lnTo>
                <a:lnTo>
                  <a:pt x="714590" y="117536"/>
                </a:lnTo>
                <a:cubicBezTo>
                  <a:pt x="713353" y="194226"/>
                  <a:pt x="726895" y="277471"/>
                  <a:pt x="701890" y="352486"/>
                </a:cubicBezTo>
                <a:cubicBezTo>
                  <a:pt x="701621" y="354368"/>
                  <a:pt x="699570" y="378191"/>
                  <a:pt x="695540" y="384236"/>
                </a:cubicBezTo>
                <a:cubicBezTo>
                  <a:pt x="693049" y="387972"/>
                  <a:pt x="689464" y="390886"/>
                  <a:pt x="686015" y="393761"/>
                </a:cubicBezTo>
                <a:cubicBezTo>
                  <a:pt x="683084" y="396204"/>
                  <a:pt x="679665" y="397994"/>
                  <a:pt x="676490" y="400111"/>
                </a:cubicBezTo>
                <a:cubicBezTo>
                  <a:pt x="547065" y="367755"/>
                  <a:pt x="683011" y="406095"/>
                  <a:pt x="660615" y="38161"/>
                </a:cubicBezTo>
                <a:cubicBezTo>
                  <a:pt x="660208" y="31480"/>
                  <a:pt x="641565" y="31811"/>
                  <a:pt x="641565" y="31811"/>
                </a:cubicBezTo>
                <a:cubicBezTo>
                  <a:pt x="637332" y="32869"/>
                  <a:pt x="629019" y="30625"/>
                  <a:pt x="628865" y="34986"/>
                </a:cubicBezTo>
                <a:cubicBezTo>
                  <a:pt x="625729" y="123837"/>
                  <a:pt x="632040" y="212780"/>
                  <a:pt x="632040" y="301686"/>
                </a:cubicBezTo>
                <a:cubicBezTo>
                  <a:pt x="632040" y="316991"/>
                  <a:pt x="630787" y="346498"/>
                  <a:pt x="625690" y="365186"/>
                </a:cubicBezTo>
                <a:cubicBezTo>
                  <a:pt x="623929" y="371644"/>
                  <a:pt x="623053" y="378667"/>
                  <a:pt x="619340" y="384236"/>
                </a:cubicBezTo>
                <a:lnTo>
                  <a:pt x="606640" y="403286"/>
                </a:lnTo>
                <a:cubicBezTo>
                  <a:pt x="601348" y="401169"/>
                  <a:pt x="595143" y="400585"/>
                  <a:pt x="590765" y="396936"/>
                </a:cubicBezTo>
                <a:cubicBezTo>
                  <a:pt x="588194" y="394793"/>
                  <a:pt x="587766" y="390753"/>
                  <a:pt x="587590" y="387411"/>
                </a:cubicBezTo>
                <a:cubicBezTo>
                  <a:pt x="585642" y="350405"/>
                  <a:pt x="586471" y="313286"/>
                  <a:pt x="584415" y="276286"/>
                </a:cubicBezTo>
                <a:cubicBezTo>
                  <a:pt x="583329" y="256729"/>
                  <a:pt x="577975" y="215239"/>
                  <a:pt x="574890" y="190561"/>
                </a:cubicBezTo>
                <a:cubicBezTo>
                  <a:pt x="573832" y="129178"/>
                  <a:pt x="575799" y="67667"/>
                  <a:pt x="571715" y="6411"/>
                </a:cubicBezTo>
                <a:cubicBezTo>
                  <a:pt x="570924" y="-5451"/>
                  <a:pt x="551752" y="2670"/>
                  <a:pt x="549490" y="3236"/>
                </a:cubicBezTo>
                <a:cubicBezTo>
                  <a:pt x="548432" y="7469"/>
                  <a:pt x="547096" y="11643"/>
                  <a:pt x="546315" y="15936"/>
                </a:cubicBezTo>
                <a:cubicBezTo>
                  <a:pt x="535020" y="78061"/>
                  <a:pt x="544396" y="147913"/>
                  <a:pt x="546315" y="206436"/>
                </a:cubicBezTo>
                <a:cubicBezTo>
                  <a:pt x="546595" y="214964"/>
                  <a:pt x="548694" y="223341"/>
                  <a:pt x="549490" y="231836"/>
                </a:cubicBezTo>
                <a:cubicBezTo>
                  <a:pt x="560078" y="344773"/>
                  <a:pt x="551497" y="273293"/>
                  <a:pt x="559015" y="333436"/>
                </a:cubicBezTo>
                <a:cubicBezTo>
                  <a:pt x="557957" y="356719"/>
                  <a:pt x="559522" y="380271"/>
                  <a:pt x="555840" y="403286"/>
                </a:cubicBezTo>
                <a:cubicBezTo>
                  <a:pt x="555131" y="407720"/>
                  <a:pt x="550733" y="412008"/>
                  <a:pt x="546315" y="412811"/>
                </a:cubicBezTo>
                <a:cubicBezTo>
                  <a:pt x="537920" y="414337"/>
                  <a:pt x="529382" y="410694"/>
                  <a:pt x="520915" y="409636"/>
                </a:cubicBezTo>
                <a:cubicBezTo>
                  <a:pt x="517740" y="405403"/>
                  <a:pt x="513757" y="401669"/>
                  <a:pt x="511390" y="396936"/>
                </a:cubicBezTo>
                <a:cubicBezTo>
                  <a:pt x="509439" y="393033"/>
                  <a:pt x="509747" y="388322"/>
                  <a:pt x="508215" y="384236"/>
                </a:cubicBezTo>
                <a:cubicBezTo>
                  <a:pt x="506553" y="379804"/>
                  <a:pt x="503982" y="375769"/>
                  <a:pt x="501865" y="371536"/>
                </a:cubicBezTo>
                <a:cubicBezTo>
                  <a:pt x="500807" y="366244"/>
                  <a:pt x="499861" y="360929"/>
                  <a:pt x="498690" y="355661"/>
                </a:cubicBezTo>
                <a:cubicBezTo>
                  <a:pt x="497743" y="351401"/>
                  <a:pt x="495515" y="347325"/>
                  <a:pt x="495515" y="342961"/>
                </a:cubicBezTo>
                <a:cubicBezTo>
                  <a:pt x="495515" y="297440"/>
                  <a:pt x="497632" y="251944"/>
                  <a:pt x="498690" y="206436"/>
                </a:cubicBezTo>
                <a:cubicBezTo>
                  <a:pt x="497632" y="142936"/>
                  <a:pt x="498536" y="79373"/>
                  <a:pt x="495515" y="15936"/>
                </a:cubicBezTo>
                <a:cubicBezTo>
                  <a:pt x="495333" y="12124"/>
                  <a:pt x="491863" y="9109"/>
                  <a:pt x="489165" y="6411"/>
                </a:cubicBezTo>
                <a:cubicBezTo>
                  <a:pt x="486467" y="3713"/>
                  <a:pt x="482815" y="2178"/>
                  <a:pt x="479640" y="61"/>
                </a:cubicBezTo>
                <a:cubicBezTo>
                  <a:pt x="470070" y="6441"/>
                  <a:pt x="466940" y="5443"/>
                  <a:pt x="466940" y="19111"/>
                </a:cubicBezTo>
                <a:cubicBezTo>
                  <a:pt x="466940" y="76975"/>
                  <a:pt x="464455" y="90477"/>
                  <a:pt x="473290" y="130236"/>
                </a:cubicBezTo>
                <a:cubicBezTo>
                  <a:pt x="474237" y="134496"/>
                  <a:pt x="475748" y="138632"/>
                  <a:pt x="476465" y="142936"/>
                </a:cubicBezTo>
                <a:cubicBezTo>
                  <a:pt x="478926" y="157699"/>
                  <a:pt x="482815" y="187386"/>
                  <a:pt x="482815" y="187386"/>
                </a:cubicBezTo>
                <a:cubicBezTo>
                  <a:pt x="481757" y="259353"/>
                  <a:pt x="481667" y="331340"/>
                  <a:pt x="479640" y="403286"/>
                </a:cubicBezTo>
                <a:cubicBezTo>
                  <a:pt x="479546" y="406631"/>
                  <a:pt x="478832" y="410444"/>
                  <a:pt x="476465" y="412811"/>
                </a:cubicBezTo>
                <a:cubicBezTo>
                  <a:pt x="474098" y="415178"/>
                  <a:pt x="469933" y="414489"/>
                  <a:pt x="466940" y="415986"/>
                </a:cubicBezTo>
                <a:cubicBezTo>
                  <a:pt x="463527" y="417693"/>
                  <a:pt x="460590" y="420219"/>
                  <a:pt x="457415" y="422336"/>
                </a:cubicBezTo>
                <a:cubicBezTo>
                  <a:pt x="451065" y="421278"/>
                  <a:pt x="444123" y="422040"/>
                  <a:pt x="438365" y="419161"/>
                </a:cubicBezTo>
                <a:cubicBezTo>
                  <a:pt x="434952" y="417454"/>
                  <a:pt x="433518" y="413143"/>
                  <a:pt x="432015" y="409636"/>
                </a:cubicBezTo>
                <a:cubicBezTo>
                  <a:pt x="430296" y="405625"/>
                  <a:pt x="430039" y="401132"/>
                  <a:pt x="428840" y="396936"/>
                </a:cubicBezTo>
                <a:cubicBezTo>
                  <a:pt x="427921" y="393718"/>
                  <a:pt x="426723" y="390586"/>
                  <a:pt x="425665" y="387411"/>
                </a:cubicBezTo>
                <a:cubicBezTo>
                  <a:pt x="416701" y="297772"/>
                  <a:pt x="425768" y="396906"/>
                  <a:pt x="419315" y="200086"/>
                </a:cubicBezTo>
                <a:cubicBezTo>
                  <a:pt x="418897" y="187349"/>
                  <a:pt x="417198" y="174686"/>
                  <a:pt x="416140" y="161986"/>
                </a:cubicBezTo>
                <a:cubicBezTo>
                  <a:pt x="415082" y="124944"/>
                  <a:pt x="414771" y="87874"/>
                  <a:pt x="412965" y="50861"/>
                </a:cubicBezTo>
                <a:cubicBezTo>
                  <a:pt x="412709" y="45615"/>
                  <a:pt x="411259" y="26754"/>
                  <a:pt x="403440" y="22286"/>
                </a:cubicBezTo>
                <a:cubicBezTo>
                  <a:pt x="398755" y="19609"/>
                  <a:pt x="392857" y="20169"/>
                  <a:pt x="387565" y="19111"/>
                </a:cubicBezTo>
                <a:cubicBezTo>
                  <a:pt x="365624" y="33738"/>
                  <a:pt x="374865" y="23939"/>
                  <a:pt x="374865" y="73086"/>
                </a:cubicBezTo>
                <a:cubicBezTo>
                  <a:pt x="374865" y="317171"/>
                  <a:pt x="364190" y="247162"/>
                  <a:pt x="381215" y="349311"/>
                </a:cubicBezTo>
                <a:cubicBezTo>
                  <a:pt x="380157" y="376828"/>
                  <a:pt x="381934" y="404601"/>
                  <a:pt x="378040" y="431861"/>
                </a:cubicBezTo>
                <a:cubicBezTo>
                  <a:pt x="377500" y="435639"/>
                  <a:pt x="372308" y="437790"/>
                  <a:pt x="368515" y="438211"/>
                </a:cubicBezTo>
                <a:cubicBezTo>
                  <a:pt x="362117" y="438922"/>
                  <a:pt x="355815" y="436094"/>
                  <a:pt x="349465" y="435036"/>
                </a:cubicBezTo>
                <a:cubicBezTo>
                  <a:pt x="347348" y="431861"/>
                  <a:pt x="344665" y="428998"/>
                  <a:pt x="343115" y="425511"/>
                </a:cubicBezTo>
                <a:cubicBezTo>
                  <a:pt x="340397" y="419394"/>
                  <a:pt x="338882" y="412811"/>
                  <a:pt x="336765" y="406461"/>
                </a:cubicBezTo>
                <a:lnTo>
                  <a:pt x="333590" y="396936"/>
                </a:lnTo>
                <a:cubicBezTo>
                  <a:pt x="332532" y="393761"/>
                  <a:pt x="331227" y="390658"/>
                  <a:pt x="330415" y="387411"/>
                </a:cubicBezTo>
                <a:lnTo>
                  <a:pt x="327240" y="374711"/>
                </a:lnTo>
                <a:cubicBezTo>
                  <a:pt x="326182" y="254061"/>
                  <a:pt x="331210" y="133204"/>
                  <a:pt x="324065" y="12761"/>
                </a:cubicBezTo>
                <a:cubicBezTo>
                  <a:pt x="323613" y="5143"/>
                  <a:pt x="305015" y="61"/>
                  <a:pt x="305015" y="61"/>
                </a:cubicBezTo>
                <a:cubicBezTo>
                  <a:pt x="302898" y="3236"/>
                  <a:pt x="300215" y="6099"/>
                  <a:pt x="298665" y="9586"/>
                </a:cubicBezTo>
                <a:cubicBezTo>
                  <a:pt x="291956" y="24680"/>
                  <a:pt x="291802" y="31712"/>
                  <a:pt x="289140" y="47686"/>
                </a:cubicBezTo>
                <a:cubicBezTo>
                  <a:pt x="290198" y="123886"/>
                  <a:pt x="290362" y="200104"/>
                  <a:pt x="292315" y="276286"/>
                </a:cubicBezTo>
                <a:cubicBezTo>
                  <a:pt x="292480" y="282721"/>
                  <a:pt x="294849" y="288930"/>
                  <a:pt x="295490" y="295336"/>
                </a:cubicBezTo>
                <a:cubicBezTo>
                  <a:pt x="296968" y="310117"/>
                  <a:pt x="297607" y="324969"/>
                  <a:pt x="298665" y="339786"/>
                </a:cubicBezTo>
                <a:cubicBezTo>
                  <a:pt x="297194" y="363329"/>
                  <a:pt x="300018" y="387879"/>
                  <a:pt x="289140" y="409636"/>
                </a:cubicBezTo>
                <a:cubicBezTo>
                  <a:pt x="287023" y="413869"/>
                  <a:pt x="285820" y="418700"/>
                  <a:pt x="282790" y="422336"/>
                </a:cubicBezTo>
                <a:cubicBezTo>
                  <a:pt x="280347" y="425267"/>
                  <a:pt x="276440" y="426569"/>
                  <a:pt x="273265" y="428686"/>
                </a:cubicBezTo>
                <a:cubicBezTo>
                  <a:pt x="269032" y="426569"/>
                  <a:pt x="263912" y="425683"/>
                  <a:pt x="260565" y="422336"/>
                </a:cubicBezTo>
                <a:cubicBezTo>
                  <a:pt x="258198" y="419969"/>
                  <a:pt x="258708" y="415887"/>
                  <a:pt x="257390" y="412811"/>
                </a:cubicBezTo>
                <a:cubicBezTo>
                  <a:pt x="255526" y="408461"/>
                  <a:pt x="252798" y="404505"/>
                  <a:pt x="251040" y="400111"/>
                </a:cubicBezTo>
                <a:cubicBezTo>
                  <a:pt x="248554" y="393896"/>
                  <a:pt x="246807" y="387411"/>
                  <a:pt x="244690" y="381061"/>
                </a:cubicBezTo>
                <a:lnTo>
                  <a:pt x="241515" y="371536"/>
                </a:lnTo>
                <a:cubicBezTo>
                  <a:pt x="241686" y="359771"/>
                  <a:pt x="234681" y="202750"/>
                  <a:pt x="247865" y="130236"/>
                </a:cubicBezTo>
                <a:cubicBezTo>
                  <a:pt x="248646" y="125943"/>
                  <a:pt x="249982" y="121769"/>
                  <a:pt x="251040" y="117536"/>
                </a:cubicBezTo>
                <a:cubicBezTo>
                  <a:pt x="252098" y="105894"/>
                  <a:pt x="254215" y="94301"/>
                  <a:pt x="254215" y="82611"/>
                </a:cubicBezTo>
                <a:cubicBezTo>
                  <a:pt x="254215" y="62433"/>
                  <a:pt x="253277" y="46676"/>
                  <a:pt x="247865" y="28636"/>
                </a:cubicBezTo>
                <a:cubicBezTo>
                  <a:pt x="245942" y="22225"/>
                  <a:pt x="247865" y="11703"/>
                  <a:pt x="241515" y="9586"/>
                </a:cubicBezTo>
                <a:cubicBezTo>
                  <a:pt x="227850" y="5031"/>
                  <a:pt x="235237" y="7223"/>
                  <a:pt x="219290" y="3236"/>
                </a:cubicBezTo>
                <a:cubicBezTo>
                  <a:pt x="211733" y="25906"/>
                  <a:pt x="216653" y="16717"/>
                  <a:pt x="206590" y="31811"/>
                </a:cubicBezTo>
                <a:cubicBezTo>
                  <a:pt x="204777" y="40875"/>
                  <a:pt x="202930" y="51418"/>
                  <a:pt x="200240" y="60386"/>
                </a:cubicBezTo>
                <a:cubicBezTo>
                  <a:pt x="198317" y="66797"/>
                  <a:pt x="195513" y="72942"/>
                  <a:pt x="193890" y="79436"/>
                </a:cubicBezTo>
                <a:cubicBezTo>
                  <a:pt x="192329" y="85681"/>
                  <a:pt x="191867" y="92152"/>
                  <a:pt x="190715" y="98486"/>
                </a:cubicBezTo>
                <a:cubicBezTo>
                  <a:pt x="189750" y="103795"/>
                  <a:pt x="188598" y="109069"/>
                  <a:pt x="187540" y="114361"/>
                </a:cubicBezTo>
                <a:cubicBezTo>
                  <a:pt x="188598" y="138703"/>
                  <a:pt x="188634" y="163110"/>
                  <a:pt x="190715" y="187386"/>
                </a:cubicBezTo>
                <a:cubicBezTo>
                  <a:pt x="191815" y="200214"/>
                  <a:pt x="195643" y="212690"/>
                  <a:pt x="197065" y="225486"/>
                </a:cubicBezTo>
                <a:cubicBezTo>
                  <a:pt x="208023" y="324108"/>
                  <a:pt x="193914" y="201853"/>
                  <a:pt x="203415" y="273111"/>
                </a:cubicBezTo>
                <a:cubicBezTo>
                  <a:pt x="204682" y="282611"/>
                  <a:pt x="205532" y="292161"/>
                  <a:pt x="206590" y="301686"/>
                </a:cubicBezTo>
                <a:cubicBezTo>
                  <a:pt x="205532" y="326028"/>
                  <a:pt x="206208" y="350507"/>
                  <a:pt x="203415" y="374711"/>
                </a:cubicBezTo>
                <a:cubicBezTo>
                  <a:pt x="202978" y="378502"/>
                  <a:pt x="199508" y="381305"/>
                  <a:pt x="197065" y="384236"/>
                </a:cubicBezTo>
                <a:cubicBezTo>
                  <a:pt x="192049" y="390255"/>
                  <a:pt x="185151" y="396543"/>
                  <a:pt x="178015" y="400111"/>
                </a:cubicBezTo>
                <a:cubicBezTo>
                  <a:pt x="175022" y="401608"/>
                  <a:pt x="171665" y="402228"/>
                  <a:pt x="168490" y="403286"/>
                </a:cubicBezTo>
                <a:cubicBezTo>
                  <a:pt x="165315" y="401169"/>
                  <a:pt x="161349" y="399916"/>
                  <a:pt x="158965" y="396936"/>
                </a:cubicBezTo>
                <a:cubicBezTo>
                  <a:pt x="157309" y="394866"/>
                  <a:pt x="152822" y="375541"/>
                  <a:pt x="152615" y="374711"/>
                </a:cubicBezTo>
                <a:cubicBezTo>
                  <a:pt x="151557" y="354603"/>
                  <a:pt x="150984" y="334463"/>
                  <a:pt x="149440" y="314386"/>
                </a:cubicBezTo>
                <a:cubicBezTo>
                  <a:pt x="148866" y="306924"/>
                  <a:pt x="146437" y="299643"/>
                  <a:pt x="146265" y="292161"/>
                </a:cubicBezTo>
                <a:cubicBezTo>
                  <a:pt x="144319" y="207510"/>
                  <a:pt x="145130" y="122810"/>
                  <a:pt x="143090" y="38161"/>
                </a:cubicBezTo>
                <a:cubicBezTo>
                  <a:pt x="142816" y="26781"/>
                  <a:pt x="139131" y="28375"/>
                  <a:pt x="130390" y="25461"/>
                </a:cubicBezTo>
                <a:cubicBezTo>
                  <a:pt x="127215" y="26519"/>
                  <a:pt x="122490" y="25710"/>
                  <a:pt x="120865" y="28636"/>
                </a:cubicBezTo>
                <a:cubicBezTo>
                  <a:pt x="116627" y="36265"/>
                  <a:pt x="117275" y="45757"/>
                  <a:pt x="114515" y="54036"/>
                </a:cubicBezTo>
                <a:lnTo>
                  <a:pt x="111340" y="63561"/>
                </a:lnTo>
                <a:cubicBezTo>
                  <a:pt x="111478" y="73246"/>
                  <a:pt x="104354" y="234691"/>
                  <a:pt x="117690" y="308036"/>
                </a:cubicBezTo>
                <a:cubicBezTo>
                  <a:pt x="119609" y="318593"/>
                  <a:pt x="123901" y="329845"/>
                  <a:pt x="127215" y="339786"/>
                </a:cubicBezTo>
                <a:cubicBezTo>
                  <a:pt x="126157" y="347194"/>
                  <a:pt x="127387" y="355318"/>
                  <a:pt x="124040" y="362011"/>
                </a:cubicBezTo>
                <a:cubicBezTo>
                  <a:pt x="122543" y="365004"/>
                  <a:pt x="117300" y="363330"/>
                  <a:pt x="114515" y="365186"/>
                </a:cubicBezTo>
                <a:cubicBezTo>
                  <a:pt x="110779" y="367677"/>
                  <a:pt x="108439" y="371836"/>
                  <a:pt x="104990" y="374711"/>
                </a:cubicBezTo>
                <a:cubicBezTo>
                  <a:pt x="96784" y="381550"/>
                  <a:pt x="95486" y="381054"/>
                  <a:pt x="85940" y="384236"/>
                </a:cubicBezTo>
                <a:cubicBezTo>
                  <a:pt x="80648" y="383178"/>
                  <a:pt x="73881" y="384877"/>
                  <a:pt x="70065" y="381061"/>
                </a:cubicBezTo>
                <a:cubicBezTo>
                  <a:pt x="67488" y="378484"/>
                  <a:pt x="61979" y="355067"/>
                  <a:pt x="60540" y="349311"/>
                </a:cubicBezTo>
                <a:cubicBezTo>
                  <a:pt x="61439" y="297191"/>
                  <a:pt x="53872" y="211199"/>
                  <a:pt x="66890" y="146111"/>
                </a:cubicBezTo>
                <a:cubicBezTo>
                  <a:pt x="67746" y="141832"/>
                  <a:pt x="69007" y="137644"/>
                  <a:pt x="70065" y="133411"/>
                </a:cubicBezTo>
                <a:cubicBezTo>
                  <a:pt x="69007" y="116478"/>
                  <a:pt x="70571" y="99173"/>
                  <a:pt x="66890" y="82611"/>
                </a:cubicBezTo>
                <a:cubicBezTo>
                  <a:pt x="66062" y="78886"/>
                  <a:pt x="60063" y="78959"/>
                  <a:pt x="57365" y="76261"/>
                </a:cubicBezTo>
                <a:cubicBezTo>
                  <a:pt x="45198" y="64094"/>
                  <a:pt x="57365" y="69382"/>
                  <a:pt x="54190" y="69911"/>
                </a:cubicBezTo>
                <a:close/>
              </a:path>
            </a:pathLst>
          </a:custGeom>
          <a:solidFill>
            <a:srgbClr val="FFFFFF"/>
          </a:solidFill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Ellipse 30"/>
          <p:cNvSpPr/>
          <p:nvPr/>
        </p:nvSpPr>
        <p:spPr>
          <a:xfrm rot="17760000">
            <a:off x="3473979" y="3279600"/>
            <a:ext cx="142875" cy="213077"/>
          </a:xfrm>
          <a:prstGeom prst="ellipse">
            <a:avLst/>
          </a:prstGeom>
          <a:solidFill>
            <a:srgbClr val="FFFFFF"/>
          </a:solidFill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Forme libre 32"/>
          <p:cNvSpPr/>
          <p:nvPr/>
        </p:nvSpPr>
        <p:spPr>
          <a:xfrm rot="18600000">
            <a:off x="3004961" y="3209750"/>
            <a:ext cx="431800" cy="771877"/>
          </a:xfrm>
          <a:custGeom>
            <a:avLst/>
            <a:gdLst>
              <a:gd name="connsiteX0" fmla="*/ 66675 w 971550"/>
              <a:gd name="connsiteY0" fmla="*/ 92075 h 1412875"/>
              <a:gd name="connsiteX1" fmla="*/ 50800 w 971550"/>
              <a:gd name="connsiteY1" fmla="*/ 104775 h 1412875"/>
              <a:gd name="connsiteX2" fmla="*/ 34925 w 971550"/>
              <a:gd name="connsiteY2" fmla="*/ 139700 h 1412875"/>
              <a:gd name="connsiteX3" fmla="*/ 28575 w 971550"/>
              <a:gd name="connsiteY3" fmla="*/ 158750 h 1412875"/>
              <a:gd name="connsiteX4" fmla="*/ 25400 w 971550"/>
              <a:gd name="connsiteY4" fmla="*/ 241300 h 1412875"/>
              <a:gd name="connsiteX5" fmla="*/ 22225 w 971550"/>
              <a:gd name="connsiteY5" fmla="*/ 393700 h 1412875"/>
              <a:gd name="connsiteX6" fmla="*/ 19050 w 971550"/>
              <a:gd name="connsiteY6" fmla="*/ 409575 h 1412875"/>
              <a:gd name="connsiteX7" fmla="*/ 12700 w 971550"/>
              <a:gd name="connsiteY7" fmla="*/ 454025 h 1412875"/>
              <a:gd name="connsiteX8" fmla="*/ 9525 w 971550"/>
              <a:gd name="connsiteY8" fmla="*/ 542925 h 1412875"/>
              <a:gd name="connsiteX9" fmla="*/ 6350 w 971550"/>
              <a:gd name="connsiteY9" fmla="*/ 571500 h 1412875"/>
              <a:gd name="connsiteX10" fmla="*/ 0 w 971550"/>
              <a:gd name="connsiteY10" fmla="*/ 708025 h 1412875"/>
              <a:gd name="connsiteX11" fmla="*/ 9525 w 971550"/>
              <a:gd name="connsiteY11" fmla="*/ 936625 h 1412875"/>
              <a:gd name="connsiteX12" fmla="*/ 15875 w 971550"/>
              <a:gd name="connsiteY12" fmla="*/ 977900 h 1412875"/>
              <a:gd name="connsiteX13" fmla="*/ 19050 w 971550"/>
              <a:gd name="connsiteY13" fmla="*/ 1009650 h 1412875"/>
              <a:gd name="connsiteX14" fmla="*/ 22225 w 971550"/>
              <a:gd name="connsiteY14" fmla="*/ 1019175 h 1412875"/>
              <a:gd name="connsiteX15" fmla="*/ 25400 w 971550"/>
              <a:gd name="connsiteY15" fmla="*/ 1054100 h 1412875"/>
              <a:gd name="connsiteX16" fmla="*/ 31750 w 971550"/>
              <a:gd name="connsiteY16" fmla="*/ 1069975 h 1412875"/>
              <a:gd name="connsiteX17" fmla="*/ 34925 w 971550"/>
              <a:gd name="connsiteY17" fmla="*/ 1079500 h 1412875"/>
              <a:gd name="connsiteX18" fmla="*/ 47625 w 971550"/>
              <a:gd name="connsiteY18" fmla="*/ 1117600 h 1412875"/>
              <a:gd name="connsiteX19" fmla="*/ 50800 w 971550"/>
              <a:gd name="connsiteY19" fmla="*/ 1133475 h 1412875"/>
              <a:gd name="connsiteX20" fmla="*/ 60325 w 971550"/>
              <a:gd name="connsiteY20" fmla="*/ 1146175 h 1412875"/>
              <a:gd name="connsiteX21" fmla="*/ 66675 w 971550"/>
              <a:gd name="connsiteY21" fmla="*/ 1181100 h 1412875"/>
              <a:gd name="connsiteX22" fmla="*/ 85725 w 971550"/>
              <a:gd name="connsiteY22" fmla="*/ 1206500 h 1412875"/>
              <a:gd name="connsiteX23" fmla="*/ 104775 w 971550"/>
              <a:gd name="connsiteY23" fmla="*/ 1235075 h 1412875"/>
              <a:gd name="connsiteX24" fmla="*/ 111125 w 971550"/>
              <a:gd name="connsiteY24" fmla="*/ 1247775 h 1412875"/>
              <a:gd name="connsiteX25" fmla="*/ 117475 w 971550"/>
              <a:gd name="connsiteY25" fmla="*/ 1266825 h 1412875"/>
              <a:gd name="connsiteX26" fmla="*/ 130175 w 971550"/>
              <a:gd name="connsiteY26" fmla="*/ 1289050 h 1412875"/>
              <a:gd name="connsiteX27" fmla="*/ 139700 w 971550"/>
              <a:gd name="connsiteY27" fmla="*/ 1298575 h 1412875"/>
              <a:gd name="connsiteX28" fmla="*/ 149225 w 971550"/>
              <a:gd name="connsiteY28" fmla="*/ 1317625 h 1412875"/>
              <a:gd name="connsiteX29" fmla="*/ 158750 w 971550"/>
              <a:gd name="connsiteY29" fmla="*/ 1333500 h 1412875"/>
              <a:gd name="connsiteX30" fmla="*/ 168275 w 971550"/>
              <a:gd name="connsiteY30" fmla="*/ 1336675 h 1412875"/>
              <a:gd name="connsiteX31" fmla="*/ 190500 w 971550"/>
              <a:gd name="connsiteY31" fmla="*/ 1355725 h 1412875"/>
              <a:gd name="connsiteX32" fmla="*/ 215900 w 971550"/>
              <a:gd name="connsiteY32" fmla="*/ 1368425 h 1412875"/>
              <a:gd name="connsiteX33" fmla="*/ 244475 w 971550"/>
              <a:gd name="connsiteY33" fmla="*/ 1371600 h 1412875"/>
              <a:gd name="connsiteX34" fmla="*/ 269875 w 971550"/>
              <a:gd name="connsiteY34" fmla="*/ 1377950 h 1412875"/>
              <a:gd name="connsiteX35" fmla="*/ 295275 w 971550"/>
              <a:gd name="connsiteY35" fmla="*/ 1384300 h 1412875"/>
              <a:gd name="connsiteX36" fmla="*/ 307975 w 971550"/>
              <a:gd name="connsiteY36" fmla="*/ 1387475 h 1412875"/>
              <a:gd name="connsiteX37" fmla="*/ 342900 w 971550"/>
              <a:gd name="connsiteY37" fmla="*/ 1397000 h 1412875"/>
              <a:gd name="connsiteX38" fmla="*/ 428625 w 971550"/>
              <a:gd name="connsiteY38" fmla="*/ 1400175 h 1412875"/>
              <a:gd name="connsiteX39" fmla="*/ 485775 w 971550"/>
              <a:gd name="connsiteY39" fmla="*/ 1412875 h 1412875"/>
              <a:gd name="connsiteX40" fmla="*/ 558800 w 971550"/>
              <a:gd name="connsiteY40" fmla="*/ 1409700 h 1412875"/>
              <a:gd name="connsiteX41" fmla="*/ 587375 w 971550"/>
              <a:gd name="connsiteY41" fmla="*/ 1406525 h 1412875"/>
              <a:gd name="connsiteX42" fmla="*/ 679450 w 971550"/>
              <a:gd name="connsiteY42" fmla="*/ 1403350 h 1412875"/>
              <a:gd name="connsiteX43" fmla="*/ 701675 w 971550"/>
              <a:gd name="connsiteY43" fmla="*/ 1400175 h 1412875"/>
              <a:gd name="connsiteX44" fmla="*/ 727075 w 971550"/>
              <a:gd name="connsiteY44" fmla="*/ 1397000 h 1412875"/>
              <a:gd name="connsiteX45" fmla="*/ 739775 w 971550"/>
              <a:gd name="connsiteY45" fmla="*/ 1393825 h 1412875"/>
              <a:gd name="connsiteX46" fmla="*/ 774700 w 971550"/>
              <a:gd name="connsiteY46" fmla="*/ 1387475 h 1412875"/>
              <a:gd name="connsiteX47" fmla="*/ 784225 w 971550"/>
              <a:gd name="connsiteY47" fmla="*/ 1381125 h 1412875"/>
              <a:gd name="connsiteX48" fmla="*/ 803275 w 971550"/>
              <a:gd name="connsiteY48" fmla="*/ 1374775 h 1412875"/>
              <a:gd name="connsiteX49" fmla="*/ 822325 w 971550"/>
              <a:gd name="connsiteY49" fmla="*/ 1358900 h 1412875"/>
              <a:gd name="connsiteX50" fmla="*/ 838200 w 971550"/>
              <a:gd name="connsiteY50" fmla="*/ 1355725 h 1412875"/>
              <a:gd name="connsiteX51" fmla="*/ 847725 w 971550"/>
              <a:gd name="connsiteY51" fmla="*/ 1339850 h 1412875"/>
              <a:gd name="connsiteX52" fmla="*/ 857250 w 971550"/>
              <a:gd name="connsiteY52" fmla="*/ 1333500 h 1412875"/>
              <a:gd name="connsiteX53" fmla="*/ 889000 w 971550"/>
              <a:gd name="connsiteY53" fmla="*/ 1298575 h 1412875"/>
              <a:gd name="connsiteX54" fmla="*/ 892175 w 971550"/>
              <a:gd name="connsiteY54" fmla="*/ 1289050 h 1412875"/>
              <a:gd name="connsiteX55" fmla="*/ 904875 w 971550"/>
              <a:gd name="connsiteY55" fmla="*/ 1276350 h 1412875"/>
              <a:gd name="connsiteX56" fmla="*/ 914400 w 971550"/>
              <a:gd name="connsiteY56" fmla="*/ 1263650 h 1412875"/>
              <a:gd name="connsiteX57" fmla="*/ 923925 w 971550"/>
              <a:gd name="connsiteY57" fmla="*/ 1225550 h 1412875"/>
              <a:gd name="connsiteX58" fmla="*/ 930275 w 971550"/>
              <a:gd name="connsiteY58" fmla="*/ 1209675 h 1412875"/>
              <a:gd name="connsiteX59" fmla="*/ 936625 w 971550"/>
              <a:gd name="connsiteY59" fmla="*/ 1196975 h 1412875"/>
              <a:gd name="connsiteX60" fmla="*/ 942975 w 971550"/>
              <a:gd name="connsiteY60" fmla="*/ 1165225 h 1412875"/>
              <a:gd name="connsiteX61" fmla="*/ 946150 w 971550"/>
              <a:gd name="connsiteY61" fmla="*/ 1152525 h 1412875"/>
              <a:gd name="connsiteX62" fmla="*/ 949325 w 971550"/>
              <a:gd name="connsiteY62" fmla="*/ 1104900 h 1412875"/>
              <a:gd name="connsiteX63" fmla="*/ 955675 w 971550"/>
              <a:gd name="connsiteY63" fmla="*/ 463550 h 1412875"/>
              <a:gd name="connsiteX64" fmla="*/ 958850 w 971550"/>
              <a:gd name="connsiteY64" fmla="*/ 415925 h 1412875"/>
              <a:gd name="connsiteX65" fmla="*/ 962025 w 971550"/>
              <a:gd name="connsiteY65" fmla="*/ 393700 h 1412875"/>
              <a:gd name="connsiteX66" fmla="*/ 965200 w 971550"/>
              <a:gd name="connsiteY66" fmla="*/ 260350 h 1412875"/>
              <a:gd name="connsiteX67" fmla="*/ 971550 w 971550"/>
              <a:gd name="connsiteY67" fmla="*/ 190500 h 1412875"/>
              <a:gd name="connsiteX68" fmla="*/ 968375 w 971550"/>
              <a:gd name="connsiteY68" fmla="*/ 104775 h 1412875"/>
              <a:gd name="connsiteX69" fmla="*/ 955675 w 971550"/>
              <a:gd name="connsiteY69" fmla="*/ 76200 h 1412875"/>
              <a:gd name="connsiteX70" fmla="*/ 946150 w 971550"/>
              <a:gd name="connsiteY70" fmla="*/ 73025 h 1412875"/>
              <a:gd name="connsiteX71" fmla="*/ 933450 w 971550"/>
              <a:gd name="connsiteY71" fmla="*/ 104775 h 1412875"/>
              <a:gd name="connsiteX72" fmla="*/ 930275 w 971550"/>
              <a:gd name="connsiteY72" fmla="*/ 215900 h 1412875"/>
              <a:gd name="connsiteX73" fmla="*/ 923925 w 971550"/>
              <a:gd name="connsiteY73" fmla="*/ 301625 h 1412875"/>
              <a:gd name="connsiteX74" fmla="*/ 920750 w 971550"/>
              <a:gd name="connsiteY74" fmla="*/ 314325 h 1412875"/>
              <a:gd name="connsiteX75" fmla="*/ 911225 w 971550"/>
              <a:gd name="connsiteY75" fmla="*/ 323850 h 1412875"/>
              <a:gd name="connsiteX76" fmla="*/ 895350 w 971550"/>
              <a:gd name="connsiteY76" fmla="*/ 339725 h 1412875"/>
              <a:gd name="connsiteX77" fmla="*/ 882650 w 971550"/>
              <a:gd name="connsiteY77" fmla="*/ 320675 h 1412875"/>
              <a:gd name="connsiteX78" fmla="*/ 879475 w 971550"/>
              <a:gd name="connsiteY78" fmla="*/ 276225 h 1412875"/>
              <a:gd name="connsiteX79" fmla="*/ 873125 w 971550"/>
              <a:gd name="connsiteY79" fmla="*/ 200025 h 1412875"/>
              <a:gd name="connsiteX80" fmla="*/ 869950 w 971550"/>
              <a:gd name="connsiteY80" fmla="*/ 60325 h 1412875"/>
              <a:gd name="connsiteX81" fmla="*/ 857250 w 971550"/>
              <a:gd name="connsiteY81" fmla="*/ 38100 h 1412875"/>
              <a:gd name="connsiteX82" fmla="*/ 847725 w 971550"/>
              <a:gd name="connsiteY82" fmla="*/ 44450 h 1412875"/>
              <a:gd name="connsiteX83" fmla="*/ 841375 w 971550"/>
              <a:gd name="connsiteY83" fmla="*/ 66675 h 1412875"/>
              <a:gd name="connsiteX84" fmla="*/ 835025 w 971550"/>
              <a:gd name="connsiteY84" fmla="*/ 111125 h 1412875"/>
              <a:gd name="connsiteX85" fmla="*/ 831850 w 971550"/>
              <a:gd name="connsiteY85" fmla="*/ 180975 h 1412875"/>
              <a:gd name="connsiteX86" fmla="*/ 828675 w 971550"/>
              <a:gd name="connsiteY86" fmla="*/ 320675 h 1412875"/>
              <a:gd name="connsiteX87" fmla="*/ 825500 w 971550"/>
              <a:gd name="connsiteY87" fmla="*/ 333375 h 1412875"/>
              <a:gd name="connsiteX88" fmla="*/ 812800 w 971550"/>
              <a:gd name="connsiteY88" fmla="*/ 352425 h 1412875"/>
              <a:gd name="connsiteX89" fmla="*/ 803275 w 971550"/>
              <a:gd name="connsiteY89" fmla="*/ 374650 h 1412875"/>
              <a:gd name="connsiteX90" fmla="*/ 793750 w 971550"/>
              <a:gd name="connsiteY90" fmla="*/ 377825 h 1412875"/>
              <a:gd name="connsiteX91" fmla="*/ 781050 w 971550"/>
              <a:gd name="connsiteY91" fmla="*/ 260350 h 1412875"/>
              <a:gd name="connsiteX92" fmla="*/ 777875 w 971550"/>
              <a:gd name="connsiteY92" fmla="*/ 101600 h 1412875"/>
              <a:gd name="connsiteX93" fmla="*/ 774700 w 971550"/>
              <a:gd name="connsiteY93" fmla="*/ 57150 h 1412875"/>
              <a:gd name="connsiteX94" fmla="*/ 771525 w 971550"/>
              <a:gd name="connsiteY94" fmla="*/ 47625 h 1412875"/>
              <a:gd name="connsiteX95" fmla="*/ 762000 w 971550"/>
              <a:gd name="connsiteY95" fmla="*/ 38100 h 1412875"/>
              <a:gd name="connsiteX96" fmla="*/ 746125 w 971550"/>
              <a:gd name="connsiteY96" fmla="*/ 41275 h 1412875"/>
              <a:gd name="connsiteX97" fmla="*/ 742950 w 971550"/>
              <a:gd name="connsiteY97" fmla="*/ 53975 h 1412875"/>
              <a:gd name="connsiteX98" fmla="*/ 739775 w 971550"/>
              <a:gd name="connsiteY98" fmla="*/ 76200 h 1412875"/>
              <a:gd name="connsiteX99" fmla="*/ 733425 w 971550"/>
              <a:gd name="connsiteY99" fmla="*/ 120650 h 1412875"/>
              <a:gd name="connsiteX100" fmla="*/ 723900 w 971550"/>
              <a:gd name="connsiteY100" fmla="*/ 215900 h 1412875"/>
              <a:gd name="connsiteX101" fmla="*/ 720725 w 971550"/>
              <a:gd name="connsiteY101" fmla="*/ 298450 h 1412875"/>
              <a:gd name="connsiteX102" fmla="*/ 708025 w 971550"/>
              <a:gd name="connsiteY102" fmla="*/ 403225 h 1412875"/>
              <a:gd name="connsiteX103" fmla="*/ 692150 w 971550"/>
              <a:gd name="connsiteY103" fmla="*/ 412750 h 1412875"/>
              <a:gd name="connsiteX104" fmla="*/ 679450 w 971550"/>
              <a:gd name="connsiteY104" fmla="*/ 415925 h 1412875"/>
              <a:gd name="connsiteX105" fmla="*/ 676275 w 971550"/>
              <a:gd name="connsiteY105" fmla="*/ 339725 h 1412875"/>
              <a:gd name="connsiteX106" fmla="*/ 679450 w 971550"/>
              <a:gd name="connsiteY106" fmla="*/ 292100 h 1412875"/>
              <a:gd name="connsiteX107" fmla="*/ 685800 w 971550"/>
              <a:gd name="connsiteY107" fmla="*/ 266700 h 1412875"/>
              <a:gd name="connsiteX108" fmla="*/ 688975 w 971550"/>
              <a:gd name="connsiteY108" fmla="*/ 241300 h 1412875"/>
              <a:gd name="connsiteX109" fmla="*/ 692150 w 971550"/>
              <a:gd name="connsiteY109" fmla="*/ 231775 h 1412875"/>
              <a:gd name="connsiteX110" fmla="*/ 695325 w 971550"/>
              <a:gd name="connsiteY110" fmla="*/ 219075 h 1412875"/>
              <a:gd name="connsiteX111" fmla="*/ 692150 w 971550"/>
              <a:gd name="connsiteY111" fmla="*/ 82550 h 1412875"/>
              <a:gd name="connsiteX112" fmla="*/ 679450 w 971550"/>
              <a:gd name="connsiteY112" fmla="*/ 63500 h 1412875"/>
              <a:gd name="connsiteX113" fmla="*/ 676275 w 971550"/>
              <a:gd name="connsiteY113" fmla="*/ 53975 h 1412875"/>
              <a:gd name="connsiteX114" fmla="*/ 673100 w 971550"/>
              <a:gd name="connsiteY114" fmla="*/ 41275 h 1412875"/>
              <a:gd name="connsiteX115" fmla="*/ 663575 w 971550"/>
              <a:gd name="connsiteY115" fmla="*/ 38100 h 1412875"/>
              <a:gd name="connsiteX116" fmla="*/ 654050 w 971550"/>
              <a:gd name="connsiteY116" fmla="*/ 41275 h 1412875"/>
              <a:gd name="connsiteX117" fmla="*/ 641350 w 971550"/>
              <a:gd name="connsiteY117" fmla="*/ 76200 h 1412875"/>
              <a:gd name="connsiteX118" fmla="*/ 631825 w 971550"/>
              <a:gd name="connsiteY118" fmla="*/ 101600 h 1412875"/>
              <a:gd name="connsiteX119" fmla="*/ 628650 w 971550"/>
              <a:gd name="connsiteY119" fmla="*/ 139700 h 1412875"/>
              <a:gd name="connsiteX120" fmla="*/ 622300 w 971550"/>
              <a:gd name="connsiteY120" fmla="*/ 177800 h 1412875"/>
              <a:gd name="connsiteX121" fmla="*/ 622300 w 971550"/>
              <a:gd name="connsiteY121" fmla="*/ 406400 h 1412875"/>
              <a:gd name="connsiteX122" fmla="*/ 609600 w 971550"/>
              <a:gd name="connsiteY122" fmla="*/ 444500 h 1412875"/>
              <a:gd name="connsiteX123" fmla="*/ 600075 w 971550"/>
              <a:gd name="connsiteY123" fmla="*/ 450850 h 1412875"/>
              <a:gd name="connsiteX124" fmla="*/ 587375 w 971550"/>
              <a:gd name="connsiteY124" fmla="*/ 422275 h 1412875"/>
              <a:gd name="connsiteX125" fmla="*/ 581025 w 971550"/>
              <a:gd name="connsiteY125" fmla="*/ 92075 h 1412875"/>
              <a:gd name="connsiteX126" fmla="*/ 577850 w 971550"/>
              <a:gd name="connsiteY126" fmla="*/ 73025 h 1412875"/>
              <a:gd name="connsiteX127" fmla="*/ 568325 w 971550"/>
              <a:gd name="connsiteY127" fmla="*/ 47625 h 1412875"/>
              <a:gd name="connsiteX128" fmla="*/ 558800 w 971550"/>
              <a:gd name="connsiteY128" fmla="*/ 41275 h 1412875"/>
              <a:gd name="connsiteX129" fmla="*/ 549275 w 971550"/>
              <a:gd name="connsiteY129" fmla="*/ 47625 h 1412875"/>
              <a:gd name="connsiteX130" fmla="*/ 546100 w 971550"/>
              <a:gd name="connsiteY130" fmla="*/ 60325 h 1412875"/>
              <a:gd name="connsiteX131" fmla="*/ 536575 w 971550"/>
              <a:gd name="connsiteY131" fmla="*/ 85725 h 1412875"/>
              <a:gd name="connsiteX132" fmla="*/ 539750 w 971550"/>
              <a:gd name="connsiteY132" fmla="*/ 263525 h 1412875"/>
              <a:gd name="connsiteX133" fmla="*/ 542925 w 971550"/>
              <a:gd name="connsiteY133" fmla="*/ 307975 h 1412875"/>
              <a:gd name="connsiteX134" fmla="*/ 549275 w 971550"/>
              <a:gd name="connsiteY134" fmla="*/ 355600 h 1412875"/>
              <a:gd name="connsiteX135" fmla="*/ 552450 w 971550"/>
              <a:gd name="connsiteY135" fmla="*/ 368300 h 1412875"/>
              <a:gd name="connsiteX136" fmla="*/ 530225 w 971550"/>
              <a:gd name="connsiteY136" fmla="*/ 460375 h 1412875"/>
              <a:gd name="connsiteX137" fmla="*/ 520700 w 971550"/>
              <a:gd name="connsiteY137" fmla="*/ 463550 h 1412875"/>
              <a:gd name="connsiteX138" fmla="*/ 501650 w 971550"/>
              <a:gd name="connsiteY138" fmla="*/ 460375 h 1412875"/>
              <a:gd name="connsiteX139" fmla="*/ 498475 w 971550"/>
              <a:gd name="connsiteY139" fmla="*/ 450850 h 1412875"/>
              <a:gd name="connsiteX140" fmla="*/ 495300 w 971550"/>
              <a:gd name="connsiteY140" fmla="*/ 434975 h 1412875"/>
              <a:gd name="connsiteX141" fmla="*/ 498475 w 971550"/>
              <a:gd name="connsiteY141" fmla="*/ 330200 h 1412875"/>
              <a:gd name="connsiteX142" fmla="*/ 495300 w 971550"/>
              <a:gd name="connsiteY142" fmla="*/ 50800 h 1412875"/>
              <a:gd name="connsiteX143" fmla="*/ 479425 w 971550"/>
              <a:gd name="connsiteY143" fmla="*/ 38100 h 1412875"/>
              <a:gd name="connsiteX144" fmla="*/ 463550 w 971550"/>
              <a:gd name="connsiteY144" fmla="*/ 47625 h 1412875"/>
              <a:gd name="connsiteX145" fmla="*/ 460375 w 971550"/>
              <a:gd name="connsiteY145" fmla="*/ 57150 h 1412875"/>
              <a:gd name="connsiteX146" fmla="*/ 457200 w 971550"/>
              <a:gd name="connsiteY146" fmla="*/ 76200 h 1412875"/>
              <a:gd name="connsiteX147" fmla="*/ 460375 w 971550"/>
              <a:gd name="connsiteY147" fmla="*/ 219075 h 1412875"/>
              <a:gd name="connsiteX148" fmla="*/ 463550 w 971550"/>
              <a:gd name="connsiteY148" fmla="*/ 282575 h 1412875"/>
              <a:gd name="connsiteX149" fmla="*/ 460375 w 971550"/>
              <a:gd name="connsiteY149" fmla="*/ 425450 h 1412875"/>
              <a:gd name="connsiteX150" fmla="*/ 450850 w 971550"/>
              <a:gd name="connsiteY150" fmla="*/ 444500 h 1412875"/>
              <a:gd name="connsiteX151" fmla="*/ 447675 w 971550"/>
              <a:gd name="connsiteY151" fmla="*/ 454025 h 1412875"/>
              <a:gd name="connsiteX152" fmla="*/ 428625 w 971550"/>
              <a:gd name="connsiteY152" fmla="*/ 466725 h 1412875"/>
              <a:gd name="connsiteX153" fmla="*/ 409575 w 971550"/>
              <a:gd name="connsiteY153" fmla="*/ 463550 h 1412875"/>
              <a:gd name="connsiteX154" fmla="*/ 406400 w 971550"/>
              <a:gd name="connsiteY154" fmla="*/ 454025 h 1412875"/>
              <a:gd name="connsiteX155" fmla="*/ 400050 w 971550"/>
              <a:gd name="connsiteY155" fmla="*/ 428625 h 1412875"/>
              <a:gd name="connsiteX156" fmla="*/ 396875 w 971550"/>
              <a:gd name="connsiteY156" fmla="*/ 396875 h 1412875"/>
              <a:gd name="connsiteX157" fmla="*/ 403225 w 971550"/>
              <a:gd name="connsiteY157" fmla="*/ 317500 h 1412875"/>
              <a:gd name="connsiteX158" fmla="*/ 409575 w 971550"/>
              <a:gd name="connsiteY158" fmla="*/ 263525 h 1412875"/>
              <a:gd name="connsiteX159" fmla="*/ 412750 w 971550"/>
              <a:gd name="connsiteY159" fmla="*/ 247650 h 1412875"/>
              <a:gd name="connsiteX160" fmla="*/ 415925 w 971550"/>
              <a:gd name="connsiteY160" fmla="*/ 117475 h 1412875"/>
              <a:gd name="connsiteX161" fmla="*/ 419100 w 971550"/>
              <a:gd name="connsiteY161" fmla="*/ 95250 h 1412875"/>
              <a:gd name="connsiteX162" fmla="*/ 412750 w 971550"/>
              <a:gd name="connsiteY162" fmla="*/ 19050 h 1412875"/>
              <a:gd name="connsiteX163" fmla="*/ 409575 w 971550"/>
              <a:gd name="connsiteY163" fmla="*/ 9525 h 1412875"/>
              <a:gd name="connsiteX164" fmla="*/ 403225 w 971550"/>
              <a:gd name="connsiteY164" fmla="*/ 0 h 1412875"/>
              <a:gd name="connsiteX165" fmla="*/ 381000 w 971550"/>
              <a:gd name="connsiteY165" fmla="*/ 3175 h 1412875"/>
              <a:gd name="connsiteX166" fmla="*/ 377825 w 971550"/>
              <a:gd name="connsiteY166" fmla="*/ 12700 h 1412875"/>
              <a:gd name="connsiteX167" fmla="*/ 371475 w 971550"/>
              <a:gd name="connsiteY167" fmla="*/ 38100 h 1412875"/>
              <a:gd name="connsiteX168" fmla="*/ 371475 w 971550"/>
              <a:gd name="connsiteY168" fmla="*/ 323850 h 1412875"/>
              <a:gd name="connsiteX169" fmla="*/ 377825 w 971550"/>
              <a:gd name="connsiteY169" fmla="*/ 368300 h 1412875"/>
              <a:gd name="connsiteX170" fmla="*/ 371475 w 971550"/>
              <a:gd name="connsiteY170" fmla="*/ 438150 h 1412875"/>
              <a:gd name="connsiteX171" fmla="*/ 368300 w 971550"/>
              <a:gd name="connsiteY171" fmla="*/ 447675 h 1412875"/>
              <a:gd name="connsiteX172" fmla="*/ 333375 w 971550"/>
              <a:gd name="connsiteY172" fmla="*/ 444500 h 1412875"/>
              <a:gd name="connsiteX173" fmla="*/ 327025 w 971550"/>
              <a:gd name="connsiteY173" fmla="*/ 419100 h 1412875"/>
              <a:gd name="connsiteX174" fmla="*/ 333375 w 971550"/>
              <a:gd name="connsiteY174" fmla="*/ 333375 h 1412875"/>
              <a:gd name="connsiteX175" fmla="*/ 336550 w 971550"/>
              <a:gd name="connsiteY175" fmla="*/ 127000 h 1412875"/>
              <a:gd name="connsiteX176" fmla="*/ 349250 w 971550"/>
              <a:gd name="connsiteY176" fmla="*/ 101600 h 1412875"/>
              <a:gd name="connsiteX177" fmla="*/ 352425 w 971550"/>
              <a:gd name="connsiteY177" fmla="*/ 92075 h 1412875"/>
              <a:gd name="connsiteX178" fmla="*/ 339725 w 971550"/>
              <a:gd name="connsiteY178" fmla="*/ 19050 h 1412875"/>
              <a:gd name="connsiteX179" fmla="*/ 327025 w 971550"/>
              <a:gd name="connsiteY179" fmla="*/ 3175 h 1412875"/>
              <a:gd name="connsiteX180" fmla="*/ 311150 w 971550"/>
              <a:gd name="connsiteY180" fmla="*/ 6350 h 1412875"/>
              <a:gd name="connsiteX181" fmla="*/ 301625 w 971550"/>
              <a:gd name="connsiteY181" fmla="*/ 19050 h 1412875"/>
              <a:gd name="connsiteX182" fmla="*/ 292100 w 971550"/>
              <a:gd name="connsiteY182" fmla="*/ 57150 h 1412875"/>
              <a:gd name="connsiteX183" fmla="*/ 285750 w 971550"/>
              <a:gd name="connsiteY183" fmla="*/ 69850 h 1412875"/>
              <a:gd name="connsiteX184" fmla="*/ 292100 w 971550"/>
              <a:gd name="connsiteY184" fmla="*/ 238125 h 1412875"/>
              <a:gd name="connsiteX185" fmla="*/ 295275 w 971550"/>
              <a:gd name="connsiteY185" fmla="*/ 254000 h 1412875"/>
              <a:gd name="connsiteX186" fmla="*/ 298450 w 971550"/>
              <a:gd name="connsiteY186" fmla="*/ 304800 h 1412875"/>
              <a:gd name="connsiteX187" fmla="*/ 301625 w 971550"/>
              <a:gd name="connsiteY187" fmla="*/ 336550 h 1412875"/>
              <a:gd name="connsiteX188" fmla="*/ 292100 w 971550"/>
              <a:gd name="connsiteY188" fmla="*/ 425450 h 1412875"/>
              <a:gd name="connsiteX189" fmla="*/ 282575 w 971550"/>
              <a:gd name="connsiteY189" fmla="*/ 434975 h 1412875"/>
              <a:gd name="connsiteX190" fmla="*/ 273050 w 971550"/>
              <a:gd name="connsiteY190" fmla="*/ 441325 h 1412875"/>
              <a:gd name="connsiteX191" fmla="*/ 257175 w 971550"/>
              <a:gd name="connsiteY191" fmla="*/ 438150 h 1412875"/>
              <a:gd name="connsiteX192" fmla="*/ 250825 w 971550"/>
              <a:gd name="connsiteY192" fmla="*/ 419100 h 1412875"/>
              <a:gd name="connsiteX193" fmla="*/ 247650 w 971550"/>
              <a:gd name="connsiteY193" fmla="*/ 349250 h 1412875"/>
              <a:gd name="connsiteX194" fmla="*/ 244475 w 971550"/>
              <a:gd name="connsiteY194" fmla="*/ 336550 h 1412875"/>
              <a:gd name="connsiteX195" fmla="*/ 241300 w 971550"/>
              <a:gd name="connsiteY195" fmla="*/ 317500 h 1412875"/>
              <a:gd name="connsiteX196" fmla="*/ 238125 w 971550"/>
              <a:gd name="connsiteY196" fmla="*/ 31750 h 1412875"/>
              <a:gd name="connsiteX197" fmla="*/ 219075 w 971550"/>
              <a:gd name="connsiteY197" fmla="*/ 31750 h 1412875"/>
              <a:gd name="connsiteX198" fmla="*/ 200025 w 971550"/>
              <a:gd name="connsiteY198" fmla="*/ 53975 h 1412875"/>
              <a:gd name="connsiteX199" fmla="*/ 196850 w 971550"/>
              <a:gd name="connsiteY199" fmla="*/ 63500 h 1412875"/>
              <a:gd name="connsiteX200" fmla="*/ 200025 w 971550"/>
              <a:gd name="connsiteY200" fmla="*/ 104775 h 1412875"/>
              <a:gd name="connsiteX201" fmla="*/ 206375 w 971550"/>
              <a:gd name="connsiteY201" fmla="*/ 114300 h 1412875"/>
              <a:gd name="connsiteX202" fmla="*/ 209550 w 971550"/>
              <a:gd name="connsiteY202" fmla="*/ 146050 h 1412875"/>
              <a:gd name="connsiteX203" fmla="*/ 212725 w 971550"/>
              <a:gd name="connsiteY203" fmla="*/ 298450 h 1412875"/>
              <a:gd name="connsiteX204" fmla="*/ 215900 w 971550"/>
              <a:gd name="connsiteY204" fmla="*/ 390525 h 1412875"/>
              <a:gd name="connsiteX205" fmla="*/ 193675 w 971550"/>
              <a:gd name="connsiteY205" fmla="*/ 457200 h 1412875"/>
              <a:gd name="connsiteX206" fmla="*/ 180975 w 971550"/>
              <a:gd name="connsiteY206" fmla="*/ 460375 h 1412875"/>
              <a:gd name="connsiteX207" fmla="*/ 171450 w 971550"/>
              <a:gd name="connsiteY207" fmla="*/ 457200 h 1412875"/>
              <a:gd name="connsiteX208" fmla="*/ 161925 w 971550"/>
              <a:gd name="connsiteY208" fmla="*/ 412750 h 1412875"/>
              <a:gd name="connsiteX209" fmla="*/ 165100 w 971550"/>
              <a:gd name="connsiteY209" fmla="*/ 247650 h 1412875"/>
              <a:gd name="connsiteX210" fmla="*/ 168275 w 971550"/>
              <a:gd name="connsiteY210" fmla="*/ 234950 h 1412875"/>
              <a:gd name="connsiteX211" fmla="*/ 171450 w 971550"/>
              <a:gd name="connsiteY211" fmla="*/ 177800 h 1412875"/>
              <a:gd name="connsiteX212" fmla="*/ 177800 w 971550"/>
              <a:gd name="connsiteY212" fmla="*/ 152400 h 1412875"/>
              <a:gd name="connsiteX213" fmla="*/ 180975 w 971550"/>
              <a:gd name="connsiteY213" fmla="*/ 139700 h 1412875"/>
              <a:gd name="connsiteX214" fmla="*/ 171450 w 971550"/>
              <a:gd name="connsiteY214" fmla="*/ 92075 h 1412875"/>
              <a:gd name="connsiteX215" fmla="*/ 161925 w 971550"/>
              <a:gd name="connsiteY215" fmla="*/ 73025 h 1412875"/>
              <a:gd name="connsiteX216" fmla="*/ 152400 w 971550"/>
              <a:gd name="connsiteY216" fmla="*/ 69850 h 1412875"/>
              <a:gd name="connsiteX217" fmla="*/ 139700 w 971550"/>
              <a:gd name="connsiteY217" fmla="*/ 73025 h 1412875"/>
              <a:gd name="connsiteX218" fmla="*/ 130175 w 971550"/>
              <a:gd name="connsiteY218" fmla="*/ 104775 h 1412875"/>
              <a:gd name="connsiteX219" fmla="*/ 127000 w 971550"/>
              <a:gd name="connsiteY219" fmla="*/ 184150 h 1412875"/>
              <a:gd name="connsiteX220" fmla="*/ 123825 w 971550"/>
              <a:gd name="connsiteY220" fmla="*/ 434975 h 1412875"/>
              <a:gd name="connsiteX221" fmla="*/ 117475 w 971550"/>
              <a:gd name="connsiteY221" fmla="*/ 444500 h 1412875"/>
              <a:gd name="connsiteX222" fmla="*/ 107950 w 971550"/>
              <a:gd name="connsiteY222" fmla="*/ 450850 h 1412875"/>
              <a:gd name="connsiteX223" fmla="*/ 98425 w 971550"/>
              <a:gd name="connsiteY223" fmla="*/ 444500 h 1412875"/>
              <a:gd name="connsiteX224" fmla="*/ 95250 w 971550"/>
              <a:gd name="connsiteY224" fmla="*/ 434975 h 1412875"/>
              <a:gd name="connsiteX225" fmla="*/ 92075 w 971550"/>
              <a:gd name="connsiteY225" fmla="*/ 282575 h 1412875"/>
              <a:gd name="connsiteX226" fmla="*/ 88900 w 971550"/>
              <a:gd name="connsiteY226" fmla="*/ 269875 h 1412875"/>
              <a:gd name="connsiteX227" fmla="*/ 85725 w 971550"/>
              <a:gd name="connsiteY227" fmla="*/ 254000 h 1412875"/>
              <a:gd name="connsiteX228" fmla="*/ 79375 w 971550"/>
              <a:gd name="connsiteY228" fmla="*/ 111125 h 1412875"/>
              <a:gd name="connsiteX229" fmla="*/ 76200 w 971550"/>
              <a:gd name="connsiteY229" fmla="*/ 101600 h 1412875"/>
              <a:gd name="connsiteX230" fmla="*/ 60325 w 971550"/>
              <a:gd name="connsiteY230" fmla="*/ 88900 h 1412875"/>
              <a:gd name="connsiteX231" fmla="*/ 66675 w 971550"/>
              <a:gd name="connsiteY231" fmla="*/ 92075 h 141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971550" h="1412875">
                <a:moveTo>
                  <a:pt x="66675" y="92075"/>
                </a:moveTo>
                <a:cubicBezTo>
                  <a:pt x="65087" y="94721"/>
                  <a:pt x="55033" y="99483"/>
                  <a:pt x="50800" y="104775"/>
                </a:cubicBezTo>
                <a:cubicBezTo>
                  <a:pt x="46629" y="109989"/>
                  <a:pt x="37568" y="132433"/>
                  <a:pt x="34925" y="139700"/>
                </a:cubicBezTo>
                <a:cubicBezTo>
                  <a:pt x="32638" y="145990"/>
                  <a:pt x="28575" y="158750"/>
                  <a:pt x="28575" y="158750"/>
                </a:cubicBezTo>
                <a:cubicBezTo>
                  <a:pt x="27517" y="186267"/>
                  <a:pt x="26144" y="213773"/>
                  <a:pt x="25400" y="241300"/>
                </a:cubicBezTo>
                <a:cubicBezTo>
                  <a:pt x="24027" y="292092"/>
                  <a:pt x="24141" y="342925"/>
                  <a:pt x="22225" y="393700"/>
                </a:cubicBezTo>
                <a:cubicBezTo>
                  <a:pt x="22022" y="399093"/>
                  <a:pt x="19892" y="404245"/>
                  <a:pt x="19050" y="409575"/>
                </a:cubicBezTo>
                <a:cubicBezTo>
                  <a:pt x="16716" y="424359"/>
                  <a:pt x="12700" y="454025"/>
                  <a:pt x="12700" y="454025"/>
                </a:cubicBezTo>
                <a:cubicBezTo>
                  <a:pt x="11642" y="483658"/>
                  <a:pt x="11125" y="513316"/>
                  <a:pt x="9525" y="542925"/>
                </a:cubicBezTo>
                <a:cubicBezTo>
                  <a:pt x="9008" y="552495"/>
                  <a:pt x="6741" y="561924"/>
                  <a:pt x="6350" y="571500"/>
                </a:cubicBezTo>
                <a:cubicBezTo>
                  <a:pt x="742" y="708893"/>
                  <a:pt x="16752" y="657770"/>
                  <a:pt x="0" y="708025"/>
                </a:cubicBezTo>
                <a:cubicBezTo>
                  <a:pt x="8879" y="832326"/>
                  <a:pt x="-2826" y="660776"/>
                  <a:pt x="9525" y="936625"/>
                </a:cubicBezTo>
                <a:cubicBezTo>
                  <a:pt x="10522" y="958899"/>
                  <a:pt x="11587" y="960746"/>
                  <a:pt x="15875" y="977900"/>
                </a:cubicBezTo>
                <a:cubicBezTo>
                  <a:pt x="16933" y="988483"/>
                  <a:pt x="17433" y="999138"/>
                  <a:pt x="19050" y="1009650"/>
                </a:cubicBezTo>
                <a:cubicBezTo>
                  <a:pt x="19559" y="1012958"/>
                  <a:pt x="21752" y="1015862"/>
                  <a:pt x="22225" y="1019175"/>
                </a:cubicBezTo>
                <a:cubicBezTo>
                  <a:pt x="23878" y="1030747"/>
                  <a:pt x="23246" y="1042611"/>
                  <a:pt x="25400" y="1054100"/>
                </a:cubicBezTo>
                <a:cubicBezTo>
                  <a:pt x="26450" y="1059702"/>
                  <a:pt x="29749" y="1064639"/>
                  <a:pt x="31750" y="1069975"/>
                </a:cubicBezTo>
                <a:cubicBezTo>
                  <a:pt x="32925" y="1073109"/>
                  <a:pt x="34044" y="1076271"/>
                  <a:pt x="34925" y="1079500"/>
                </a:cubicBezTo>
                <a:cubicBezTo>
                  <a:pt x="43923" y="1112491"/>
                  <a:pt x="36559" y="1095468"/>
                  <a:pt x="47625" y="1117600"/>
                </a:cubicBezTo>
                <a:cubicBezTo>
                  <a:pt x="48683" y="1122892"/>
                  <a:pt x="48608" y="1128544"/>
                  <a:pt x="50800" y="1133475"/>
                </a:cubicBezTo>
                <a:cubicBezTo>
                  <a:pt x="52949" y="1138311"/>
                  <a:pt x="58652" y="1141155"/>
                  <a:pt x="60325" y="1146175"/>
                </a:cubicBezTo>
                <a:cubicBezTo>
                  <a:pt x="66892" y="1165875"/>
                  <a:pt x="59634" y="1167018"/>
                  <a:pt x="66675" y="1181100"/>
                </a:cubicBezTo>
                <a:cubicBezTo>
                  <a:pt x="77594" y="1202937"/>
                  <a:pt x="72503" y="1191075"/>
                  <a:pt x="85725" y="1206500"/>
                </a:cubicBezTo>
                <a:cubicBezTo>
                  <a:pt x="93261" y="1215292"/>
                  <a:pt x="99165" y="1224978"/>
                  <a:pt x="104775" y="1235075"/>
                </a:cubicBezTo>
                <a:cubicBezTo>
                  <a:pt x="107074" y="1239212"/>
                  <a:pt x="109367" y="1243381"/>
                  <a:pt x="111125" y="1247775"/>
                </a:cubicBezTo>
                <a:cubicBezTo>
                  <a:pt x="113611" y="1253990"/>
                  <a:pt x="114482" y="1260838"/>
                  <a:pt x="117475" y="1266825"/>
                </a:cubicBezTo>
                <a:cubicBezTo>
                  <a:pt x="121357" y="1274589"/>
                  <a:pt x="124565" y="1282318"/>
                  <a:pt x="130175" y="1289050"/>
                </a:cubicBezTo>
                <a:cubicBezTo>
                  <a:pt x="133050" y="1292499"/>
                  <a:pt x="136525" y="1295400"/>
                  <a:pt x="139700" y="1298575"/>
                </a:cubicBezTo>
                <a:cubicBezTo>
                  <a:pt x="144596" y="1313262"/>
                  <a:pt x="140432" y="1303557"/>
                  <a:pt x="149225" y="1317625"/>
                </a:cubicBezTo>
                <a:cubicBezTo>
                  <a:pt x="152496" y="1322858"/>
                  <a:pt x="154386" y="1329136"/>
                  <a:pt x="158750" y="1333500"/>
                </a:cubicBezTo>
                <a:cubicBezTo>
                  <a:pt x="161117" y="1335867"/>
                  <a:pt x="165100" y="1335617"/>
                  <a:pt x="168275" y="1336675"/>
                </a:cubicBezTo>
                <a:cubicBezTo>
                  <a:pt x="176012" y="1344412"/>
                  <a:pt x="180725" y="1350023"/>
                  <a:pt x="190500" y="1355725"/>
                </a:cubicBezTo>
                <a:cubicBezTo>
                  <a:pt x="198677" y="1360495"/>
                  <a:pt x="206492" y="1367380"/>
                  <a:pt x="215900" y="1368425"/>
                </a:cubicBezTo>
                <a:lnTo>
                  <a:pt x="244475" y="1371600"/>
                </a:lnTo>
                <a:cubicBezTo>
                  <a:pt x="262684" y="1377670"/>
                  <a:pt x="244971" y="1372203"/>
                  <a:pt x="269875" y="1377950"/>
                </a:cubicBezTo>
                <a:cubicBezTo>
                  <a:pt x="278379" y="1379912"/>
                  <a:pt x="286808" y="1382183"/>
                  <a:pt x="295275" y="1384300"/>
                </a:cubicBezTo>
                <a:cubicBezTo>
                  <a:pt x="299508" y="1385358"/>
                  <a:pt x="303835" y="1386095"/>
                  <a:pt x="307975" y="1387475"/>
                </a:cubicBezTo>
                <a:cubicBezTo>
                  <a:pt x="318015" y="1390822"/>
                  <a:pt x="331853" y="1396310"/>
                  <a:pt x="342900" y="1397000"/>
                </a:cubicBezTo>
                <a:cubicBezTo>
                  <a:pt x="371439" y="1398784"/>
                  <a:pt x="400050" y="1399117"/>
                  <a:pt x="428625" y="1400175"/>
                </a:cubicBezTo>
                <a:cubicBezTo>
                  <a:pt x="466292" y="1412731"/>
                  <a:pt x="447221" y="1408591"/>
                  <a:pt x="485775" y="1412875"/>
                </a:cubicBezTo>
                <a:lnTo>
                  <a:pt x="558800" y="1409700"/>
                </a:lnTo>
                <a:cubicBezTo>
                  <a:pt x="568365" y="1409102"/>
                  <a:pt x="577805" y="1407029"/>
                  <a:pt x="587375" y="1406525"/>
                </a:cubicBezTo>
                <a:cubicBezTo>
                  <a:pt x="618042" y="1404911"/>
                  <a:pt x="648758" y="1404408"/>
                  <a:pt x="679450" y="1403350"/>
                </a:cubicBezTo>
                <a:lnTo>
                  <a:pt x="701675" y="1400175"/>
                </a:lnTo>
                <a:cubicBezTo>
                  <a:pt x="710133" y="1399047"/>
                  <a:pt x="718659" y="1398403"/>
                  <a:pt x="727075" y="1397000"/>
                </a:cubicBezTo>
                <a:cubicBezTo>
                  <a:pt x="731379" y="1396283"/>
                  <a:pt x="735482" y="1394606"/>
                  <a:pt x="739775" y="1393825"/>
                </a:cubicBezTo>
                <a:cubicBezTo>
                  <a:pt x="781488" y="1386241"/>
                  <a:pt x="745895" y="1394676"/>
                  <a:pt x="774700" y="1387475"/>
                </a:cubicBezTo>
                <a:cubicBezTo>
                  <a:pt x="777875" y="1385358"/>
                  <a:pt x="780738" y="1382675"/>
                  <a:pt x="784225" y="1381125"/>
                </a:cubicBezTo>
                <a:cubicBezTo>
                  <a:pt x="790342" y="1378407"/>
                  <a:pt x="803275" y="1374775"/>
                  <a:pt x="803275" y="1374775"/>
                </a:cubicBezTo>
                <a:cubicBezTo>
                  <a:pt x="808216" y="1369834"/>
                  <a:pt x="815252" y="1361552"/>
                  <a:pt x="822325" y="1358900"/>
                </a:cubicBezTo>
                <a:cubicBezTo>
                  <a:pt x="827378" y="1357005"/>
                  <a:pt x="832908" y="1356783"/>
                  <a:pt x="838200" y="1355725"/>
                </a:cubicBezTo>
                <a:cubicBezTo>
                  <a:pt x="841375" y="1350433"/>
                  <a:pt x="843709" y="1344535"/>
                  <a:pt x="847725" y="1339850"/>
                </a:cubicBezTo>
                <a:cubicBezTo>
                  <a:pt x="850208" y="1336953"/>
                  <a:pt x="854697" y="1336336"/>
                  <a:pt x="857250" y="1333500"/>
                </a:cubicBezTo>
                <a:cubicBezTo>
                  <a:pt x="893152" y="1293609"/>
                  <a:pt x="860995" y="1319579"/>
                  <a:pt x="889000" y="1298575"/>
                </a:cubicBezTo>
                <a:cubicBezTo>
                  <a:pt x="890058" y="1295400"/>
                  <a:pt x="890230" y="1291773"/>
                  <a:pt x="892175" y="1289050"/>
                </a:cubicBezTo>
                <a:cubicBezTo>
                  <a:pt x="895655" y="1284178"/>
                  <a:pt x="900933" y="1280856"/>
                  <a:pt x="904875" y="1276350"/>
                </a:cubicBezTo>
                <a:cubicBezTo>
                  <a:pt x="908360" y="1272368"/>
                  <a:pt x="911225" y="1267883"/>
                  <a:pt x="914400" y="1263650"/>
                </a:cubicBezTo>
                <a:cubicBezTo>
                  <a:pt x="916975" y="1250773"/>
                  <a:pt x="919297" y="1237892"/>
                  <a:pt x="923925" y="1225550"/>
                </a:cubicBezTo>
                <a:cubicBezTo>
                  <a:pt x="925926" y="1220214"/>
                  <a:pt x="927960" y="1214883"/>
                  <a:pt x="930275" y="1209675"/>
                </a:cubicBezTo>
                <a:cubicBezTo>
                  <a:pt x="932197" y="1205350"/>
                  <a:pt x="934963" y="1201407"/>
                  <a:pt x="936625" y="1196975"/>
                </a:cubicBezTo>
                <a:cubicBezTo>
                  <a:pt x="939786" y="1188547"/>
                  <a:pt x="941407" y="1173063"/>
                  <a:pt x="942975" y="1165225"/>
                </a:cubicBezTo>
                <a:cubicBezTo>
                  <a:pt x="943831" y="1160946"/>
                  <a:pt x="945092" y="1156758"/>
                  <a:pt x="946150" y="1152525"/>
                </a:cubicBezTo>
                <a:cubicBezTo>
                  <a:pt x="947208" y="1136650"/>
                  <a:pt x="949175" y="1120810"/>
                  <a:pt x="949325" y="1104900"/>
                </a:cubicBezTo>
                <a:cubicBezTo>
                  <a:pt x="951342" y="891116"/>
                  <a:pt x="913747" y="673192"/>
                  <a:pt x="955675" y="463550"/>
                </a:cubicBezTo>
                <a:cubicBezTo>
                  <a:pt x="956733" y="447675"/>
                  <a:pt x="957410" y="431770"/>
                  <a:pt x="958850" y="415925"/>
                </a:cubicBezTo>
                <a:cubicBezTo>
                  <a:pt x="959528" y="408472"/>
                  <a:pt x="961720" y="401177"/>
                  <a:pt x="962025" y="393700"/>
                </a:cubicBezTo>
                <a:cubicBezTo>
                  <a:pt x="963838" y="349274"/>
                  <a:pt x="963584" y="304783"/>
                  <a:pt x="965200" y="260350"/>
                </a:cubicBezTo>
                <a:cubicBezTo>
                  <a:pt x="966045" y="237101"/>
                  <a:pt x="968980" y="213634"/>
                  <a:pt x="971550" y="190500"/>
                </a:cubicBezTo>
                <a:cubicBezTo>
                  <a:pt x="970492" y="161925"/>
                  <a:pt x="970964" y="133252"/>
                  <a:pt x="968375" y="104775"/>
                </a:cubicBezTo>
                <a:cubicBezTo>
                  <a:pt x="967957" y="100172"/>
                  <a:pt x="961668" y="80995"/>
                  <a:pt x="955675" y="76200"/>
                </a:cubicBezTo>
                <a:cubicBezTo>
                  <a:pt x="953062" y="74109"/>
                  <a:pt x="949325" y="74083"/>
                  <a:pt x="946150" y="73025"/>
                </a:cubicBezTo>
                <a:cubicBezTo>
                  <a:pt x="928276" y="78983"/>
                  <a:pt x="934868" y="73583"/>
                  <a:pt x="933450" y="104775"/>
                </a:cubicBezTo>
                <a:cubicBezTo>
                  <a:pt x="931767" y="141794"/>
                  <a:pt x="931574" y="178866"/>
                  <a:pt x="930275" y="215900"/>
                </a:cubicBezTo>
                <a:cubicBezTo>
                  <a:pt x="928478" y="267109"/>
                  <a:pt x="931295" y="268459"/>
                  <a:pt x="923925" y="301625"/>
                </a:cubicBezTo>
                <a:cubicBezTo>
                  <a:pt x="922978" y="305885"/>
                  <a:pt x="922915" y="310536"/>
                  <a:pt x="920750" y="314325"/>
                </a:cubicBezTo>
                <a:cubicBezTo>
                  <a:pt x="918522" y="318224"/>
                  <a:pt x="914100" y="320401"/>
                  <a:pt x="911225" y="323850"/>
                </a:cubicBezTo>
                <a:cubicBezTo>
                  <a:pt x="897996" y="339725"/>
                  <a:pt x="912813" y="328083"/>
                  <a:pt x="895350" y="339725"/>
                </a:cubicBezTo>
                <a:cubicBezTo>
                  <a:pt x="891117" y="333375"/>
                  <a:pt x="883194" y="328287"/>
                  <a:pt x="882650" y="320675"/>
                </a:cubicBezTo>
                <a:cubicBezTo>
                  <a:pt x="881592" y="305858"/>
                  <a:pt x="880347" y="291054"/>
                  <a:pt x="879475" y="276225"/>
                </a:cubicBezTo>
                <a:cubicBezTo>
                  <a:pt x="875299" y="205235"/>
                  <a:pt x="881601" y="233930"/>
                  <a:pt x="873125" y="200025"/>
                </a:cubicBezTo>
                <a:cubicBezTo>
                  <a:pt x="872067" y="153458"/>
                  <a:pt x="871850" y="106865"/>
                  <a:pt x="869950" y="60325"/>
                </a:cubicBezTo>
                <a:cubicBezTo>
                  <a:pt x="869237" y="42848"/>
                  <a:pt x="868995" y="45930"/>
                  <a:pt x="857250" y="38100"/>
                </a:cubicBezTo>
                <a:cubicBezTo>
                  <a:pt x="854075" y="40217"/>
                  <a:pt x="850109" y="41470"/>
                  <a:pt x="847725" y="44450"/>
                </a:cubicBezTo>
                <a:cubicBezTo>
                  <a:pt x="846111" y="46467"/>
                  <a:pt x="841527" y="65914"/>
                  <a:pt x="841375" y="66675"/>
                </a:cubicBezTo>
                <a:cubicBezTo>
                  <a:pt x="838323" y="81934"/>
                  <a:pt x="836976" y="95517"/>
                  <a:pt x="835025" y="111125"/>
                </a:cubicBezTo>
                <a:cubicBezTo>
                  <a:pt x="833967" y="134408"/>
                  <a:pt x="832556" y="157678"/>
                  <a:pt x="831850" y="180975"/>
                </a:cubicBezTo>
                <a:cubicBezTo>
                  <a:pt x="830439" y="227532"/>
                  <a:pt x="830614" y="274137"/>
                  <a:pt x="828675" y="320675"/>
                </a:cubicBezTo>
                <a:cubicBezTo>
                  <a:pt x="828493" y="325035"/>
                  <a:pt x="827451" y="329472"/>
                  <a:pt x="825500" y="333375"/>
                </a:cubicBezTo>
                <a:cubicBezTo>
                  <a:pt x="822087" y="340201"/>
                  <a:pt x="812800" y="352425"/>
                  <a:pt x="812800" y="352425"/>
                </a:cubicBezTo>
                <a:cubicBezTo>
                  <a:pt x="810893" y="360051"/>
                  <a:pt x="810127" y="369168"/>
                  <a:pt x="803275" y="374650"/>
                </a:cubicBezTo>
                <a:cubicBezTo>
                  <a:pt x="800662" y="376741"/>
                  <a:pt x="796925" y="376767"/>
                  <a:pt x="793750" y="377825"/>
                </a:cubicBezTo>
                <a:cubicBezTo>
                  <a:pt x="748113" y="362613"/>
                  <a:pt x="783782" y="377817"/>
                  <a:pt x="781050" y="260350"/>
                </a:cubicBezTo>
                <a:cubicBezTo>
                  <a:pt x="779819" y="207437"/>
                  <a:pt x="779528" y="154501"/>
                  <a:pt x="777875" y="101600"/>
                </a:cubicBezTo>
                <a:cubicBezTo>
                  <a:pt x="777411" y="86753"/>
                  <a:pt x="776436" y="71903"/>
                  <a:pt x="774700" y="57150"/>
                </a:cubicBezTo>
                <a:cubicBezTo>
                  <a:pt x="774309" y="53826"/>
                  <a:pt x="773381" y="50410"/>
                  <a:pt x="771525" y="47625"/>
                </a:cubicBezTo>
                <a:cubicBezTo>
                  <a:pt x="769034" y="43889"/>
                  <a:pt x="765175" y="41275"/>
                  <a:pt x="762000" y="38100"/>
                </a:cubicBezTo>
                <a:cubicBezTo>
                  <a:pt x="756708" y="39158"/>
                  <a:pt x="750271" y="37820"/>
                  <a:pt x="746125" y="41275"/>
                </a:cubicBezTo>
                <a:cubicBezTo>
                  <a:pt x="742773" y="44069"/>
                  <a:pt x="743731" y="49682"/>
                  <a:pt x="742950" y="53975"/>
                </a:cubicBezTo>
                <a:cubicBezTo>
                  <a:pt x="741611" y="61338"/>
                  <a:pt x="740913" y="68803"/>
                  <a:pt x="739775" y="76200"/>
                </a:cubicBezTo>
                <a:cubicBezTo>
                  <a:pt x="736791" y="95595"/>
                  <a:pt x="735286" y="99561"/>
                  <a:pt x="733425" y="120650"/>
                </a:cubicBezTo>
                <a:cubicBezTo>
                  <a:pt x="725221" y="213628"/>
                  <a:pt x="734009" y="175465"/>
                  <a:pt x="723900" y="215900"/>
                </a:cubicBezTo>
                <a:cubicBezTo>
                  <a:pt x="722842" y="243417"/>
                  <a:pt x="721708" y="270931"/>
                  <a:pt x="720725" y="298450"/>
                </a:cubicBezTo>
                <a:cubicBezTo>
                  <a:pt x="719233" y="340234"/>
                  <a:pt x="739754" y="379428"/>
                  <a:pt x="708025" y="403225"/>
                </a:cubicBezTo>
                <a:cubicBezTo>
                  <a:pt x="703088" y="406928"/>
                  <a:pt x="697789" y="410244"/>
                  <a:pt x="692150" y="412750"/>
                </a:cubicBezTo>
                <a:cubicBezTo>
                  <a:pt x="688162" y="414522"/>
                  <a:pt x="683683" y="414867"/>
                  <a:pt x="679450" y="415925"/>
                </a:cubicBezTo>
                <a:cubicBezTo>
                  <a:pt x="660846" y="388020"/>
                  <a:pt x="672402" y="409437"/>
                  <a:pt x="676275" y="339725"/>
                </a:cubicBezTo>
                <a:cubicBezTo>
                  <a:pt x="677158" y="323839"/>
                  <a:pt x="677392" y="307877"/>
                  <a:pt x="679450" y="292100"/>
                </a:cubicBezTo>
                <a:cubicBezTo>
                  <a:pt x="680579" y="283446"/>
                  <a:pt x="684718" y="275360"/>
                  <a:pt x="685800" y="266700"/>
                </a:cubicBezTo>
                <a:cubicBezTo>
                  <a:pt x="686858" y="258233"/>
                  <a:pt x="687449" y="249695"/>
                  <a:pt x="688975" y="241300"/>
                </a:cubicBezTo>
                <a:cubicBezTo>
                  <a:pt x="689574" y="238007"/>
                  <a:pt x="691231" y="234993"/>
                  <a:pt x="692150" y="231775"/>
                </a:cubicBezTo>
                <a:cubicBezTo>
                  <a:pt x="693349" y="227579"/>
                  <a:pt x="694267" y="223308"/>
                  <a:pt x="695325" y="219075"/>
                </a:cubicBezTo>
                <a:cubicBezTo>
                  <a:pt x="694267" y="173567"/>
                  <a:pt x="696771" y="127835"/>
                  <a:pt x="692150" y="82550"/>
                </a:cubicBezTo>
                <a:cubicBezTo>
                  <a:pt x="691375" y="74958"/>
                  <a:pt x="681863" y="70740"/>
                  <a:pt x="679450" y="63500"/>
                </a:cubicBezTo>
                <a:cubicBezTo>
                  <a:pt x="678392" y="60325"/>
                  <a:pt x="677194" y="57193"/>
                  <a:pt x="676275" y="53975"/>
                </a:cubicBezTo>
                <a:cubicBezTo>
                  <a:pt x="675076" y="49779"/>
                  <a:pt x="675826" y="44682"/>
                  <a:pt x="673100" y="41275"/>
                </a:cubicBezTo>
                <a:cubicBezTo>
                  <a:pt x="671009" y="38662"/>
                  <a:pt x="666750" y="39158"/>
                  <a:pt x="663575" y="38100"/>
                </a:cubicBezTo>
                <a:cubicBezTo>
                  <a:pt x="660400" y="39158"/>
                  <a:pt x="656663" y="39184"/>
                  <a:pt x="654050" y="41275"/>
                </a:cubicBezTo>
                <a:cubicBezTo>
                  <a:pt x="644085" y="49247"/>
                  <a:pt x="645821" y="67258"/>
                  <a:pt x="641350" y="76200"/>
                </a:cubicBezTo>
                <a:cubicBezTo>
                  <a:pt x="633049" y="92803"/>
                  <a:pt x="636148" y="84308"/>
                  <a:pt x="631825" y="101600"/>
                </a:cubicBezTo>
                <a:cubicBezTo>
                  <a:pt x="630767" y="114300"/>
                  <a:pt x="629984" y="127026"/>
                  <a:pt x="628650" y="139700"/>
                </a:cubicBezTo>
                <a:cubicBezTo>
                  <a:pt x="626900" y="156328"/>
                  <a:pt x="625365" y="162475"/>
                  <a:pt x="622300" y="177800"/>
                </a:cubicBezTo>
                <a:cubicBezTo>
                  <a:pt x="615069" y="329655"/>
                  <a:pt x="622300" y="146394"/>
                  <a:pt x="622300" y="406400"/>
                </a:cubicBezTo>
                <a:cubicBezTo>
                  <a:pt x="622300" y="454920"/>
                  <a:pt x="629219" y="434690"/>
                  <a:pt x="609600" y="444500"/>
                </a:cubicBezTo>
                <a:cubicBezTo>
                  <a:pt x="606187" y="446207"/>
                  <a:pt x="603250" y="448733"/>
                  <a:pt x="600075" y="450850"/>
                </a:cubicBezTo>
                <a:cubicBezTo>
                  <a:pt x="583598" y="445358"/>
                  <a:pt x="588052" y="450025"/>
                  <a:pt x="587375" y="422275"/>
                </a:cubicBezTo>
                <a:cubicBezTo>
                  <a:pt x="586040" y="367547"/>
                  <a:pt x="585889" y="179625"/>
                  <a:pt x="581025" y="92075"/>
                </a:cubicBezTo>
                <a:cubicBezTo>
                  <a:pt x="580668" y="85647"/>
                  <a:pt x="579002" y="79359"/>
                  <a:pt x="577850" y="73025"/>
                </a:cubicBezTo>
                <a:cubicBezTo>
                  <a:pt x="575831" y="61919"/>
                  <a:pt x="576322" y="55622"/>
                  <a:pt x="568325" y="47625"/>
                </a:cubicBezTo>
                <a:cubicBezTo>
                  <a:pt x="565627" y="44927"/>
                  <a:pt x="561975" y="43392"/>
                  <a:pt x="558800" y="41275"/>
                </a:cubicBezTo>
                <a:cubicBezTo>
                  <a:pt x="555625" y="43392"/>
                  <a:pt x="551392" y="44450"/>
                  <a:pt x="549275" y="47625"/>
                </a:cubicBezTo>
                <a:cubicBezTo>
                  <a:pt x="546854" y="51256"/>
                  <a:pt x="547632" y="56239"/>
                  <a:pt x="546100" y="60325"/>
                </a:cubicBezTo>
                <a:cubicBezTo>
                  <a:pt x="533648" y="93531"/>
                  <a:pt x="544725" y="53126"/>
                  <a:pt x="536575" y="85725"/>
                </a:cubicBezTo>
                <a:cubicBezTo>
                  <a:pt x="537633" y="144992"/>
                  <a:pt x="538057" y="204273"/>
                  <a:pt x="539750" y="263525"/>
                </a:cubicBezTo>
                <a:cubicBezTo>
                  <a:pt x="540174" y="278373"/>
                  <a:pt x="541638" y="293176"/>
                  <a:pt x="542925" y="307975"/>
                </a:cubicBezTo>
                <a:cubicBezTo>
                  <a:pt x="544228" y="322963"/>
                  <a:pt x="546259" y="340521"/>
                  <a:pt x="549275" y="355600"/>
                </a:cubicBezTo>
                <a:cubicBezTo>
                  <a:pt x="550131" y="359879"/>
                  <a:pt x="551392" y="364067"/>
                  <a:pt x="552450" y="368300"/>
                </a:cubicBezTo>
                <a:cubicBezTo>
                  <a:pt x="550896" y="407145"/>
                  <a:pt x="570752" y="446866"/>
                  <a:pt x="530225" y="460375"/>
                </a:cubicBezTo>
                <a:lnTo>
                  <a:pt x="520700" y="463550"/>
                </a:lnTo>
                <a:cubicBezTo>
                  <a:pt x="514350" y="462492"/>
                  <a:pt x="507239" y="463569"/>
                  <a:pt x="501650" y="460375"/>
                </a:cubicBezTo>
                <a:cubicBezTo>
                  <a:pt x="498744" y="458715"/>
                  <a:pt x="499287" y="454097"/>
                  <a:pt x="498475" y="450850"/>
                </a:cubicBezTo>
                <a:cubicBezTo>
                  <a:pt x="497166" y="445615"/>
                  <a:pt x="496358" y="440267"/>
                  <a:pt x="495300" y="434975"/>
                </a:cubicBezTo>
                <a:cubicBezTo>
                  <a:pt x="496358" y="400050"/>
                  <a:pt x="498475" y="365141"/>
                  <a:pt x="498475" y="330200"/>
                </a:cubicBezTo>
                <a:cubicBezTo>
                  <a:pt x="498475" y="237061"/>
                  <a:pt x="498369" y="143889"/>
                  <a:pt x="495300" y="50800"/>
                </a:cubicBezTo>
                <a:cubicBezTo>
                  <a:pt x="494981" y="41119"/>
                  <a:pt x="485652" y="40176"/>
                  <a:pt x="479425" y="38100"/>
                </a:cubicBezTo>
                <a:cubicBezTo>
                  <a:pt x="474133" y="41275"/>
                  <a:pt x="467914" y="43261"/>
                  <a:pt x="463550" y="47625"/>
                </a:cubicBezTo>
                <a:cubicBezTo>
                  <a:pt x="461183" y="49992"/>
                  <a:pt x="461101" y="53883"/>
                  <a:pt x="460375" y="57150"/>
                </a:cubicBezTo>
                <a:cubicBezTo>
                  <a:pt x="458978" y="63434"/>
                  <a:pt x="458258" y="69850"/>
                  <a:pt x="457200" y="76200"/>
                </a:cubicBezTo>
                <a:cubicBezTo>
                  <a:pt x="458258" y="123825"/>
                  <a:pt x="458910" y="171461"/>
                  <a:pt x="460375" y="219075"/>
                </a:cubicBezTo>
                <a:cubicBezTo>
                  <a:pt x="461027" y="240258"/>
                  <a:pt x="463550" y="261382"/>
                  <a:pt x="463550" y="282575"/>
                </a:cubicBezTo>
                <a:cubicBezTo>
                  <a:pt x="463550" y="330212"/>
                  <a:pt x="462358" y="377855"/>
                  <a:pt x="460375" y="425450"/>
                </a:cubicBezTo>
                <a:cubicBezTo>
                  <a:pt x="460012" y="434156"/>
                  <a:pt x="454474" y="437252"/>
                  <a:pt x="450850" y="444500"/>
                </a:cubicBezTo>
                <a:cubicBezTo>
                  <a:pt x="449353" y="447493"/>
                  <a:pt x="449531" y="451240"/>
                  <a:pt x="447675" y="454025"/>
                </a:cubicBezTo>
                <a:cubicBezTo>
                  <a:pt x="440880" y="464218"/>
                  <a:pt x="438611" y="463396"/>
                  <a:pt x="428625" y="466725"/>
                </a:cubicBezTo>
                <a:cubicBezTo>
                  <a:pt x="422275" y="465667"/>
                  <a:pt x="415164" y="466744"/>
                  <a:pt x="409575" y="463550"/>
                </a:cubicBezTo>
                <a:cubicBezTo>
                  <a:pt x="406669" y="461890"/>
                  <a:pt x="407281" y="457254"/>
                  <a:pt x="406400" y="454025"/>
                </a:cubicBezTo>
                <a:cubicBezTo>
                  <a:pt x="404104" y="445605"/>
                  <a:pt x="400050" y="428625"/>
                  <a:pt x="400050" y="428625"/>
                </a:cubicBezTo>
                <a:cubicBezTo>
                  <a:pt x="398992" y="418042"/>
                  <a:pt x="396875" y="407511"/>
                  <a:pt x="396875" y="396875"/>
                </a:cubicBezTo>
                <a:cubicBezTo>
                  <a:pt x="396875" y="346000"/>
                  <a:pt x="398760" y="353221"/>
                  <a:pt x="403225" y="317500"/>
                </a:cubicBezTo>
                <a:cubicBezTo>
                  <a:pt x="405186" y="301813"/>
                  <a:pt x="407131" y="279410"/>
                  <a:pt x="409575" y="263525"/>
                </a:cubicBezTo>
                <a:cubicBezTo>
                  <a:pt x="410396" y="258191"/>
                  <a:pt x="411692" y="252942"/>
                  <a:pt x="412750" y="247650"/>
                </a:cubicBezTo>
                <a:cubicBezTo>
                  <a:pt x="413808" y="204258"/>
                  <a:pt x="414118" y="160842"/>
                  <a:pt x="415925" y="117475"/>
                </a:cubicBezTo>
                <a:cubicBezTo>
                  <a:pt x="416237" y="109998"/>
                  <a:pt x="419100" y="102734"/>
                  <a:pt x="419100" y="95250"/>
                </a:cubicBezTo>
                <a:cubicBezTo>
                  <a:pt x="419100" y="69953"/>
                  <a:pt x="418947" y="43838"/>
                  <a:pt x="412750" y="19050"/>
                </a:cubicBezTo>
                <a:cubicBezTo>
                  <a:pt x="411938" y="15803"/>
                  <a:pt x="411072" y="12518"/>
                  <a:pt x="409575" y="9525"/>
                </a:cubicBezTo>
                <a:cubicBezTo>
                  <a:pt x="407868" y="6112"/>
                  <a:pt x="405342" y="3175"/>
                  <a:pt x="403225" y="0"/>
                </a:cubicBezTo>
                <a:cubicBezTo>
                  <a:pt x="395817" y="1058"/>
                  <a:pt x="387693" y="-172"/>
                  <a:pt x="381000" y="3175"/>
                </a:cubicBezTo>
                <a:cubicBezTo>
                  <a:pt x="378007" y="4672"/>
                  <a:pt x="378706" y="9471"/>
                  <a:pt x="377825" y="12700"/>
                </a:cubicBezTo>
                <a:cubicBezTo>
                  <a:pt x="375529" y="21120"/>
                  <a:pt x="373592" y="29633"/>
                  <a:pt x="371475" y="38100"/>
                </a:cubicBezTo>
                <a:cubicBezTo>
                  <a:pt x="363220" y="153676"/>
                  <a:pt x="364581" y="117028"/>
                  <a:pt x="371475" y="323850"/>
                </a:cubicBezTo>
                <a:cubicBezTo>
                  <a:pt x="371974" y="338809"/>
                  <a:pt x="375708" y="353483"/>
                  <a:pt x="377825" y="368300"/>
                </a:cubicBezTo>
                <a:cubicBezTo>
                  <a:pt x="375708" y="391583"/>
                  <a:pt x="374261" y="414937"/>
                  <a:pt x="371475" y="438150"/>
                </a:cubicBezTo>
                <a:cubicBezTo>
                  <a:pt x="371076" y="441473"/>
                  <a:pt x="371601" y="447125"/>
                  <a:pt x="368300" y="447675"/>
                </a:cubicBezTo>
                <a:cubicBezTo>
                  <a:pt x="356769" y="449597"/>
                  <a:pt x="345017" y="445558"/>
                  <a:pt x="333375" y="444500"/>
                </a:cubicBezTo>
                <a:cubicBezTo>
                  <a:pt x="331258" y="436033"/>
                  <a:pt x="326646" y="427819"/>
                  <a:pt x="327025" y="419100"/>
                </a:cubicBezTo>
                <a:cubicBezTo>
                  <a:pt x="330390" y="341715"/>
                  <a:pt x="324291" y="369712"/>
                  <a:pt x="333375" y="333375"/>
                </a:cubicBezTo>
                <a:cubicBezTo>
                  <a:pt x="334433" y="264583"/>
                  <a:pt x="331849" y="195639"/>
                  <a:pt x="336550" y="127000"/>
                </a:cubicBezTo>
                <a:cubicBezTo>
                  <a:pt x="337197" y="117556"/>
                  <a:pt x="346257" y="110580"/>
                  <a:pt x="349250" y="101600"/>
                </a:cubicBezTo>
                <a:lnTo>
                  <a:pt x="352425" y="92075"/>
                </a:lnTo>
                <a:cubicBezTo>
                  <a:pt x="346693" y="-11102"/>
                  <a:pt x="359783" y="64180"/>
                  <a:pt x="339725" y="19050"/>
                </a:cubicBezTo>
                <a:cubicBezTo>
                  <a:pt x="332098" y="1890"/>
                  <a:pt x="343481" y="8660"/>
                  <a:pt x="327025" y="3175"/>
                </a:cubicBezTo>
                <a:cubicBezTo>
                  <a:pt x="321733" y="4233"/>
                  <a:pt x="315726" y="3490"/>
                  <a:pt x="311150" y="6350"/>
                </a:cubicBezTo>
                <a:cubicBezTo>
                  <a:pt x="306663" y="9155"/>
                  <a:pt x="303992" y="14317"/>
                  <a:pt x="301625" y="19050"/>
                </a:cubicBezTo>
                <a:cubicBezTo>
                  <a:pt x="290638" y="41024"/>
                  <a:pt x="298877" y="34559"/>
                  <a:pt x="292100" y="57150"/>
                </a:cubicBezTo>
                <a:cubicBezTo>
                  <a:pt x="290740" y="61683"/>
                  <a:pt x="287867" y="65617"/>
                  <a:pt x="285750" y="69850"/>
                </a:cubicBezTo>
                <a:cubicBezTo>
                  <a:pt x="287867" y="125942"/>
                  <a:pt x="289201" y="182068"/>
                  <a:pt x="292100" y="238125"/>
                </a:cubicBezTo>
                <a:cubicBezTo>
                  <a:pt x="292379" y="243514"/>
                  <a:pt x="294763" y="248628"/>
                  <a:pt x="295275" y="254000"/>
                </a:cubicBezTo>
                <a:cubicBezTo>
                  <a:pt x="296884" y="270890"/>
                  <a:pt x="297149" y="287884"/>
                  <a:pt x="298450" y="304800"/>
                </a:cubicBezTo>
                <a:cubicBezTo>
                  <a:pt x="299266" y="315405"/>
                  <a:pt x="300567" y="325967"/>
                  <a:pt x="301625" y="336550"/>
                </a:cubicBezTo>
                <a:cubicBezTo>
                  <a:pt x="300780" y="356838"/>
                  <a:pt x="309349" y="401302"/>
                  <a:pt x="292100" y="425450"/>
                </a:cubicBezTo>
                <a:cubicBezTo>
                  <a:pt x="289490" y="429104"/>
                  <a:pt x="286024" y="432100"/>
                  <a:pt x="282575" y="434975"/>
                </a:cubicBezTo>
                <a:cubicBezTo>
                  <a:pt x="279644" y="437418"/>
                  <a:pt x="276225" y="439208"/>
                  <a:pt x="273050" y="441325"/>
                </a:cubicBezTo>
                <a:cubicBezTo>
                  <a:pt x="267758" y="440267"/>
                  <a:pt x="260991" y="441966"/>
                  <a:pt x="257175" y="438150"/>
                </a:cubicBezTo>
                <a:cubicBezTo>
                  <a:pt x="252442" y="433417"/>
                  <a:pt x="250825" y="419100"/>
                  <a:pt x="250825" y="419100"/>
                </a:cubicBezTo>
                <a:cubicBezTo>
                  <a:pt x="249767" y="395817"/>
                  <a:pt x="249438" y="372489"/>
                  <a:pt x="247650" y="349250"/>
                </a:cubicBezTo>
                <a:cubicBezTo>
                  <a:pt x="247315" y="344899"/>
                  <a:pt x="245331" y="340829"/>
                  <a:pt x="244475" y="336550"/>
                </a:cubicBezTo>
                <a:cubicBezTo>
                  <a:pt x="243212" y="330237"/>
                  <a:pt x="242358" y="323850"/>
                  <a:pt x="241300" y="317500"/>
                </a:cubicBezTo>
                <a:cubicBezTo>
                  <a:pt x="240242" y="222250"/>
                  <a:pt x="242308" y="126914"/>
                  <a:pt x="238125" y="31750"/>
                </a:cubicBezTo>
                <a:cubicBezTo>
                  <a:pt x="237758" y="23406"/>
                  <a:pt x="219442" y="31628"/>
                  <a:pt x="219075" y="31750"/>
                </a:cubicBezTo>
                <a:cubicBezTo>
                  <a:pt x="211568" y="39257"/>
                  <a:pt x="205456" y="44471"/>
                  <a:pt x="200025" y="53975"/>
                </a:cubicBezTo>
                <a:cubicBezTo>
                  <a:pt x="198365" y="56881"/>
                  <a:pt x="197908" y="60325"/>
                  <a:pt x="196850" y="63500"/>
                </a:cubicBezTo>
                <a:cubicBezTo>
                  <a:pt x="197908" y="77258"/>
                  <a:pt x="197482" y="91212"/>
                  <a:pt x="200025" y="104775"/>
                </a:cubicBezTo>
                <a:cubicBezTo>
                  <a:pt x="200728" y="108526"/>
                  <a:pt x="205517" y="110582"/>
                  <a:pt x="206375" y="114300"/>
                </a:cubicBezTo>
                <a:cubicBezTo>
                  <a:pt x="208767" y="124664"/>
                  <a:pt x="208492" y="135467"/>
                  <a:pt x="209550" y="146050"/>
                </a:cubicBezTo>
                <a:cubicBezTo>
                  <a:pt x="210608" y="196850"/>
                  <a:pt x="211406" y="247656"/>
                  <a:pt x="212725" y="298450"/>
                </a:cubicBezTo>
                <a:cubicBezTo>
                  <a:pt x="213522" y="329150"/>
                  <a:pt x="216582" y="359823"/>
                  <a:pt x="215900" y="390525"/>
                </a:cubicBezTo>
                <a:cubicBezTo>
                  <a:pt x="215450" y="410760"/>
                  <a:pt x="218221" y="446680"/>
                  <a:pt x="193675" y="457200"/>
                </a:cubicBezTo>
                <a:cubicBezTo>
                  <a:pt x="189664" y="458919"/>
                  <a:pt x="185208" y="459317"/>
                  <a:pt x="180975" y="460375"/>
                </a:cubicBezTo>
                <a:cubicBezTo>
                  <a:pt x="177800" y="459317"/>
                  <a:pt x="173075" y="460126"/>
                  <a:pt x="171450" y="457200"/>
                </a:cubicBezTo>
                <a:cubicBezTo>
                  <a:pt x="167683" y="450419"/>
                  <a:pt x="163478" y="422068"/>
                  <a:pt x="161925" y="412750"/>
                </a:cubicBezTo>
                <a:cubicBezTo>
                  <a:pt x="162983" y="357717"/>
                  <a:pt x="163135" y="302658"/>
                  <a:pt x="165100" y="247650"/>
                </a:cubicBezTo>
                <a:cubicBezTo>
                  <a:pt x="165256" y="243289"/>
                  <a:pt x="167880" y="239296"/>
                  <a:pt x="168275" y="234950"/>
                </a:cubicBezTo>
                <a:cubicBezTo>
                  <a:pt x="170002" y="215949"/>
                  <a:pt x="169263" y="196754"/>
                  <a:pt x="171450" y="177800"/>
                </a:cubicBezTo>
                <a:cubicBezTo>
                  <a:pt x="172450" y="169130"/>
                  <a:pt x="175683" y="160867"/>
                  <a:pt x="177800" y="152400"/>
                </a:cubicBezTo>
                <a:lnTo>
                  <a:pt x="180975" y="139700"/>
                </a:lnTo>
                <a:cubicBezTo>
                  <a:pt x="176272" y="87964"/>
                  <a:pt x="183473" y="120129"/>
                  <a:pt x="171450" y="92075"/>
                </a:cubicBezTo>
                <a:cubicBezTo>
                  <a:pt x="168449" y="85073"/>
                  <a:pt x="168557" y="78331"/>
                  <a:pt x="161925" y="73025"/>
                </a:cubicBezTo>
                <a:cubicBezTo>
                  <a:pt x="159312" y="70934"/>
                  <a:pt x="155575" y="70908"/>
                  <a:pt x="152400" y="69850"/>
                </a:cubicBezTo>
                <a:cubicBezTo>
                  <a:pt x="148167" y="70908"/>
                  <a:pt x="143331" y="70604"/>
                  <a:pt x="139700" y="73025"/>
                </a:cubicBezTo>
                <a:cubicBezTo>
                  <a:pt x="130581" y="79105"/>
                  <a:pt x="131180" y="97741"/>
                  <a:pt x="130175" y="104775"/>
                </a:cubicBezTo>
                <a:cubicBezTo>
                  <a:pt x="129117" y="131233"/>
                  <a:pt x="127509" y="157675"/>
                  <a:pt x="127000" y="184150"/>
                </a:cubicBezTo>
                <a:cubicBezTo>
                  <a:pt x="125392" y="267750"/>
                  <a:pt x="126882" y="351416"/>
                  <a:pt x="123825" y="434975"/>
                </a:cubicBezTo>
                <a:cubicBezTo>
                  <a:pt x="123685" y="438788"/>
                  <a:pt x="120173" y="441802"/>
                  <a:pt x="117475" y="444500"/>
                </a:cubicBezTo>
                <a:cubicBezTo>
                  <a:pt x="114777" y="447198"/>
                  <a:pt x="111125" y="448733"/>
                  <a:pt x="107950" y="450850"/>
                </a:cubicBezTo>
                <a:cubicBezTo>
                  <a:pt x="104775" y="448733"/>
                  <a:pt x="100809" y="447480"/>
                  <a:pt x="98425" y="444500"/>
                </a:cubicBezTo>
                <a:cubicBezTo>
                  <a:pt x="96334" y="441887"/>
                  <a:pt x="95381" y="438319"/>
                  <a:pt x="95250" y="434975"/>
                </a:cubicBezTo>
                <a:cubicBezTo>
                  <a:pt x="93259" y="384203"/>
                  <a:pt x="94028" y="333348"/>
                  <a:pt x="92075" y="282575"/>
                </a:cubicBezTo>
                <a:cubicBezTo>
                  <a:pt x="91907" y="278215"/>
                  <a:pt x="89847" y="274135"/>
                  <a:pt x="88900" y="269875"/>
                </a:cubicBezTo>
                <a:cubicBezTo>
                  <a:pt x="87729" y="264607"/>
                  <a:pt x="86783" y="259292"/>
                  <a:pt x="85725" y="254000"/>
                </a:cubicBezTo>
                <a:cubicBezTo>
                  <a:pt x="83608" y="206375"/>
                  <a:pt x="82349" y="158704"/>
                  <a:pt x="79375" y="111125"/>
                </a:cubicBezTo>
                <a:cubicBezTo>
                  <a:pt x="79166" y="107785"/>
                  <a:pt x="77697" y="104593"/>
                  <a:pt x="76200" y="101600"/>
                </a:cubicBezTo>
                <a:cubicBezTo>
                  <a:pt x="72543" y="94286"/>
                  <a:pt x="69480" y="88900"/>
                  <a:pt x="60325" y="88900"/>
                </a:cubicBezTo>
                <a:cubicBezTo>
                  <a:pt x="57958" y="88900"/>
                  <a:pt x="68263" y="89429"/>
                  <a:pt x="66675" y="92075"/>
                </a:cubicBezTo>
                <a:close/>
              </a:path>
            </a:pathLst>
          </a:custGeom>
          <a:solidFill>
            <a:srgbClr val="FFFFFF"/>
          </a:solidFill>
          <a:ln w="63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" name="Ellipse 33"/>
          <p:cNvSpPr/>
          <p:nvPr/>
        </p:nvSpPr>
        <p:spPr>
          <a:xfrm rot="18600000">
            <a:off x="3255875" y="3591366"/>
            <a:ext cx="144462" cy="210256"/>
          </a:xfrm>
          <a:prstGeom prst="ellipse">
            <a:avLst/>
          </a:prstGeom>
          <a:solidFill>
            <a:srgbClr val="FFFFFF"/>
          </a:solidFill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Forme libre 35"/>
          <p:cNvSpPr/>
          <p:nvPr/>
        </p:nvSpPr>
        <p:spPr>
          <a:xfrm rot="18780000">
            <a:off x="2752373" y="3539949"/>
            <a:ext cx="431800" cy="771878"/>
          </a:xfrm>
          <a:custGeom>
            <a:avLst/>
            <a:gdLst>
              <a:gd name="connsiteX0" fmla="*/ 47625 w 946150"/>
              <a:gd name="connsiteY0" fmla="*/ 66675 h 1387475"/>
              <a:gd name="connsiteX1" fmla="*/ 22225 w 946150"/>
              <a:gd name="connsiteY1" fmla="*/ 73025 h 1387475"/>
              <a:gd name="connsiteX2" fmla="*/ 15875 w 946150"/>
              <a:gd name="connsiteY2" fmla="*/ 82550 h 1387475"/>
              <a:gd name="connsiteX3" fmla="*/ 12700 w 946150"/>
              <a:gd name="connsiteY3" fmla="*/ 250825 h 1387475"/>
              <a:gd name="connsiteX4" fmla="*/ 22225 w 946150"/>
              <a:gd name="connsiteY4" fmla="*/ 495300 h 1387475"/>
              <a:gd name="connsiteX5" fmla="*/ 19050 w 946150"/>
              <a:gd name="connsiteY5" fmla="*/ 698500 h 1387475"/>
              <a:gd name="connsiteX6" fmla="*/ 15875 w 946150"/>
              <a:gd name="connsiteY6" fmla="*/ 752475 h 1387475"/>
              <a:gd name="connsiteX7" fmla="*/ 9525 w 946150"/>
              <a:gd name="connsiteY7" fmla="*/ 762000 h 1387475"/>
              <a:gd name="connsiteX8" fmla="*/ 0 w 946150"/>
              <a:gd name="connsiteY8" fmla="*/ 787400 h 1387475"/>
              <a:gd name="connsiteX9" fmla="*/ 3175 w 946150"/>
              <a:gd name="connsiteY9" fmla="*/ 968375 h 1387475"/>
              <a:gd name="connsiteX10" fmla="*/ 9525 w 946150"/>
              <a:gd name="connsiteY10" fmla="*/ 1016000 h 1387475"/>
              <a:gd name="connsiteX11" fmla="*/ 19050 w 946150"/>
              <a:gd name="connsiteY11" fmla="*/ 1060450 h 1387475"/>
              <a:gd name="connsiteX12" fmla="*/ 22225 w 946150"/>
              <a:gd name="connsiteY12" fmla="*/ 1069975 h 1387475"/>
              <a:gd name="connsiteX13" fmla="*/ 25400 w 946150"/>
              <a:gd name="connsiteY13" fmla="*/ 1079500 h 1387475"/>
              <a:gd name="connsiteX14" fmla="*/ 47625 w 946150"/>
              <a:gd name="connsiteY14" fmla="*/ 1108075 h 1387475"/>
              <a:gd name="connsiteX15" fmla="*/ 57150 w 946150"/>
              <a:gd name="connsiteY15" fmla="*/ 1127125 h 1387475"/>
              <a:gd name="connsiteX16" fmla="*/ 63500 w 946150"/>
              <a:gd name="connsiteY16" fmla="*/ 1203325 h 1387475"/>
              <a:gd name="connsiteX17" fmla="*/ 69850 w 946150"/>
              <a:gd name="connsiteY17" fmla="*/ 1228725 h 1387475"/>
              <a:gd name="connsiteX18" fmla="*/ 79375 w 946150"/>
              <a:gd name="connsiteY18" fmla="*/ 1260475 h 1387475"/>
              <a:gd name="connsiteX19" fmla="*/ 82550 w 946150"/>
              <a:gd name="connsiteY19" fmla="*/ 1270000 h 1387475"/>
              <a:gd name="connsiteX20" fmla="*/ 98425 w 946150"/>
              <a:gd name="connsiteY20" fmla="*/ 1311275 h 1387475"/>
              <a:gd name="connsiteX21" fmla="*/ 114300 w 946150"/>
              <a:gd name="connsiteY21" fmla="*/ 1330325 h 1387475"/>
              <a:gd name="connsiteX22" fmla="*/ 123825 w 946150"/>
              <a:gd name="connsiteY22" fmla="*/ 1333500 h 1387475"/>
              <a:gd name="connsiteX23" fmla="*/ 161925 w 946150"/>
              <a:gd name="connsiteY23" fmla="*/ 1336675 h 1387475"/>
              <a:gd name="connsiteX24" fmla="*/ 174625 w 946150"/>
              <a:gd name="connsiteY24" fmla="*/ 1346200 h 1387475"/>
              <a:gd name="connsiteX25" fmla="*/ 184150 w 946150"/>
              <a:gd name="connsiteY25" fmla="*/ 1349375 h 1387475"/>
              <a:gd name="connsiteX26" fmla="*/ 215900 w 946150"/>
              <a:gd name="connsiteY26" fmla="*/ 1362075 h 1387475"/>
              <a:gd name="connsiteX27" fmla="*/ 247650 w 946150"/>
              <a:gd name="connsiteY27" fmla="*/ 1371600 h 1387475"/>
              <a:gd name="connsiteX28" fmla="*/ 276225 w 946150"/>
              <a:gd name="connsiteY28" fmla="*/ 1374775 h 1387475"/>
              <a:gd name="connsiteX29" fmla="*/ 288925 w 946150"/>
              <a:gd name="connsiteY29" fmla="*/ 1377950 h 1387475"/>
              <a:gd name="connsiteX30" fmla="*/ 304800 w 946150"/>
              <a:gd name="connsiteY30" fmla="*/ 1381125 h 1387475"/>
              <a:gd name="connsiteX31" fmla="*/ 314325 w 946150"/>
              <a:gd name="connsiteY31" fmla="*/ 1384300 h 1387475"/>
              <a:gd name="connsiteX32" fmla="*/ 355600 w 946150"/>
              <a:gd name="connsiteY32" fmla="*/ 1387475 h 1387475"/>
              <a:gd name="connsiteX33" fmla="*/ 412750 w 946150"/>
              <a:gd name="connsiteY33" fmla="*/ 1384300 h 1387475"/>
              <a:gd name="connsiteX34" fmla="*/ 419100 w 946150"/>
              <a:gd name="connsiteY34" fmla="*/ 1374775 h 1387475"/>
              <a:gd name="connsiteX35" fmla="*/ 441325 w 946150"/>
              <a:gd name="connsiteY35" fmla="*/ 1371600 h 1387475"/>
              <a:gd name="connsiteX36" fmla="*/ 657225 w 946150"/>
              <a:gd name="connsiteY36" fmla="*/ 1368425 h 1387475"/>
              <a:gd name="connsiteX37" fmla="*/ 685800 w 946150"/>
              <a:gd name="connsiteY37" fmla="*/ 1362075 h 1387475"/>
              <a:gd name="connsiteX38" fmla="*/ 727075 w 946150"/>
              <a:gd name="connsiteY38" fmla="*/ 1358900 h 1387475"/>
              <a:gd name="connsiteX39" fmla="*/ 746125 w 946150"/>
              <a:gd name="connsiteY39" fmla="*/ 1355725 h 1387475"/>
              <a:gd name="connsiteX40" fmla="*/ 752475 w 946150"/>
              <a:gd name="connsiteY40" fmla="*/ 1333500 h 1387475"/>
              <a:gd name="connsiteX41" fmla="*/ 787400 w 946150"/>
              <a:gd name="connsiteY41" fmla="*/ 1330325 h 1387475"/>
              <a:gd name="connsiteX42" fmla="*/ 809625 w 946150"/>
              <a:gd name="connsiteY42" fmla="*/ 1320800 h 1387475"/>
              <a:gd name="connsiteX43" fmla="*/ 822325 w 946150"/>
              <a:gd name="connsiteY43" fmla="*/ 1317625 h 1387475"/>
              <a:gd name="connsiteX44" fmla="*/ 831850 w 946150"/>
              <a:gd name="connsiteY44" fmla="*/ 1314450 h 1387475"/>
              <a:gd name="connsiteX45" fmla="*/ 844550 w 946150"/>
              <a:gd name="connsiteY45" fmla="*/ 1304925 h 1387475"/>
              <a:gd name="connsiteX46" fmla="*/ 854075 w 946150"/>
              <a:gd name="connsiteY46" fmla="*/ 1301750 h 1387475"/>
              <a:gd name="connsiteX47" fmla="*/ 866775 w 946150"/>
              <a:gd name="connsiteY47" fmla="*/ 1282700 h 1387475"/>
              <a:gd name="connsiteX48" fmla="*/ 869950 w 946150"/>
              <a:gd name="connsiteY48" fmla="*/ 1273175 h 1387475"/>
              <a:gd name="connsiteX49" fmla="*/ 879475 w 946150"/>
              <a:gd name="connsiteY49" fmla="*/ 1266825 h 1387475"/>
              <a:gd name="connsiteX50" fmla="*/ 892175 w 946150"/>
              <a:gd name="connsiteY50" fmla="*/ 1225550 h 1387475"/>
              <a:gd name="connsiteX51" fmla="*/ 895350 w 946150"/>
              <a:gd name="connsiteY51" fmla="*/ 1206500 h 1387475"/>
              <a:gd name="connsiteX52" fmla="*/ 901700 w 946150"/>
              <a:gd name="connsiteY52" fmla="*/ 1196975 h 1387475"/>
              <a:gd name="connsiteX53" fmla="*/ 904875 w 946150"/>
              <a:gd name="connsiteY53" fmla="*/ 1184275 h 1387475"/>
              <a:gd name="connsiteX54" fmla="*/ 911225 w 946150"/>
              <a:gd name="connsiteY54" fmla="*/ 1165225 h 1387475"/>
              <a:gd name="connsiteX55" fmla="*/ 917575 w 946150"/>
              <a:gd name="connsiteY55" fmla="*/ 1003300 h 1387475"/>
              <a:gd name="connsiteX56" fmla="*/ 920750 w 946150"/>
              <a:gd name="connsiteY56" fmla="*/ 987425 h 1387475"/>
              <a:gd name="connsiteX57" fmla="*/ 923925 w 946150"/>
              <a:gd name="connsiteY57" fmla="*/ 958850 h 1387475"/>
              <a:gd name="connsiteX58" fmla="*/ 927100 w 946150"/>
              <a:gd name="connsiteY58" fmla="*/ 885825 h 1387475"/>
              <a:gd name="connsiteX59" fmla="*/ 930275 w 946150"/>
              <a:gd name="connsiteY59" fmla="*/ 876300 h 1387475"/>
              <a:gd name="connsiteX60" fmla="*/ 923925 w 946150"/>
              <a:gd name="connsiteY60" fmla="*/ 733425 h 1387475"/>
              <a:gd name="connsiteX61" fmla="*/ 920750 w 946150"/>
              <a:gd name="connsiteY61" fmla="*/ 635000 h 1387475"/>
              <a:gd name="connsiteX62" fmla="*/ 914400 w 946150"/>
              <a:gd name="connsiteY62" fmla="*/ 565150 h 1387475"/>
              <a:gd name="connsiteX63" fmla="*/ 917575 w 946150"/>
              <a:gd name="connsiteY63" fmla="*/ 339725 h 1387475"/>
              <a:gd name="connsiteX64" fmla="*/ 920750 w 946150"/>
              <a:gd name="connsiteY64" fmla="*/ 330200 h 1387475"/>
              <a:gd name="connsiteX65" fmla="*/ 923925 w 946150"/>
              <a:gd name="connsiteY65" fmla="*/ 317500 h 1387475"/>
              <a:gd name="connsiteX66" fmla="*/ 936625 w 946150"/>
              <a:gd name="connsiteY66" fmla="*/ 298450 h 1387475"/>
              <a:gd name="connsiteX67" fmla="*/ 939800 w 946150"/>
              <a:gd name="connsiteY67" fmla="*/ 288925 h 1387475"/>
              <a:gd name="connsiteX68" fmla="*/ 946150 w 946150"/>
              <a:gd name="connsiteY68" fmla="*/ 260350 h 1387475"/>
              <a:gd name="connsiteX69" fmla="*/ 942975 w 946150"/>
              <a:gd name="connsiteY69" fmla="*/ 171450 h 1387475"/>
              <a:gd name="connsiteX70" fmla="*/ 939800 w 946150"/>
              <a:gd name="connsiteY70" fmla="*/ 158750 h 1387475"/>
              <a:gd name="connsiteX71" fmla="*/ 933450 w 946150"/>
              <a:gd name="connsiteY71" fmla="*/ 111125 h 1387475"/>
              <a:gd name="connsiteX72" fmla="*/ 923925 w 946150"/>
              <a:gd name="connsiteY72" fmla="*/ 82550 h 1387475"/>
              <a:gd name="connsiteX73" fmla="*/ 920750 w 946150"/>
              <a:gd name="connsiteY73" fmla="*/ 73025 h 1387475"/>
              <a:gd name="connsiteX74" fmla="*/ 901700 w 946150"/>
              <a:gd name="connsiteY74" fmla="*/ 63500 h 1387475"/>
              <a:gd name="connsiteX75" fmla="*/ 892175 w 946150"/>
              <a:gd name="connsiteY75" fmla="*/ 66675 h 1387475"/>
              <a:gd name="connsiteX76" fmla="*/ 885825 w 946150"/>
              <a:gd name="connsiteY76" fmla="*/ 177800 h 1387475"/>
              <a:gd name="connsiteX77" fmla="*/ 876300 w 946150"/>
              <a:gd name="connsiteY77" fmla="*/ 200025 h 1387475"/>
              <a:gd name="connsiteX78" fmla="*/ 873125 w 946150"/>
              <a:gd name="connsiteY78" fmla="*/ 209550 h 1387475"/>
              <a:gd name="connsiteX79" fmla="*/ 869950 w 946150"/>
              <a:gd name="connsiteY79" fmla="*/ 276225 h 1387475"/>
              <a:gd name="connsiteX80" fmla="*/ 854075 w 946150"/>
              <a:gd name="connsiteY80" fmla="*/ 307975 h 1387475"/>
              <a:gd name="connsiteX81" fmla="*/ 844550 w 946150"/>
              <a:gd name="connsiteY81" fmla="*/ 311150 h 1387475"/>
              <a:gd name="connsiteX82" fmla="*/ 825500 w 946150"/>
              <a:gd name="connsiteY82" fmla="*/ 307975 h 1387475"/>
              <a:gd name="connsiteX83" fmla="*/ 822325 w 946150"/>
              <a:gd name="connsiteY83" fmla="*/ 298450 h 1387475"/>
              <a:gd name="connsiteX84" fmla="*/ 825500 w 946150"/>
              <a:gd name="connsiteY84" fmla="*/ 250825 h 1387475"/>
              <a:gd name="connsiteX85" fmla="*/ 825500 w 946150"/>
              <a:gd name="connsiteY85" fmla="*/ 50800 h 1387475"/>
              <a:gd name="connsiteX86" fmla="*/ 812800 w 946150"/>
              <a:gd name="connsiteY86" fmla="*/ 34925 h 1387475"/>
              <a:gd name="connsiteX87" fmla="*/ 784225 w 946150"/>
              <a:gd name="connsiteY87" fmla="*/ 41275 h 1387475"/>
              <a:gd name="connsiteX88" fmla="*/ 781050 w 946150"/>
              <a:gd name="connsiteY88" fmla="*/ 50800 h 1387475"/>
              <a:gd name="connsiteX89" fmla="*/ 787400 w 946150"/>
              <a:gd name="connsiteY89" fmla="*/ 133350 h 1387475"/>
              <a:gd name="connsiteX90" fmla="*/ 784225 w 946150"/>
              <a:gd name="connsiteY90" fmla="*/ 361950 h 1387475"/>
              <a:gd name="connsiteX91" fmla="*/ 749300 w 946150"/>
              <a:gd name="connsiteY91" fmla="*/ 381000 h 1387475"/>
              <a:gd name="connsiteX92" fmla="*/ 739775 w 946150"/>
              <a:gd name="connsiteY92" fmla="*/ 384175 h 1387475"/>
              <a:gd name="connsiteX93" fmla="*/ 730250 w 946150"/>
              <a:gd name="connsiteY93" fmla="*/ 377825 h 1387475"/>
              <a:gd name="connsiteX94" fmla="*/ 720725 w 946150"/>
              <a:gd name="connsiteY94" fmla="*/ 339725 h 1387475"/>
              <a:gd name="connsiteX95" fmla="*/ 717550 w 946150"/>
              <a:gd name="connsiteY95" fmla="*/ 327025 h 1387475"/>
              <a:gd name="connsiteX96" fmla="*/ 711200 w 946150"/>
              <a:gd name="connsiteY96" fmla="*/ 317500 h 1387475"/>
              <a:gd name="connsiteX97" fmla="*/ 717550 w 946150"/>
              <a:gd name="connsiteY97" fmla="*/ 238125 h 1387475"/>
              <a:gd name="connsiteX98" fmla="*/ 723900 w 946150"/>
              <a:gd name="connsiteY98" fmla="*/ 212725 h 1387475"/>
              <a:gd name="connsiteX99" fmla="*/ 723900 w 946150"/>
              <a:gd name="connsiteY99" fmla="*/ 92075 h 1387475"/>
              <a:gd name="connsiteX100" fmla="*/ 720725 w 946150"/>
              <a:gd name="connsiteY100" fmla="*/ 79375 h 1387475"/>
              <a:gd name="connsiteX101" fmla="*/ 717550 w 946150"/>
              <a:gd name="connsiteY101" fmla="*/ 53975 h 1387475"/>
              <a:gd name="connsiteX102" fmla="*/ 704850 w 946150"/>
              <a:gd name="connsiteY102" fmla="*/ 31750 h 1387475"/>
              <a:gd name="connsiteX103" fmla="*/ 685800 w 946150"/>
              <a:gd name="connsiteY103" fmla="*/ 25400 h 1387475"/>
              <a:gd name="connsiteX104" fmla="*/ 669925 w 946150"/>
              <a:gd name="connsiteY104" fmla="*/ 31750 h 1387475"/>
              <a:gd name="connsiteX105" fmla="*/ 666750 w 946150"/>
              <a:gd name="connsiteY105" fmla="*/ 47625 h 1387475"/>
              <a:gd name="connsiteX106" fmla="*/ 660400 w 946150"/>
              <a:gd name="connsiteY106" fmla="*/ 107950 h 1387475"/>
              <a:gd name="connsiteX107" fmla="*/ 657225 w 946150"/>
              <a:gd name="connsiteY107" fmla="*/ 155575 h 1387475"/>
              <a:gd name="connsiteX108" fmla="*/ 654050 w 946150"/>
              <a:gd name="connsiteY108" fmla="*/ 168275 h 1387475"/>
              <a:gd name="connsiteX109" fmla="*/ 650875 w 946150"/>
              <a:gd name="connsiteY109" fmla="*/ 184150 h 1387475"/>
              <a:gd name="connsiteX110" fmla="*/ 647700 w 946150"/>
              <a:gd name="connsiteY110" fmla="*/ 209550 h 1387475"/>
              <a:gd name="connsiteX111" fmla="*/ 644525 w 946150"/>
              <a:gd name="connsiteY111" fmla="*/ 219075 h 1387475"/>
              <a:gd name="connsiteX112" fmla="*/ 641350 w 946150"/>
              <a:gd name="connsiteY112" fmla="*/ 238125 h 1387475"/>
              <a:gd name="connsiteX113" fmla="*/ 644525 w 946150"/>
              <a:gd name="connsiteY113" fmla="*/ 365125 h 1387475"/>
              <a:gd name="connsiteX114" fmla="*/ 635000 w 946150"/>
              <a:gd name="connsiteY114" fmla="*/ 409575 h 1387475"/>
              <a:gd name="connsiteX115" fmla="*/ 625475 w 946150"/>
              <a:gd name="connsiteY115" fmla="*/ 412750 h 1387475"/>
              <a:gd name="connsiteX116" fmla="*/ 606425 w 946150"/>
              <a:gd name="connsiteY116" fmla="*/ 409575 h 1387475"/>
              <a:gd name="connsiteX117" fmla="*/ 590550 w 946150"/>
              <a:gd name="connsiteY117" fmla="*/ 393700 h 1387475"/>
              <a:gd name="connsiteX118" fmla="*/ 587375 w 946150"/>
              <a:gd name="connsiteY118" fmla="*/ 384175 h 1387475"/>
              <a:gd name="connsiteX119" fmla="*/ 577850 w 946150"/>
              <a:gd name="connsiteY119" fmla="*/ 365125 h 1387475"/>
              <a:gd name="connsiteX120" fmla="*/ 581025 w 946150"/>
              <a:gd name="connsiteY120" fmla="*/ 203200 h 1387475"/>
              <a:gd name="connsiteX121" fmla="*/ 584200 w 946150"/>
              <a:gd name="connsiteY121" fmla="*/ 174625 h 1387475"/>
              <a:gd name="connsiteX122" fmla="*/ 587375 w 946150"/>
              <a:gd name="connsiteY122" fmla="*/ 165100 h 1387475"/>
              <a:gd name="connsiteX123" fmla="*/ 584200 w 946150"/>
              <a:gd name="connsiteY123" fmla="*/ 53975 h 1387475"/>
              <a:gd name="connsiteX124" fmla="*/ 571500 w 946150"/>
              <a:gd name="connsiteY124" fmla="*/ 22225 h 1387475"/>
              <a:gd name="connsiteX125" fmla="*/ 561975 w 946150"/>
              <a:gd name="connsiteY125" fmla="*/ 19050 h 1387475"/>
              <a:gd name="connsiteX126" fmla="*/ 546100 w 946150"/>
              <a:gd name="connsiteY126" fmla="*/ 22225 h 1387475"/>
              <a:gd name="connsiteX127" fmla="*/ 542925 w 946150"/>
              <a:gd name="connsiteY127" fmla="*/ 31750 h 1387475"/>
              <a:gd name="connsiteX128" fmla="*/ 539750 w 946150"/>
              <a:gd name="connsiteY128" fmla="*/ 44450 h 1387475"/>
              <a:gd name="connsiteX129" fmla="*/ 536575 w 946150"/>
              <a:gd name="connsiteY129" fmla="*/ 168275 h 1387475"/>
              <a:gd name="connsiteX130" fmla="*/ 533400 w 946150"/>
              <a:gd name="connsiteY130" fmla="*/ 177800 h 1387475"/>
              <a:gd name="connsiteX131" fmla="*/ 530225 w 946150"/>
              <a:gd name="connsiteY131" fmla="*/ 193675 h 1387475"/>
              <a:gd name="connsiteX132" fmla="*/ 527050 w 946150"/>
              <a:gd name="connsiteY132" fmla="*/ 222250 h 1387475"/>
              <a:gd name="connsiteX133" fmla="*/ 520700 w 946150"/>
              <a:gd name="connsiteY133" fmla="*/ 247650 h 1387475"/>
              <a:gd name="connsiteX134" fmla="*/ 514350 w 946150"/>
              <a:gd name="connsiteY134" fmla="*/ 273050 h 1387475"/>
              <a:gd name="connsiteX135" fmla="*/ 495300 w 946150"/>
              <a:gd name="connsiteY135" fmla="*/ 415925 h 1387475"/>
              <a:gd name="connsiteX136" fmla="*/ 485775 w 946150"/>
              <a:gd name="connsiteY136" fmla="*/ 419100 h 1387475"/>
              <a:gd name="connsiteX137" fmla="*/ 460375 w 946150"/>
              <a:gd name="connsiteY137" fmla="*/ 415925 h 1387475"/>
              <a:gd name="connsiteX138" fmla="*/ 454025 w 946150"/>
              <a:gd name="connsiteY138" fmla="*/ 400050 h 1387475"/>
              <a:gd name="connsiteX139" fmla="*/ 460375 w 946150"/>
              <a:gd name="connsiteY139" fmla="*/ 250825 h 1387475"/>
              <a:gd name="connsiteX140" fmla="*/ 466725 w 946150"/>
              <a:gd name="connsiteY140" fmla="*/ 225425 h 1387475"/>
              <a:gd name="connsiteX141" fmla="*/ 473075 w 946150"/>
              <a:gd name="connsiteY141" fmla="*/ 190500 h 1387475"/>
              <a:gd name="connsiteX142" fmla="*/ 479425 w 946150"/>
              <a:gd name="connsiteY142" fmla="*/ 158750 h 1387475"/>
              <a:gd name="connsiteX143" fmla="*/ 476250 w 946150"/>
              <a:gd name="connsiteY143" fmla="*/ 69850 h 1387475"/>
              <a:gd name="connsiteX144" fmla="*/ 469900 w 946150"/>
              <a:gd name="connsiteY144" fmla="*/ 50800 h 1387475"/>
              <a:gd name="connsiteX145" fmla="*/ 463550 w 946150"/>
              <a:gd name="connsiteY145" fmla="*/ 41275 h 1387475"/>
              <a:gd name="connsiteX146" fmla="*/ 457200 w 946150"/>
              <a:gd name="connsiteY146" fmla="*/ 22225 h 1387475"/>
              <a:gd name="connsiteX147" fmla="*/ 428625 w 946150"/>
              <a:gd name="connsiteY147" fmla="*/ 6350 h 1387475"/>
              <a:gd name="connsiteX148" fmla="*/ 415925 w 946150"/>
              <a:gd name="connsiteY148" fmla="*/ 9525 h 1387475"/>
              <a:gd name="connsiteX149" fmla="*/ 412750 w 946150"/>
              <a:gd name="connsiteY149" fmla="*/ 19050 h 1387475"/>
              <a:gd name="connsiteX150" fmla="*/ 406400 w 946150"/>
              <a:gd name="connsiteY150" fmla="*/ 53975 h 1387475"/>
              <a:gd name="connsiteX151" fmla="*/ 400050 w 946150"/>
              <a:gd name="connsiteY151" fmla="*/ 155575 h 1387475"/>
              <a:gd name="connsiteX152" fmla="*/ 396875 w 946150"/>
              <a:gd name="connsiteY152" fmla="*/ 190500 h 1387475"/>
              <a:gd name="connsiteX153" fmla="*/ 393700 w 946150"/>
              <a:gd name="connsiteY153" fmla="*/ 200025 h 1387475"/>
              <a:gd name="connsiteX154" fmla="*/ 390525 w 946150"/>
              <a:gd name="connsiteY154" fmla="*/ 273050 h 1387475"/>
              <a:gd name="connsiteX155" fmla="*/ 381000 w 946150"/>
              <a:gd name="connsiteY155" fmla="*/ 371475 h 1387475"/>
              <a:gd name="connsiteX156" fmla="*/ 368300 w 946150"/>
              <a:gd name="connsiteY156" fmla="*/ 431800 h 1387475"/>
              <a:gd name="connsiteX157" fmla="*/ 320675 w 946150"/>
              <a:gd name="connsiteY157" fmla="*/ 428625 h 1387475"/>
              <a:gd name="connsiteX158" fmla="*/ 314325 w 946150"/>
              <a:gd name="connsiteY158" fmla="*/ 419100 h 1387475"/>
              <a:gd name="connsiteX159" fmla="*/ 317500 w 946150"/>
              <a:gd name="connsiteY159" fmla="*/ 139700 h 1387475"/>
              <a:gd name="connsiteX160" fmla="*/ 320675 w 946150"/>
              <a:gd name="connsiteY160" fmla="*/ 120650 h 1387475"/>
              <a:gd name="connsiteX161" fmla="*/ 327025 w 946150"/>
              <a:gd name="connsiteY161" fmla="*/ 104775 h 1387475"/>
              <a:gd name="connsiteX162" fmla="*/ 330200 w 946150"/>
              <a:gd name="connsiteY162" fmla="*/ 88900 h 1387475"/>
              <a:gd name="connsiteX163" fmla="*/ 333375 w 946150"/>
              <a:gd name="connsiteY163" fmla="*/ 76200 h 1387475"/>
              <a:gd name="connsiteX164" fmla="*/ 323850 w 946150"/>
              <a:gd name="connsiteY164" fmla="*/ 31750 h 1387475"/>
              <a:gd name="connsiteX165" fmla="*/ 314325 w 946150"/>
              <a:gd name="connsiteY165" fmla="*/ 12700 h 1387475"/>
              <a:gd name="connsiteX166" fmla="*/ 304800 w 946150"/>
              <a:gd name="connsiteY166" fmla="*/ 6350 h 1387475"/>
              <a:gd name="connsiteX167" fmla="*/ 273050 w 946150"/>
              <a:gd name="connsiteY167" fmla="*/ 9525 h 1387475"/>
              <a:gd name="connsiteX168" fmla="*/ 269875 w 946150"/>
              <a:gd name="connsiteY168" fmla="*/ 19050 h 1387475"/>
              <a:gd name="connsiteX169" fmla="*/ 266700 w 946150"/>
              <a:gd name="connsiteY169" fmla="*/ 31750 h 1387475"/>
              <a:gd name="connsiteX170" fmla="*/ 266700 w 946150"/>
              <a:gd name="connsiteY170" fmla="*/ 254000 h 1387475"/>
              <a:gd name="connsiteX171" fmla="*/ 273050 w 946150"/>
              <a:gd name="connsiteY171" fmla="*/ 263525 h 1387475"/>
              <a:gd name="connsiteX172" fmla="*/ 282575 w 946150"/>
              <a:gd name="connsiteY172" fmla="*/ 282575 h 1387475"/>
              <a:gd name="connsiteX173" fmla="*/ 295275 w 946150"/>
              <a:gd name="connsiteY173" fmla="*/ 295275 h 1387475"/>
              <a:gd name="connsiteX174" fmla="*/ 288925 w 946150"/>
              <a:gd name="connsiteY174" fmla="*/ 368300 h 1387475"/>
              <a:gd name="connsiteX175" fmla="*/ 282575 w 946150"/>
              <a:gd name="connsiteY175" fmla="*/ 377825 h 1387475"/>
              <a:gd name="connsiteX176" fmla="*/ 279400 w 946150"/>
              <a:gd name="connsiteY176" fmla="*/ 387350 h 1387475"/>
              <a:gd name="connsiteX177" fmla="*/ 250825 w 946150"/>
              <a:gd name="connsiteY177" fmla="*/ 403225 h 1387475"/>
              <a:gd name="connsiteX178" fmla="*/ 219075 w 946150"/>
              <a:gd name="connsiteY178" fmla="*/ 393700 h 1387475"/>
              <a:gd name="connsiteX179" fmla="*/ 215900 w 946150"/>
              <a:gd name="connsiteY179" fmla="*/ 381000 h 1387475"/>
              <a:gd name="connsiteX180" fmla="*/ 209550 w 946150"/>
              <a:gd name="connsiteY180" fmla="*/ 358775 h 1387475"/>
              <a:gd name="connsiteX181" fmla="*/ 206375 w 946150"/>
              <a:gd name="connsiteY181" fmla="*/ 333375 h 1387475"/>
              <a:gd name="connsiteX182" fmla="*/ 209550 w 946150"/>
              <a:gd name="connsiteY182" fmla="*/ 158750 h 1387475"/>
              <a:gd name="connsiteX183" fmla="*/ 215900 w 946150"/>
              <a:gd name="connsiteY183" fmla="*/ 136525 h 1387475"/>
              <a:gd name="connsiteX184" fmla="*/ 225425 w 946150"/>
              <a:gd name="connsiteY184" fmla="*/ 92075 h 1387475"/>
              <a:gd name="connsiteX185" fmla="*/ 219075 w 946150"/>
              <a:gd name="connsiteY185" fmla="*/ 25400 h 1387475"/>
              <a:gd name="connsiteX186" fmla="*/ 215900 w 946150"/>
              <a:gd name="connsiteY186" fmla="*/ 12700 h 1387475"/>
              <a:gd name="connsiteX187" fmla="*/ 212725 w 946150"/>
              <a:gd name="connsiteY187" fmla="*/ 3175 h 1387475"/>
              <a:gd name="connsiteX188" fmla="*/ 196850 w 946150"/>
              <a:gd name="connsiteY188" fmla="*/ 0 h 1387475"/>
              <a:gd name="connsiteX189" fmla="*/ 174625 w 946150"/>
              <a:gd name="connsiteY189" fmla="*/ 3175 h 1387475"/>
              <a:gd name="connsiteX190" fmla="*/ 168275 w 946150"/>
              <a:gd name="connsiteY190" fmla="*/ 22225 h 1387475"/>
              <a:gd name="connsiteX191" fmla="*/ 168275 w 946150"/>
              <a:gd name="connsiteY191" fmla="*/ 361950 h 1387475"/>
              <a:gd name="connsiteX192" fmla="*/ 152400 w 946150"/>
              <a:gd name="connsiteY192" fmla="*/ 374650 h 1387475"/>
              <a:gd name="connsiteX193" fmla="*/ 117475 w 946150"/>
              <a:gd name="connsiteY193" fmla="*/ 358775 h 1387475"/>
              <a:gd name="connsiteX194" fmla="*/ 114300 w 946150"/>
              <a:gd name="connsiteY194" fmla="*/ 349250 h 1387475"/>
              <a:gd name="connsiteX195" fmla="*/ 107950 w 946150"/>
              <a:gd name="connsiteY195" fmla="*/ 279400 h 1387475"/>
              <a:gd name="connsiteX196" fmla="*/ 111125 w 946150"/>
              <a:gd name="connsiteY196" fmla="*/ 139700 h 1387475"/>
              <a:gd name="connsiteX197" fmla="*/ 95250 w 946150"/>
              <a:gd name="connsiteY197" fmla="*/ 53975 h 1387475"/>
              <a:gd name="connsiteX198" fmla="*/ 82550 w 946150"/>
              <a:gd name="connsiteY198" fmla="*/ 50800 h 1387475"/>
              <a:gd name="connsiteX199" fmla="*/ 76200 w 946150"/>
              <a:gd name="connsiteY199" fmla="*/ 66675 h 1387475"/>
              <a:gd name="connsiteX200" fmla="*/ 76200 w 946150"/>
              <a:gd name="connsiteY200" fmla="*/ 158750 h 1387475"/>
              <a:gd name="connsiteX201" fmla="*/ 73025 w 946150"/>
              <a:gd name="connsiteY201" fmla="*/ 349250 h 1387475"/>
              <a:gd name="connsiteX202" fmla="*/ 60325 w 946150"/>
              <a:gd name="connsiteY202" fmla="*/ 368300 h 1387475"/>
              <a:gd name="connsiteX203" fmla="*/ 50800 w 946150"/>
              <a:gd name="connsiteY203" fmla="*/ 365125 h 1387475"/>
              <a:gd name="connsiteX204" fmla="*/ 44450 w 946150"/>
              <a:gd name="connsiteY204" fmla="*/ 352425 h 1387475"/>
              <a:gd name="connsiteX205" fmla="*/ 41275 w 946150"/>
              <a:gd name="connsiteY205" fmla="*/ 339725 h 1387475"/>
              <a:gd name="connsiteX206" fmla="*/ 38100 w 946150"/>
              <a:gd name="connsiteY206" fmla="*/ 330200 h 1387475"/>
              <a:gd name="connsiteX207" fmla="*/ 44450 w 946150"/>
              <a:gd name="connsiteY207" fmla="*/ 273050 h 1387475"/>
              <a:gd name="connsiteX208" fmla="*/ 50800 w 946150"/>
              <a:gd name="connsiteY208" fmla="*/ 247650 h 1387475"/>
              <a:gd name="connsiteX209" fmla="*/ 50800 w 946150"/>
              <a:gd name="connsiteY209" fmla="*/ 66675 h 1387475"/>
              <a:gd name="connsiteX210" fmla="*/ 31750 w 946150"/>
              <a:gd name="connsiteY210" fmla="*/ 60325 h 1387475"/>
              <a:gd name="connsiteX211" fmla="*/ 47625 w 946150"/>
              <a:gd name="connsiteY211" fmla="*/ 66675 h 138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</a:cxnLst>
            <a:rect l="l" t="t" r="r" b="b"/>
            <a:pathLst>
              <a:path w="946150" h="1387475">
                <a:moveTo>
                  <a:pt x="47625" y="66675"/>
                </a:moveTo>
                <a:cubicBezTo>
                  <a:pt x="46834" y="66833"/>
                  <a:pt x="25479" y="70422"/>
                  <a:pt x="22225" y="73025"/>
                </a:cubicBezTo>
                <a:cubicBezTo>
                  <a:pt x="19245" y="75409"/>
                  <a:pt x="17992" y="79375"/>
                  <a:pt x="15875" y="82550"/>
                </a:cubicBezTo>
                <a:cubicBezTo>
                  <a:pt x="14817" y="138642"/>
                  <a:pt x="12700" y="194723"/>
                  <a:pt x="12700" y="250825"/>
                </a:cubicBezTo>
                <a:cubicBezTo>
                  <a:pt x="12700" y="332293"/>
                  <a:pt x="16420" y="414028"/>
                  <a:pt x="22225" y="495300"/>
                </a:cubicBezTo>
                <a:cubicBezTo>
                  <a:pt x="21167" y="563033"/>
                  <a:pt x="20722" y="630779"/>
                  <a:pt x="19050" y="698500"/>
                </a:cubicBezTo>
                <a:cubicBezTo>
                  <a:pt x="18605" y="716517"/>
                  <a:pt x="18549" y="734652"/>
                  <a:pt x="15875" y="752475"/>
                </a:cubicBezTo>
                <a:cubicBezTo>
                  <a:pt x="15309" y="756249"/>
                  <a:pt x="11418" y="758687"/>
                  <a:pt x="9525" y="762000"/>
                </a:cubicBezTo>
                <a:cubicBezTo>
                  <a:pt x="2146" y="774913"/>
                  <a:pt x="3473" y="773510"/>
                  <a:pt x="0" y="787400"/>
                </a:cubicBezTo>
                <a:cubicBezTo>
                  <a:pt x="1058" y="847725"/>
                  <a:pt x="1401" y="908067"/>
                  <a:pt x="3175" y="968375"/>
                </a:cubicBezTo>
                <a:cubicBezTo>
                  <a:pt x="4963" y="1029152"/>
                  <a:pt x="4180" y="983931"/>
                  <a:pt x="9525" y="1016000"/>
                </a:cubicBezTo>
                <a:cubicBezTo>
                  <a:pt x="16200" y="1056052"/>
                  <a:pt x="7907" y="1027021"/>
                  <a:pt x="19050" y="1060450"/>
                </a:cubicBezTo>
                <a:lnTo>
                  <a:pt x="22225" y="1069975"/>
                </a:lnTo>
                <a:cubicBezTo>
                  <a:pt x="23283" y="1073150"/>
                  <a:pt x="23033" y="1077133"/>
                  <a:pt x="25400" y="1079500"/>
                </a:cubicBezTo>
                <a:cubicBezTo>
                  <a:pt x="33618" y="1087718"/>
                  <a:pt x="43827" y="1096682"/>
                  <a:pt x="47625" y="1108075"/>
                </a:cubicBezTo>
                <a:cubicBezTo>
                  <a:pt x="52007" y="1121220"/>
                  <a:pt x="48944" y="1114815"/>
                  <a:pt x="57150" y="1127125"/>
                </a:cubicBezTo>
                <a:cubicBezTo>
                  <a:pt x="66862" y="1165974"/>
                  <a:pt x="53321" y="1108324"/>
                  <a:pt x="63500" y="1203325"/>
                </a:cubicBezTo>
                <a:cubicBezTo>
                  <a:pt x="64430" y="1212003"/>
                  <a:pt x="67733" y="1220258"/>
                  <a:pt x="69850" y="1228725"/>
                </a:cubicBezTo>
                <a:cubicBezTo>
                  <a:pt x="74648" y="1247919"/>
                  <a:pt x="71645" y="1237285"/>
                  <a:pt x="79375" y="1260475"/>
                </a:cubicBezTo>
                <a:cubicBezTo>
                  <a:pt x="80433" y="1263650"/>
                  <a:pt x="81894" y="1266718"/>
                  <a:pt x="82550" y="1270000"/>
                </a:cubicBezTo>
                <a:cubicBezTo>
                  <a:pt x="86351" y="1289003"/>
                  <a:pt x="85471" y="1291844"/>
                  <a:pt x="98425" y="1311275"/>
                </a:cubicBezTo>
                <a:cubicBezTo>
                  <a:pt x="103111" y="1318303"/>
                  <a:pt x="106966" y="1325436"/>
                  <a:pt x="114300" y="1330325"/>
                </a:cubicBezTo>
                <a:cubicBezTo>
                  <a:pt x="117085" y="1332181"/>
                  <a:pt x="120508" y="1333058"/>
                  <a:pt x="123825" y="1333500"/>
                </a:cubicBezTo>
                <a:cubicBezTo>
                  <a:pt x="136457" y="1335184"/>
                  <a:pt x="149225" y="1335617"/>
                  <a:pt x="161925" y="1336675"/>
                </a:cubicBezTo>
                <a:cubicBezTo>
                  <a:pt x="166158" y="1339850"/>
                  <a:pt x="170031" y="1343575"/>
                  <a:pt x="174625" y="1346200"/>
                </a:cubicBezTo>
                <a:cubicBezTo>
                  <a:pt x="177531" y="1347860"/>
                  <a:pt x="181026" y="1348174"/>
                  <a:pt x="184150" y="1349375"/>
                </a:cubicBezTo>
                <a:cubicBezTo>
                  <a:pt x="194789" y="1353467"/>
                  <a:pt x="205086" y="1358470"/>
                  <a:pt x="215900" y="1362075"/>
                </a:cubicBezTo>
                <a:cubicBezTo>
                  <a:pt x="223317" y="1364547"/>
                  <a:pt x="238739" y="1370229"/>
                  <a:pt x="247650" y="1371600"/>
                </a:cubicBezTo>
                <a:cubicBezTo>
                  <a:pt x="257122" y="1373057"/>
                  <a:pt x="266700" y="1373717"/>
                  <a:pt x="276225" y="1374775"/>
                </a:cubicBezTo>
                <a:cubicBezTo>
                  <a:pt x="280458" y="1375833"/>
                  <a:pt x="284665" y="1377003"/>
                  <a:pt x="288925" y="1377950"/>
                </a:cubicBezTo>
                <a:cubicBezTo>
                  <a:pt x="294193" y="1379121"/>
                  <a:pt x="299565" y="1379816"/>
                  <a:pt x="304800" y="1381125"/>
                </a:cubicBezTo>
                <a:cubicBezTo>
                  <a:pt x="308047" y="1381937"/>
                  <a:pt x="311004" y="1383885"/>
                  <a:pt x="314325" y="1384300"/>
                </a:cubicBezTo>
                <a:cubicBezTo>
                  <a:pt x="328017" y="1386012"/>
                  <a:pt x="341842" y="1386417"/>
                  <a:pt x="355600" y="1387475"/>
                </a:cubicBezTo>
                <a:cubicBezTo>
                  <a:pt x="374650" y="1386417"/>
                  <a:pt x="394041" y="1388042"/>
                  <a:pt x="412750" y="1384300"/>
                </a:cubicBezTo>
                <a:cubicBezTo>
                  <a:pt x="416492" y="1383552"/>
                  <a:pt x="415613" y="1376325"/>
                  <a:pt x="419100" y="1374775"/>
                </a:cubicBezTo>
                <a:cubicBezTo>
                  <a:pt x="425939" y="1371736"/>
                  <a:pt x="433844" y="1371799"/>
                  <a:pt x="441325" y="1371600"/>
                </a:cubicBezTo>
                <a:cubicBezTo>
                  <a:pt x="513274" y="1369681"/>
                  <a:pt x="585258" y="1369483"/>
                  <a:pt x="657225" y="1368425"/>
                </a:cubicBezTo>
                <a:cubicBezTo>
                  <a:pt x="664731" y="1366549"/>
                  <a:pt x="678545" y="1362881"/>
                  <a:pt x="685800" y="1362075"/>
                </a:cubicBezTo>
                <a:cubicBezTo>
                  <a:pt x="699515" y="1360551"/>
                  <a:pt x="713317" y="1359958"/>
                  <a:pt x="727075" y="1358900"/>
                </a:cubicBezTo>
                <a:cubicBezTo>
                  <a:pt x="733425" y="1357842"/>
                  <a:pt x="741573" y="1360277"/>
                  <a:pt x="746125" y="1355725"/>
                </a:cubicBezTo>
                <a:cubicBezTo>
                  <a:pt x="751573" y="1350277"/>
                  <a:pt x="745913" y="1337538"/>
                  <a:pt x="752475" y="1333500"/>
                </a:cubicBezTo>
                <a:cubicBezTo>
                  <a:pt x="762431" y="1327373"/>
                  <a:pt x="775758" y="1331383"/>
                  <a:pt x="787400" y="1330325"/>
                </a:cubicBezTo>
                <a:cubicBezTo>
                  <a:pt x="823861" y="1321210"/>
                  <a:pt x="778928" y="1333956"/>
                  <a:pt x="809625" y="1320800"/>
                </a:cubicBezTo>
                <a:cubicBezTo>
                  <a:pt x="813636" y="1319081"/>
                  <a:pt x="818129" y="1318824"/>
                  <a:pt x="822325" y="1317625"/>
                </a:cubicBezTo>
                <a:cubicBezTo>
                  <a:pt x="825543" y="1316706"/>
                  <a:pt x="828675" y="1315508"/>
                  <a:pt x="831850" y="1314450"/>
                </a:cubicBezTo>
                <a:cubicBezTo>
                  <a:pt x="836083" y="1311275"/>
                  <a:pt x="839956" y="1307550"/>
                  <a:pt x="844550" y="1304925"/>
                </a:cubicBezTo>
                <a:cubicBezTo>
                  <a:pt x="847456" y="1303265"/>
                  <a:pt x="851708" y="1304117"/>
                  <a:pt x="854075" y="1301750"/>
                </a:cubicBezTo>
                <a:cubicBezTo>
                  <a:pt x="859471" y="1296354"/>
                  <a:pt x="862542" y="1289050"/>
                  <a:pt x="866775" y="1282700"/>
                </a:cubicBezTo>
                <a:cubicBezTo>
                  <a:pt x="868631" y="1279915"/>
                  <a:pt x="867859" y="1275788"/>
                  <a:pt x="869950" y="1273175"/>
                </a:cubicBezTo>
                <a:cubicBezTo>
                  <a:pt x="872334" y="1270195"/>
                  <a:pt x="876300" y="1268942"/>
                  <a:pt x="879475" y="1266825"/>
                </a:cubicBezTo>
                <a:cubicBezTo>
                  <a:pt x="887207" y="1235896"/>
                  <a:pt x="882584" y="1249528"/>
                  <a:pt x="892175" y="1225550"/>
                </a:cubicBezTo>
                <a:cubicBezTo>
                  <a:pt x="893233" y="1219200"/>
                  <a:pt x="893314" y="1212607"/>
                  <a:pt x="895350" y="1206500"/>
                </a:cubicBezTo>
                <a:cubicBezTo>
                  <a:pt x="896557" y="1202880"/>
                  <a:pt x="900197" y="1200482"/>
                  <a:pt x="901700" y="1196975"/>
                </a:cubicBezTo>
                <a:cubicBezTo>
                  <a:pt x="903419" y="1192964"/>
                  <a:pt x="903621" y="1188455"/>
                  <a:pt x="904875" y="1184275"/>
                </a:cubicBezTo>
                <a:cubicBezTo>
                  <a:pt x="906798" y="1177864"/>
                  <a:pt x="911225" y="1165225"/>
                  <a:pt x="911225" y="1165225"/>
                </a:cubicBezTo>
                <a:cubicBezTo>
                  <a:pt x="912194" y="1131295"/>
                  <a:pt x="913320" y="1047976"/>
                  <a:pt x="917575" y="1003300"/>
                </a:cubicBezTo>
                <a:cubicBezTo>
                  <a:pt x="918087" y="997928"/>
                  <a:pt x="919987" y="992767"/>
                  <a:pt x="920750" y="987425"/>
                </a:cubicBezTo>
                <a:cubicBezTo>
                  <a:pt x="922105" y="977938"/>
                  <a:pt x="922867" y="968375"/>
                  <a:pt x="923925" y="958850"/>
                </a:cubicBezTo>
                <a:cubicBezTo>
                  <a:pt x="924983" y="934508"/>
                  <a:pt x="925231" y="910118"/>
                  <a:pt x="927100" y="885825"/>
                </a:cubicBezTo>
                <a:cubicBezTo>
                  <a:pt x="927357" y="882488"/>
                  <a:pt x="930275" y="879647"/>
                  <a:pt x="930275" y="876300"/>
                </a:cubicBezTo>
                <a:cubicBezTo>
                  <a:pt x="930275" y="760455"/>
                  <a:pt x="934983" y="788715"/>
                  <a:pt x="923925" y="733425"/>
                </a:cubicBezTo>
                <a:cubicBezTo>
                  <a:pt x="922867" y="700617"/>
                  <a:pt x="922605" y="667773"/>
                  <a:pt x="920750" y="635000"/>
                </a:cubicBezTo>
                <a:cubicBezTo>
                  <a:pt x="919429" y="611658"/>
                  <a:pt x="914400" y="565150"/>
                  <a:pt x="914400" y="565150"/>
                </a:cubicBezTo>
                <a:cubicBezTo>
                  <a:pt x="915458" y="490008"/>
                  <a:pt x="915545" y="414847"/>
                  <a:pt x="917575" y="339725"/>
                </a:cubicBezTo>
                <a:cubicBezTo>
                  <a:pt x="917665" y="336379"/>
                  <a:pt x="919831" y="333418"/>
                  <a:pt x="920750" y="330200"/>
                </a:cubicBezTo>
                <a:cubicBezTo>
                  <a:pt x="921949" y="326004"/>
                  <a:pt x="921974" y="321403"/>
                  <a:pt x="923925" y="317500"/>
                </a:cubicBezTo>
                <a:cubicBezTo>
                  <a:pt x="927338" y="310674"/>
                  <a:pt x="934212" y="305690"/>
                  <a:pt x="936625" y="298450"/>
                </a:cubicBezTo>
                <a:cubicBezTo>
                  <a:pt x="937683" y="295275"/>
                  <a:pt x="938881" y="292143"/>
                  <a:pt x="939800" y="288925"/>
                </a:cubicBezTo>
                <a:cubicBezTo>
                  <a:pt x="942789" y="278463"/>
                  <a:pt x="943968" y="271262"/>
                  <a:pt x="946150" y="260350"/>
                </a:cubicBezTo>
                <a:cubicBezTo>
                  <a:pt x="945092" y="230717"/>
                  <a:pt x="944825" y="201044"/>
                  <a:pt x="942975" y="171450"/>
                </a:cubicBezTo>
                <a:cubicBezTo>
                  <a:pt x="942703" y="167095"/>
                  <a:pt x="940464" y="163063"/>
                  <a:pt x="939800" y="158750"/>
                </a:cubicBezTo>
                <a:cubicBezTo>
                  <a:pt x="937686" y="145008"/>
                  <a:pt x="937010" y="125367"/>
                  <a:pt x="933450" y="111125"/>
                </a:cubicBezTo>
                <a:lnTo>
                  <a:pt x="923925" y="82550"/>
                </a:lnTo>
                <a:cubicBezTo>
                  <a:pt x="922867" y="79375"/>
                  <a:pt x="923535" y="74881"/>
                  <a:pt x="920750" y="73025"/>
                </a:cubicBezTo>
                <a:cubicBezTo>
                  <a:pt x="908440" y="64819"/>
                  <a:pt x="914845" y="67882"/>
                  <a:pt x="901700" y="63500"/>
                </a:cubicBezTo>
                <a:cubicBezTo>
                  <a:pt x="898525" y="64558"/>
                  <a:pt x="892632" y="63360"/>
                  <a:pt x="892175" y="66675"/>
                </a:cubicBezTo>
                <a:cubicBezTo>
                  <a:pt x="882941" y="133619"/>
                  <a:pt x="894655" y="133649"/>
                  <a:pt x="885825" y="177800"/>
                </a:cubicBezTo>
                <a:cubicBezTo>
                  <a:pt x="883964" y="187107"/>
                  <a:pt x="880172" y="190989"/>
                  <a:pt x="876300" y="200025"/>
                </a:cubicBezTo>
                <a:cubicBezTo>
                  <a:pt x="874982" y="203101"/>
                  <a:pt x="874183" y="206375"/>
                  <a:pt x="873125" y="209550"/>
                </a:cubicBezTo>
                <a:cubicBezTo>
                  <a:pt x="872067" y="231775"/>
                  <a:pt x="871724" y="254046"/>
                  <a:pt x="869950" y="276225"/>
                </a:cubicBezTo>
                <a:cubicBezTo>
                  <a:pt x="869264" y="284796"/>
                  <a:pt x="861605" y="305465"/>
                  <a:pt x="854075" y="307975"/>
                </a:cubicBezTo>
                <a:lnTo>
                  <a:pt x="844550" y="311150"/>
                </a:lnTo>
                <a:cubicBezTo>
                  <a:pt x="838200" y="310092"/>
                  <a:pt x="831089" y="311169"/>
                  <a:pt x="825500" y="307975"/>
                </a:cubicBezTo>
                <a:cubicBezTo>
                  <a:pt x="822594" y="306315"/>
                  <a:pt x="822325" y="301797"/>
                  <a:pt x="822325" y="298450"/>
                </a:cubicBezTo>
                <a:cubicBezTo>
                  <a:pt x="822325" y="282540"/>
                  <a:pt x="824442" y="266700"/>
                  <a:pt x="825500" y="250825"/>
                </a:cubicBezTo>
                <a:cubicBezTo>
                  <a:pt x="828232" y="157935"/>
                  <a:pt x="831064" y="139819"/>
                  <a:pt x="825500" y="50800"/>
                </a:cubicBezTo>
                <a:cubicBezTo>
                  <a:pt x="824833" y="40132"/>
                  <a:pt x="820874" y="40308"/>
                  <a:pt x="812800" y="34925"/>
                </a:cubicBezTo>
                <a:cubicBezTo>
                  <a:pt x="803275" y="37042"/>
                  <a:pt x="792952" y="36911"/>
                  <a:pt x="784225" y="41275"/>
                </a:cubicBezTo>
                <a:cubicBezTo>
                  <a:pt x="781232" y="42772"/>
                  <a:pt x="781050" y="47453"/>
                  <a:pt x="781050" y="50800"/>
                </a:cubicBezTo>
                <a:cubicBezTo>
                  <a:pt x="781050" y="93620"/>
                  <a:pt x="782703" y="100474"/>
                  <a:pt x="787400" y="133350"/>
                </a:cubicBezTo>
                <a:cubicBezTo>
                  <a:pt x="786342" y="209550"/>
                  <a:pt x="791215" y="286064"/>
                  <a:pt x="784225" y="361950"/>
                </a:cubicBezTo>
                <a:cubicBezTo>
                  <a:pt x="783636" y="368341"/>
                  <a:pt x="754933" y="378888"/>
                  <a:pt x="749300" y="381000"/>
                </a:cubicBezTo>
                <a:cubicBezTo>
                  <a:pt x="746166" y="382175"/>
                  <a:pt x="742950" y="383117"/>
                  <a:pt x="739775" y="384175"/>
                </a:cubicBezTo>
                <a:cubicBezTo>
                  <a:pt x="736600" y="382058"/>
                  <a:pt x="732272" y="381061"/>
                  <a:pt x="730250" y="377825"/>
                </a:cubicBezTo>
                <a:cubicBezTo>
                  <a:pt x="724010" y="367841"/>
                  <a:pt x="722937" y="350785"/>
                  <a:pt x="720725" y="339725"/>
                </a:cubicBezTo>
                <a:cubicBezTo>
                  <a:pt x="719869" y="335446"/>
                  <a:pt x="719269" y="331036"/>
                  <a:pt x="717550" y="327025"/>
                </a:cubicBezTo>
                <a:cubicBezTo>
                  <a:pt x="716047" y="323518"/>
                  <a:pt x="713317" y="320675"/>
                  <a:pt x="711200" y="317500"/>
                </a:cubicBezTo>
                <a:cubicBezTo>
                  <a:pt x="712486" y="294344"/>
                  <a:pt x="712580" y="262973"/>
                  <a:pt x="717550" y="238125"/>
                </a:cubicBezTo>
                <a:cubicBezTo>
                  <a:pt x="719262" y="229567"/>
                  <a:pt x="723900" y="212725"/>
                  <a:pt x="723900" y="212725"/>
                </a:cubicBezTo>
                <a:cubicBezTo>
                  <a:pt x="729437" y="157355"/>
                  <a:pt x="729095" y="175198"/>
                  <a:pt x="723900" y="92075"/>
                </a:cubicBezTo>
                <a:cubicBezTo>
                  <a:pt x="723628" y="87720"/>
                  <a:pt x="721442" y="83679"/>
                  <a:pt x="720725" y="79375"/>
                </a:cubicBezTo>
                <a:cubicBezTo>
                  <a:pt x="719322" y="70959"/>
                  <a:pt x="718953" y="62391"/>
                  <a:pt x="717550" y="53975"/>
                </a:cubicBezTo>
                <a:cubicBezTo>
                  <a:pt x="715853" y="43792"/>
                  <a:pt x="714819" y="37289"/>
                  <a:pt x="704850" y="31750"/>
                </a:cubicBezTo>
                <a:cubicBezTo>
                  <a:pt x="698999" y="28499"/>
                  <a:pt x="685800" y="25400"/>
                  <a:pt x="685800" y="25400"/>
                </a:cubicBezTo>
                <a:cubicBezTo>
                  <a:pt x="680508" y="27517"/>
                  <a:pt x="673634" y="27423"/>
                  <a:pt x="669925" y="31750"/>
                </a:cubicBezTo>
                <a:cubicBezTo>
                  <a:pt x="666413" y="35847"/>
                  <a:pt x="667419" y="42270"/>
                  <a:pt x="666750" y="47625"/>
                </a:cubicBezTo>
                <a:cubicBezTo>
                  <a:pt x="664242" y="67688"/>
                  <a:pt x="661745" y="87775"/>
                  <a:pt x="660400" y="107950"/>
                </a:cubicBezTo>
                <a:cubicBezTo>
                  <a:pt x="659342" y="123825"/>
                  <a:pt x="658891" y="139752"/>
                  <a:pt x="657225" y="155575"/>
                </a:cubicBezTo>
                <a:cubicBezTo>
                  <a:pt x="656768" y="159915"/>
                  <a:pt x="654997" y="164015"/>
                  <a:pt x="654050" y="168275"/>
                </a:cubicBezTo>
                <a:cubicBezTo>
                  <a:pt x="652879" y="173543"/>
                  <a:pt x="651696" y="178816"/>
                  <a:pt x="650875" y="184150"/>
                </a:cubicBezTo>
                <a:cubicBezTo>
                  <a:pt x="649578" y="192583"/>
                  <a:pt x="649226" y="201155"/>
                  <a:pt x="647700" y="209550"/>
                </a:cubicBezTo>
                <a:cubicBezTo>
                  <a:pt x="647101" y="212843"/>
                  <a:pt x="645251" y="215808"/>
                  <a:pt x="644525" y="219075"/>
                </a:cubicBezTo>
                <a:cubicBezTo>
                  <a:pt x="643128" y="225359"/>
                  <a:pt x="642408" y="231775"/>
                  <a:pt x="641350" y="238125"/>
                </a:cubicBezTo>
                <a:cubicBezTo>
                  <a:pt x="642408" y="280458"/>
                  <a:pt x="644525" y="322778"/>
                  <a:pt x="644525" y="365125"/>
                </a:cubicBezTo>
                <a:cubicBezTo>
                  <a:pt x="644525" y="373512"/>
                  <a:pt x="646685" y="400227"/>
                  <a:pt x="635000" y="409575"/>
                </a:cubicBezTo>
                <a:cubicBezTo>
                  <a:pt x="632387" y="411666"/>
                  <a:pt x="628650" y="411692"/>
                  <a:pt x="625475" y="412750"/>
                </a:cubicBezTo>
                <a:cubicBezTo>
                  <a:pt x="619125" y="411692"/>
                  <a:pt x="612532" y="411611"/>
                  <a:pt x="606425" y="409575"/>
                </a:cubicBezTo>
                <a:cubicBezTo>
                  <a:pt x="598805" y="407035"/>
                  <a:pt x="593937" y="400473"/>
                  <a:pt x="590550" y="393700"/>
                </a:cubicBezTo>
                <a:cubicBezTo>
                  <a:pt x="589053" y="390707"/>
                  <a:pt x="588872" y="387168"/>
                  <a:pt x="587375" y="384175"/>
                </a:cubicBezTo>
                <a:cubicBezTo>
                  <a:pt x="575065" y="359556"/>
                  <a:pt x="585830" y="389066"/>
                  <a:pt x="577850" y="365125"/>
                </a:cubicBezTo>
                <a:cubicBezTo>
                  <a:pt x="578908" y="311150"/>
                  <a:pt x="579226" y="257155"/>
                  <a:pt x="581025" y="203200"/>
                </a:cubicBezTo>
                <a:cubicBezTo>
                  <a:pt x="581344" y="193622"/>
                  <a:pt x="582624" y="184078"/>
                  <a:pt x="584200" y="174625"/>
                </a:cubicBezTo>
                <a:cubicBezTo>
                  <a:pt x="584750" y="171324"/>
                  <a:pt x="586317" y="168275"/>
                  <a:pt x="587375" y="165100"/>
                </a:cubicBezTo>
                <a:cubicBezTo>
                  <a:pt x="586317" y="128058"/>
                  <a:pt x="586904" y="90933"/>
                  <a:pt x="584200" y="53975"/>
                </a:cubicBezTo>
                <a:cubicBezTo>
                  <a:pt x="584004" y="51299"/>
                  <a:pt x="575433" y="26158"/>
                  <a:pt x="571500" y="22225"/>
                </a:cubicBezTo>
                <a:cubicBezTo>
                  <a:pt x="569133" y="19858"/>
                  <a:pt x="565150" y="20108"/>
                  <a:pt x="561975" y="19050"/>
                </a:cubicBezTo>
                <a:cubicBezTo>
                  <a:pt x="556683" y="20108"/>
                  <a:pt x="550590" y="19232"/>
                  <a:pt x="546100" y="22225"/>
                </a:cubicBezTo>
                <a:cubicBezTo>
                  <a:pt x="543315" y="24081"/>
                  <a:pt x="543844" y="28532"/>
                  <a:pt x="542925" y="31750"/>
                </a:cubicBezTo>
                <a:cubicBezTo>
                  <a:pt x="541726" y="35946"/>
                  <a:pt x="540808" y="40217"/>
                  <a:pt x="539750" y="44450"/>
                </a:cubicBezTo>
                <a:cubicBezTo>
                  <a:pt x="538692" y="85725"/>
                  <a:pt x="538539" y="127033"/>
                  <a:pt x="536575" y="168275"/>
                </a:cubicBezTo>
                <a:cubicBezTo>
                  <a:pt x="536416" y="171618"/>
                  <a:pt x="534212" y="174553"/>
                  <a:pt x="533400" y="177800"/>
                </a:cubicBezTo>
                <a:cubicBezTo>
                  <a:pt x="532091" y="183035"/>
                  <a:pt x="530988" y="188333"/>
                  <a:pt x="530225" y="193675"/>
                </a:cubicBezTo>
                <a:cubicBezTo>
                  <a:pt x="528870" y="203162"/>
                  <a:pt x="528405" y="212763"/>
                  <a:pt x="527050" y="222250"/>
                </a:cubicBezTo>
                <a:cubicBezTo>
                  <a:pt x="523943" y="243997"/>
                  <a:pt x="525132" y="231399"/>
                  <a:pt x="520700" y="247650"/>
                </a:cubicBezTo>
                <a:cubicBezTo>
                  <a:pt x="518404" y="256070"/>
                  <a:pt x="514350" y="273050"/>
                  <a:pt x="514350" y="273050"/>
                </a:cubicBezTo>
                <a:cubicBezTo>
                  <a:pt x="511315" y="403561"/>
                  <a:pt x="553406" y="394135"/>
                  <a:pt x="495300" y="415925"/>
                </a:cubicBezTo>
                <a:cubicBezTo>
                  <a:pt x="492166" y="417100"/>
                  <a:pt x="488950" y="418042"/>
                  <a:pt x="485775" y="419100"/>
                </a:cubicBezTo>
                <a:cubicBezTo>
                  <a:pt x="477308" y="418042"/>
                  <a:pt x="467692" y="420315"/>
                  <a:pt x="460375" y="415925"/>
                </a:cubicBezTo>
                <a:cubicBezTo>
                  <a:pt x="455488" y="412993"/>
                  <a:pt x="454149" y="405748"/>
                  <a:pt x="454025" y="400050"/>
                </a:cubicBezTo>
                <a:cubicBezTo>
                  <a:pt x="453465" y="374293"/>
                  <a:pt x="450642" y="296248"/>
                  <a:pt x="460375" y="250825"/>
                </a:cubicBezTo>
                <a:cubicBezTo>
                  <a:pt x="462204" y="242291"/>
                  <a:pt x="465013" y="233983"/>
                  <a:pt x="466725" y="225425"/>
                </a:cubicBezTo>
                <a:cubicBezTo>
                  <a:pt x="477973" y="169185"/>
                  <a:pt x="460888" y="255495"/>
                  <a:pt x="473075" y="190500"/>
                </a:cubicBezTo>
                <a:cubicBezTo>
                  <a:pt x="475064" y="179892"/>
                  <a:pt x="479425" y="158750"/>
                  <a:pt x="479425" y="158750"/>
                </a:cubicBezTo>
                <a:cubicBezTo>
                  <a:pt x="478367" y="129117"/>
                  <a:pt x="478856" y="99387"/>
                  <a:pt x="476250" y="69850"/>
                </a:cubicBezTo>
                <a:cubicBezTo>
                  <a:pt x="475662" y="63182"/>
                  <a:pt x="473613" y="56369"/>
                  <a:pt x="469900" y="50800"/>
                </a:cubicBezTo>
                <a:cubicBezTo>
                  <a:pt x="467783" y="47625"/>
                  <a:pt x="465100" y="44762"/>
                  <a:pt x="463550" y="41275"/>
                </a:cubicBezTo>
                <a:cubicBezTo>
                  <a:pt x="460832" y="35158"/>
                  <a:pt x="462769" y="25938"/>
                  <a:pt x="457200" y="22225"/>
                </a:cubicBezTo>
                <a:cubicBezTo>
                  <a:pt x="435365" y="7669"/>
                  <a:pt x="445390" y="11938"/>
                  <a:pt x="428625" y="6350"/>
                </a:cubicBezTo>
                <a:cubicBezTo>
                  <a:pt x="424392" y="7408"/>
                  <a:pt x="419332" y="6799"/>
                  <a:pt x="415925" y="9525"/>
                </a:cubicBezTo>
                <a:cubicBezTo>
                  <a:pt x="413312" y="11616"/>
                  <a:pt x="413349" y="15757"/>
                  <a:pt x="412750" y="19050"/>
                </a:cubicBezTo>
                <a:cubicBezTo>
                  <a:pt x="405570" y="58541"/>
                  <a:pt x="413681" y="32131"/>
                  <a:pt x="406400" y="53975"/>
                </a:cubicBezTo>
                <a:cubicBezTo>
                  <a:pt x="404283" y="87842"/>
                  <a:pt x="403122" y="121782"/>
                  <a:pt x="400050" y="155575"/>
                </a:cubicBezTo>
                <a:cubicBezTo>
                  <a:pt x="398992" y="167217"/>
                  <a:pt x="398528" y="178928"/>
                  <a:pt x="396875" y="190500"/>
                </a:cubicBezTo>
                <a:cubicBezTo>
                  <a:pt x="396402" y="193813"/>
                  <a:pt x="394758" y="196850"/>
                  <a:pt x="393700" y="200025"/>
                </a:cubicBezTo>
                <a:cubicBezTo>
                  <a:pt x="392642" y="224367"/>
                  <a:pt x="392325" y="248752"/>
                  <a:pt x="390525" y="273050"/>
                </a:cubicBezTo>
                <a:cubicBezTo>
                  <a:pt x="388090" y="305922"/>
                  <a:pt x="382936" y="338570"/>
                  <a:pt x="381000" y="371475"/>
                </a:cubicBezTo>
                <a:cubicBezTo>
                  <a:pt x="377601" y="429259"/>
                  <a:pt x="392821" y="415453"/>
                  <a:pt x="368300" y="431800"/>
                </a:cubicBezTo>
                <a:cubicBezTo>
                  <a:pt x="352425" y="430742"/>
                  <a:pt x="336162" y="432269"/>
                  <a:pt x="320675" y="428625"/>
                </a:cubicBezTo>
                <a:cubicBezTo>
                  <a:pt x="316961" y="427751"/>
                  <a:pt x="314367" y="422916"/>
                  <a:pt x="314325" y="419100"/>
                </a:cubicBezTo>
                <a:cubicBezTo>
                  <a:pt x="313302" y="325966"/>
                  <a:pt x="315519" y="232818"/>
                  <a:pt x="317500" y="139700"/>
                </a:cubicBezTo>
                <a:cubicBezTo>
                  <a:pt x="317637" y="133264"/>
                  <a:pt x="318981" y="126861"/>
                  <a:pt x="320675" y="120650"/>
                </a:cubicBezTo>
                <a:cubicBezTo>
                  <a:pt x="322175" y="115152"/>
                  <a:pt x="325387" y="110234"/>
                  <a:pt x="327025" y="104775"/>
                </a:cubicBezTo>
                <a:cubicBezTo>
                  <a:pt x="328576" y="99606"/>
                  <a:pt x="329029" y="94168"/>
                  <a:pt x="330200" y="88900"/>
                </a:cubicBezTo>
                <a:cubicBezTo>
                  <a:pt x="331147" y="84640"/>
                  <a:pt x="332317" y="80433"/>
                  <a:pt x="333375" y="76200"/>
                </a:cubicBezTo>
                <a:cubicBezTo>
                  <a:pt x="329370" y="44158"/>
                  <a:pt x="332898" y="58895"/>
                  <a:pt x="323850" y="31750"/>
                </a:cubicBezTo>
                <a:cubicBezTo>
                  <a:pt x="321268" y="24003"/>
                  <a:pt x="320480" y="18855"/>
                  <a:pt x="314325" y="12700"/>
                </a:cubicBezTo>
                <a:cubicBezTo>
                  <a:pt x="311627" y="10002"/>
                  <a:pt x="307975" y="8467"/>
                  <a:pt x="304800" y="6350"/>
                </a:cubicBezTo>
                <a:cubicBezTo>
                  <a:pt x="294217" y="7408"/>
                  <a:pt x="283046" y="5890"/>
                  <a:pt x="273050" y="9525"/>
                </a:cubicBezTo>
                <a:cubicBezTo>
                  <a:pt x="269905" y="10669"/>
                  <a:pt x="270794" y="15832"/>
                  <a:pt x="269875" y="19050"/>
                </a:cubicBezTo>
                <a:cubicBezTo>
                  <a:pt x="268676" y="23246"/>
                  <a:pt x="267758" y="27517"/>
                  <a:pt x="266700" y="31750"/>
                </a:cubicBezTo>
                <a:cubicBezTo>
                  <a:pt x="257042" y="118676"/>
                  <a:pt x="259011" y="89959"/>
                  <a:pt x="266700" y="254000"/>
                </a:cubicBezTo>
                <a:cubicBezTo>
                  <a:pt x="266879" y="257812"/>
                  <a:pt x="271343" y="260112"/>
                  <a:pt x="273050" y="263525"/>
                </a:cubicBezTo>
                <a:cubicBezTo>
                  <a:pt x="279811" y="277046"/>
                  <a:pt x="271656" y="269836"/>
                  <a:pt x="282575" y="282575"/>
                </a:cubicBezTo>
                <a:cubicBezTo>
                  <a:pt x="286471" y="287121"/>
                  <a:pt x="291042" y="291042"/>
                  <a:pt x="295275" y="295275"/>
                </a:cubicBezTo>
                <a:cubicBezTo>
                  <a:pt x="293158" y="319617"/>
                  <a:pt x="292640" y="344151"/>
                  <a:pt x="288925" y="368300"/>
                </a:cubicBezTo>
                <a:cubicBezTo>
                  <a:pt x="288345" y="372072"/>
                  <a:pt x="284282" y="374412"/>
                  <a:pt x="282575" y="377825"/>
                </a:cubicBezTo>
                <a:cubicBezTo>
                  <a:pt x="281078" y="380818"/>
                  <a:pt x="281767" y="384983"/>
                  <a:pt x="279400" y="387350"/>
                </a:cubicBezTo>
                <a:cubicBezTo>
                  <a:pt x="268483" y="398267"/>
                  <a:pt x="262803" y="399232"/>
                  <a:pt x="250825" y="403225"/>
                </a:cubicBezTo>
                <a:cubicBezTo>
                  <a:pt x="243791" y="402220"/>
                  <a:pt x="225155" y="402819"/>
                  <a:pt x="219075" y="393700"/>
                </a:cubicBezTo>
                <a:cubicBezTo>
                  <a:pt x="216654" y="390069"/>
                  <a:pt x="217099" y="385196"/>
                  <a:pt x="215900" y="381000"/>
                </a:cubicBezTo>
                <a:cubicBezTo>
                  <a:pt x="212880" y="370431"/>
                  <a:pt x="211535" y="370686"/>
                  <a:pt x="209550" y="358775"/>
                </a:cubicBezTo>
                <a:cubicBezTo>
                  <a:pt x="208147" y="350359"/>
                  <a:pt x="207433" y="341842"/>
                  <a:pt x="206375" y="333375"/>
                </a:cubicBezTo>
                <a:cubicBezTo>
                  <a:pt x="207433" y="275167"/>
                  <a:pt x="207578" y="216935"/>
                  <a:pt x="209550" y="158750"/>
                </a:cubicBezTo>
                <a:cubicBezTo>
                  <a:pt x="209755" y="152711"/>
                  <a:pt x="214246" y="142591"/>
                  <a:pt x="215900" y="136525"/>
                </a:cubicBezTo>
                <a:cubicBezTo>
                  <a:pt x="222681" y="111661"/>
                  <a:pt x="221649" y="114731"/>
                  <a:pt x="225425" y="92075"/>
                </a:cubicBezTo>
                <a:cubicBezTo>
                  <a:pt x="223308" y="69850"/>
                  <a:pt x="221735" y="47567"/>
                  <a:pt x="219075" y="25400"/>
                </a:cubicBezTo>
                <a:cubicBezTo>
                  <a:pt x="218555" y="21067"/>
                  <a:pt x="217099" y="16896"/>
                  <a:pt x="215900" y="12700"/>
                </a:cubicBezTo>
                <a:cubicBezTo>
                  <a:pt x="214981" y="9482"/>
                  <a:pt x="215510" y="5031"/>
                  <a:pt x="212725" y="3175"/>
                </a:cubicBezTo>
                <a:cubicBezTo>
                  <a:pt x="208235" y="182"/>
                  <a:pt x="202142" y="1058"/>
                  <a:pt x="196850" y="0"/>
                </a:cubicBezTo>
                <a:cubicBezTo>
                  <a:pt x="189442" y="1058"/>
                  <a:pt x="180532" y="-1419"/>
                  <a:pt x="174625" y="3175"/>
                </a:cubicBezTo>
                <a:cubicBezTo>
                  <a:pt x="169341" y="7284"/>
                  <a:pt x="168275" y="22225"/>
                  <a:pt x="168275" y="22225"/>
                </a:cubicBezTo>
                <a:cubicBezTo>
                  <a:pt x="170290" y="135078"/>
                  <a:pt x="174546" y="249069"/>
                  <a:pt x="168275" y="361950"/>
                </a:cubicBezTo>
                <a:cubicBezTo>
                  <a:pt x="167733" y="371705"/>
                  <a:pt x="158823" y="372509"/>
                  <a:pt x="152400" y="374650"/>
                </a:cubicBezTo>
                <a:cubicBezTo>
                  <a:pt x="114245" y="370835"/>
                  <a:pt x="124076" y="381878"/>
                  <a:pt x="117475" y="358775"/>
                </a:cubicBezTo>
                <a:cubicBezTo>
                  <a:pt x="116556" y="355557"/>
                  <a:pt x="115358" y="352425"/>
                  <a:pt x="114300" y="349250"/>
                </a:cubicBezTo>
                <a:cubicBezTo>
                  <a:pt x="113244" y="338690"/>
                  <a:pt x="107950" y="287517"/>
                  <a:pt x="107950" y="279400"/>
                </a:cubicBezTo>
                <a:cubicBezTo>
                  <a:pt x="107950" y="232821"/>
                  <a:pt x="110067" y="186267"/>
                  <a:pt x="111125" y="139700"/>
                </a:cubicBezTo>
                <a:cubicBezTo>
                  <a:pt x="108794" y="81428"/>
                  <a:pt x="131449" y="67550"/>
                  <a:pt x="95250" y="53975"/>
                </a:cubicBezTo>
                <a:cubicBezTo>
                  <a:pt x="91164" y="52443"/>
                  <a:pt x="86783" y="51858"/>
                  <a:pt x="82550" y="50800"/>
                </a:cubicBezTo>
                <a:cubicBezTo>
                  <a:pt x="80433" y="56092"/>
                  <a:pt x="78002" y="61268"/>
                  <a:pt x="76200" y="66675"/>
                </a:cubicBezTo>
                <a:cubicBezTo>
                  <a:pt x="66260" y="96495"/>
                  <a:pt x="74931" y="127013"/>
                  <a:pt x="76200" y="158750"/>
                </a:cubicBezTo>
                <a:cubicBezTo>
                  <a:pt x="75142" y="222250"/>
                  <a:pt x="75009" y="285772"/>
                  <a:pt x="73025" y="349250"/>
                </a:cubicBezTo>
                <a:cubicBezTo>
                  <a:pt x="72589" y="363209"/>
                  <a:pt x="70276" y="361666"/>
                  <a:pt x="60325" y="368300"/>
                </a:cubicBezTo>
                <a:cubicBezTo>
                  <a:pt x="57150" y="367242"/>
                  <a:pt x="53167" y="367492"/>
                  <a:pt x="50800" y="365125"/>
                </a:cubicBezTo>
                <a:cubicBezTo>
                  <a:pt x="47453" y="361778"/>
                  <a:pt x="46112" y="356857"/>
                  <a:pt x="44450" y="352425"/>
                </a:cubicBezTo>
                <a:cubicBezTo>
                  <a:pt x="42918" y="348339"/>
                  <a:pt x="42474" y="343921"/>
                  <a:pt x="41275" y="339725"/>
                </a:cubicBezTo>
                <a:cubicBezTo>
                  <a:pt x="40356" y="336507"/>
                  <a:pt x="39158" y="333375"/>
                  <a:pt x="38100" y="330200"/>
                </a:cubicBezTo>
                <a:cubicBezTo>
                  <a:pt x="43792" y="244813"/>
                  <a:pt x="35761" y="304910"/>
                  <a:pt x="44450" y="273050"/>
                </a:cubicBezTo>
                <a:cubicBezTo>
                  <a:pt x="46746" y="264630"/>
                  <a:pt x="50800" y="247650"/>
                  <a:pt x="50800" y="247650"/>
                </a:cubicBezTo>
                <a:cubicBezTo>
                  <a:pt x="57215" y="183503"/>
                  <a:pt x="62204" y="146504"/>
                  <a:pt x="50800" y="66675"/>
                </a:cubicBezTo>
                <a:cubicBezTo>
                  <a:pt x="49853" y="60049"/>
                  <a:pt x="37737" y="63318"/>
                  <a:pt x="31750" y="60325"/>
                </a:cubicBezTo>
                <a:lnTo>
                  <a:pt x="47625" y="66675"/>
                </a:lnTo>
                <a:close/>
              </a:path>
            </a:pathLst>
          </a:custGeom>
          <a:solidFill>
            <a:srgbClr val="FFFFFF"/>
          </a:solidFill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Ellipse 36"/>
          <p:cNvSpPr/>
          <p:nvPr/>
        </p:nvSpPr>
        <p:spPr>
          <a:xfrm rot="18780000">
            <a:off x="2982207" y="3899077"/>
            <a:ext cx="142875" cy="231422"/>
          </a:xfrm>
          <a:prstGeom prst="ellipse">
            <a:avLst/>
          </a:prstGeom>
          <a:solidFill>
            <a:srgbClr val="FFFFFF"/>
          </a:solidFill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2" name="Ellipse 41"/>
          <p:cNvSpPr/>
          <p:nvPr/>
        </p:nvSpPr>
        <p:spPr>
          <a:xfrm>
            <a:off x="2035192" y="2525175"/>
            <a:ext cx="120572" cy="258236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3" name="Ellipse 42"/>
          <p:cNvSpPr/>
          <p:nvPr/>
        </p:nvSpPr>
        <p:spPr>
          <a:xfrm rot="1080000">
            <a:off x="1432335" y="2525175"/>
            <a:ext cx="361715" cy="12911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" name="Ellipse 43"/>
          <p:cNvSpPr/>
          <p:nvPr/>
        </p:nvSpPr>
        <p:spPr>
          <a:xfrm rot="17940000">
            <a:off x="935403" y="2274734"/>
            <a:ext cx="383926" cy="13359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" name="Ellipse 44"/>
          <p:cNvSpPr/>
          <p:nvPr/>
        </p:nvSpPr>
        <p:spPr>
          <a:xfrm>
            <a:off x="1432334" y="2912530"/>
            <a:ext cx="120572" cy="193677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6" name="Ellipse 45"/>
          <p:cNvSpPr/>
          <p:nvPr/>
        </p:nvSpPr>
        <p:spPr>
          <a:xfrm rot="21300000">
            <a:off x="1497760" y="1966529"/>
            <a:ext cx="358514" cy="14306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" name="Ellipse 46"/>
          <p:cNvSpPr/>
          <p:nvPr/>
        </p:nvSpPr>
        <p:spPr>
          <a:xfrm>
            <a:off x="1974906" y="1944145"/>
            <a:ext cx="120572" cy="258236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8" name="Ellipse 47"/>
          <p:cNvSpPr/>
          <p:nvPr/>
        </p:nvSpPr>
        <p:spPr>
          <a:xfrm rot="21300000">
            <a:off x="2340960" y="2483294"/>
            <a:ext cx="353036" cy="12315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9" name="Ellipse 48"/>
          <p:cNvSpPr/>
          <p:nvPr/>
        </p:nvSpPr>
        <p:spPr>
          <a:xfrm rot="10080000">
            <a:off x="2286112" y="1936276"/>
            <a:ext cx="361715" cy="12911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0" name="Ellipse 49"/>
          <p:cNvSpPr/>
          <p:nvPr/>
        </p:nvSpPr>
        <p:spPr>
          <a:xfrm rot="1080000">
            <a:off x="1864111" y="3033777"/>
            <a:ext cx="361715" cy="12911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" name="Ellipse 50"/>
          <p:cNvSpPr/>
          <p:nvPr/>
        </p:nvSpPr>
        <p:spPr>
          <a:xfrm>
            <a:off x="1733763" y="3235324"/>
            <a:ext cx="120572" cy="193677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3" name="Ellipse 52"/>
          <p:cNvSpPr/>
          <p:nvPr/>
        </p:nvSpPr>
        <p:spPr>
          <a:xfrm>
            <a:off x="1733763" y="1556793"/>
            <a:ext cx="120572" cy="193677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6" name="Ellipse 55"/>
          <p:cNvSpPr/>
          <p:nvPr/>
        </p:nvSpPr>
        <p:spPr>
          <a:xfrm>
            <a:off x="1924756" y="1484314"/>
            <a:ext cx="87489" cy="73025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7" name="Ellipse 56"/>
          <p:cNvSpPr/>
          <p:nvPr/>
        </p:nvSpPr>
        <p:spPr>
          <a:xfrm>
            <a:off x="1220612" y="1484314"/>
            <a:ext cx="87489" cy="73025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" name="Ellipse 60"/>
          <p:cNvSpPr/>
          <p:nvPr/>
        </p:nvSpPr>
        <p:spPr>
          <a:xfrm>
            <a:off x="994834" y="2852739"/>
            <a:ext cx="87489" cy="71437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2" name="Ellipse 61"/>
          <p:cNvSpPr/>
          <p:nvPr/>
        </p:nvSpPr>
        <p:spPr>
          <a:xfrm>
            <a:off x="1038578" y="2852739"/>
            <a:ext cx="87489" cy="71437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4" name="Ellipse 63"/>
          <p:cNvSpPr/>
          <p:nvPr/>
        </p:nvSpPr>
        <p:spPr>
          <a:xfrm>
            <a:off x="2235200" y="1700214"/>
            <a:ext cx="87489" cy="73025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5" name="Ellipse 64"/>
          <p:cNvSpPr/>
          <p:nvPr/>
        </p:nvSpPr>
        <p:spPr>
          <a:xfrm>
            <a:off x="2278945" y="1700214"/>
            <a:ext cx="87489" cy="73025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7" name="Ellipse 66"/>
          <p:cNvSpPr/>
          <p:nvPr/>
        </p:nvSpPr>
        <p:spPr>
          <a:xfrm rot="17820000">
            <a:off x="1126332" y="3137871"/>
            <a:ext cx="96837" cy="66322"/>
          </a:xfrm>
          <a:prstGeom prst="ellipse">
            <a:avLst/>
          </a:prstGeom>
          <a:solidFill>
            <a:srgbClr val="FCD5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8" name="Ellipse 67"/>
          <p:cNvSpPr/>
          <p:nvPr/>
        </p:nvSpPr>
        <p:spPr>
          <a:xfrm rot="17820000">
            <a:off x="1145382" y="3095714"/>
            <a:ext cx="96838" cy="64911"/>
          </a:xfrm>
          <a:prstGeom prst="ellipse">
            <a:avLst/>
          </a:prstGeom>
          <a:solidFill>
            <a:srgbClr val="FCD5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9" name="Ellipse 68"/>
          <p:cNvSpPr/>
          <p:nvPr/>
        </p:nvSpPr>
        <p:spPr>
          <a:xfrm>
            <a:off x="2157589" y="1427163"/>
            <a:ext cx="77611" cy="4286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2" name="Ellipse 71"/>
          <p:cNvSpPr/>
          <p:nvPr/>
        </p:nvSpPr>
        <p:spPr>
          <a:xfrm>
            <a:off x="2209800" y="1441451"/>
            <a:ext cx="77612" cy="428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3" name="Ellipse 72"/>
          <p:cNvSpPr/>
          <p:nvPr/>
        </p:nvSpPr>
        <p:spPr>
          <a:xfrm>
            <a:off x="2262011" y="1441451"/>
            <a:ext cx="77611" cy="428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4" name="Ellipse 73"/>
          <p:cNvSpPr/>
          <p:nvPr/>
        </p:nvSpPr>
        <p:spPr>
          <a:xfrm>
            <a:off x="2287412" y="1427163"/>
            <a:ext cx="79022" cy="4286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5" name="Ellipse 74"/>
          <p:cNvSpPr/>
          <p:nvPr/>
        </p:nvSpPr>
        <p:spPr>
          <a:xfrm>
            <a:off x="2339622" y="1412876"/>
            <a:ext cx="79022" cy="428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6" name="Ellipse 75"/>
          <p:cNvSpPr/>
          <p:nvPr/>
        </p:nvSpPr>
        <p:spPr>
          <a:xfrm>
            <a:off x="2105378" y="1427163"/>
            <a:ext cx="77612" cy="4286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7" name="Ellipse 76"/>
          <p:cNvSpPr/>
          <p:nvPr/>
        </p:nvSpPr>
        <p:spPr>
          <a:xfrm>
            <a:off x="2391834" y="1412876"/>
            <a:ext cx="79022" cy="428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8" name="Ellipse 77"/>
          <p:cNvSpPr/>
          <p:nvPr/>
        </p:nvSpPr>
        <p:spPr>
          <a:xfrm>
            <a:off x="2418645" y="1427163"/>
            <a:ext cx="77612" cy="4286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" name="Ellipse 81"/>
          <p:cNvSpPr/>
          <p:nvPr/>
        </p:nvSpPr>
        <p:spPr>
          <a:xfrm rot="4440000">
            <a:off x="1856053" y="2346766"/>
            <a:ext cx="68262" cy="324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3" name="Ellipse 82"/>
          <p:cNvSpPr/>
          <p:nvPr/>
        </p:nvSpPr>
        <p:spPr>
          <a:xfrm rot="4440000">
            <a:off x="1857464" y="2394392"/>
            <a:ext cx="68262" cy="324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4" name="Ellipse 83"/>
          <p:cNvSpPr/>
          <p:nvPr/>
        </p:nvSpPr>
        <p:spPr>
          <a:xfrm rot="4440000">
            <a:off x="1868753" y="2438842"/>
            <a:ext cx="68262" cy="324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5" name="Ellipse 84"/>
          <p:cNvSpPr/>
          <p:nvPr/>
        </p:nvSpPr>
        <p:spPr>
          <a:xfrm rot="4440000">
            <a:off x="1883481" y="2457097"/>
            <a:ext cx="69850" cy="324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6" name="Ellipse 85"/>
          <p:cNvSpPr/>
          <p:nvPr/>
        </p:nvSpPr>
        <p:spPr>
          <a:xfrm rot="4440000">
            <a:off x="1906059" y="2498372"/>
            <a:ext cx="69850" cy="324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7" name="Ellipse 86"/>
          <p:cNvSpPr/>
          <p:nvPr/>
        </p:nvSpPr>
        <p:spPr>
          <a:xfrm rot="4440000">
            <a:off x="1844764" y="2302316"/>
            <a:ext cx="68262" cy="324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8" name="Ellipse 87"/>
          <p:cNvSpPr/>
          <p:nvPr/>
        </p:nvSpPr>
        <p:spPr>
          <a:xfrm rot="4440000">
            <a:off x="1917348" y="2542822"/>
            <a:ext cx="69850" cy="324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9" name="Ellipse 88"/>
          <p:cNvSpPr/>
          <p:nvPr/>
        </p:nvSpPr>
        <p:spPr>
          <a:xfrm rot="4440000">
            <a:off x="1911703" y="2568222"/>
            <a:ext cx="69850" cy="324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1" name="Ellipse 90"/>
          <p:cNvSpPr/>
          <p:nvPr/>
        </p:nvSpPr>
        <p:spPr>
          <a:xfrm rot="16200000">
            <a:off x="1698626" y="3032302"/>
            <a:ext cx="95250" cy="663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" name="Ellipse 91"/>
          <p:cNvSpPr/>
          <p:nvPr/>
        </p:nvSpPr>
        <p:spPr>
          <a:xfrm rot="16200000">
            <a:off x="1697832" y="2983883"/>
            <a:ext cx="96838" cy="663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4" name="Ellipse 93"/>
          <p:cNvSpPr/>
          <p:nvPr/>
        </p:nvSpPr>
        <p:spPr>
          <a:xfrm rot="16200000">
            <a:off x="1371160" y="2268627"/>
            <a:ext cx="96837" cy="6491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5" name="Ellipse 94"/>
          <p:cNvSpPr/>
          <p:nvPr/>
        </p:nvSpPr>
        <p:spPr>
          <a:xfrm rot="16200000">
            <a:off x="1371954" y="2220208"/>
            <a:ext cx="95250" cy="6491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7" name="Ellipse 96"/>
          <p:cNvSpPr/>
          <p:nvPr/>
        </p:nvSpPr>
        <p:spPr>
          <a:xfrm rot="16200000">
            <a:off x="2351265" y="2844095"/>
            <a:ext cx="95250" cy="64911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8" name="Ellipse 97"/>
          <p:cNvSpPr/>
          <p:nvPr/>
        </p:nvSpPr>
        <p:spPr>
          <a:xfrm rot="16200000">
            <a:off x="2351265" y="2796470"/>
            <a:ext cx="95250" cy="64911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0" name="Arrondir un rectangle avec un coin du même côté 99"/>
          <p:cNvSpPr/>
          <p:nvPr/>
        </p:nvSpPr>
        <p:spPr>
          <a:xfrm flipH="1">
            <a:off x="1047044" y="1773238"/>
            <a:ext cx="40923" cy="114300"/>
          </a:xfrm>
          <a:prstGeom prst="round2Same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1" name="Arrondir un rectangle avec un coin du même côté 100"/>
          <p:cNvSpPr/>
          <p:nvPr/>
        </p:nvSpPr>
        <p:spPr>
          <a:xfrm flipH="1" flipV="1">
            <a:off x="1047044" y="1873250"/>
            <a:ext cx="40923" cy="115888"/>
          </a:xfrm>
          <a:prstGeom prst="round2Same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4" name="Arrondir un rectangle avec un coin du même côté 103"/>
          <p:cNvSpPr/>
          <p:nvPr/>
        </p:nvSpPr>
        <p:spPr>
          <a:xfrm flipH="1">
            <a:off x="2496257" y="3213100"/>
            <a:ext cx="42333" cy="76200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5" name="Arrondir un rectangle avec un coin du même côté 104"/>
          <p:cNvSpPr/>
          <p:nvPr/>
        </p:nvSpPr>
        <p:spPr>
          <a:xfrm flipH="1" flipV="1">
            <a:off x="2496257" y="3279775"/>
            <a:ext cx="42333" cy="77788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7" name="Arrondir un rectangle avec un coin du même côté 106"/>
          <p:cNvSpPr/>
          <p:nvPr/>
        </p:nvSpPr>
        <p:spPr>
          <a:xfrm>
            <a:off x="1540934" y="2133600"/>
            <a:ext cx="42333" cy="76200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8" name="Arrondir un rectangle avec un coin du même côté 107"/>
          <p:cNvSpPr/>
          <p:nvPr/>
        </p:nvSpPr>
        <p:spPr>
          <a:xfrm flipV="1">
            <a:off x="1540934" y="2200275"/>
            <a:ext cx="42333" cy="76200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0" name="Arrondir un rectangle avec un coin du même côté 109"/>
          <p:cNvSpPr/>
          <p:nvPr/>
        </p:nvSpPr>
        <p:spPr>
          <a:xfrm flipH="1">
            <a:off x="1974146" y="1773238"/>
            <a:ext cx="42333" cy="76200"/>
          </a:xfrm>
          <a:prstGeom prst="round2Same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1" name="Arrondir un rectangle avec un coin du même côté 110"/>
          <p:cNvSpPr/>
          <p:nvPr/>
        </p:nvSpPr>
        <p:spPr>
          <a:xfrm flipH="1" flipV="1">
            <a:off x="1974146" y="1839913"/>
            <a:ext cx="42333" cy="76200"/>
          </a:xfrm>
          <a:prstGeom prst="round2Same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3" name="Arrondir un rectangle avec un coin du même côté 112"/>
          <p:cNvSpPr/>
          <p:nvPr/>
        </p:nvSpPr>
        <p:spPr>
          <a:xfrm rot="3300000" flipV="1">
            <a:off x="2526860" y="1612107"/>
            <a:ext cx="46037" cy="101600"/>
          </a:xfrm>
          <a:prstGeom prst="round2Same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4" name="Arrondir un rectangle avec un coin du même côté 113"/>
          <p:cNvSpPr/>
          <p:nvPr/>
        </p:nvSpPr>
        <p:spPr>
          <a:xfrm rot="3300000">
            <a:off x="2599619" y="1555750"/>
            <a:ext cx="44450" cy="101600"/>
          </a:xfrm>
          <a:prstGeom prst="round2Same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6" name="Arrondir un rectangle avec un coin du même côté 115"/>
          <p:cNvSpPr/>
          <p:nvPr/>
        </p:nvSpPr>
        <p:spPr>
          <a:xfrm rot="3300000" flipH="1">
            <a:off x="2240492" y="2176992"/>
            <a:ext cx="44450" cy="71967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7" name="Arrondir un rectangle avec un coin du même côté 116"/>
          <p:cNvSpPr/>
          <p:nvPr/>
        </p:nvSpPr>
        <p:spPr>
          <a:xfrm rot="3300000" flipH="1" flipV="1">
            <a:off x="2188899" y="2217474"/>
            <a:ext cx="46037" cy="71967"/>
          </a:xfrm>
          <a:prstGeom prst="round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9" name="Arrondir un rectangle avec un coin du même côté 118"/>
          <p:cNvSpPr/>
          <p:nvPr/>
        </p:nvSpPr>
        <p:spPr>
          <a:xfrm rot="3300000" flipH="1">
            <a:off x="2538148" y="2923558"/>
            <a:ext cx="46038" cy="104422"/>
          </a:xfrm>
          <a:prstGeom prst="round2Same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0" name="Arrondir un rectangle avec un coin du même côté 119"/>
          <p:cNvSpPr/>
          <p:nvPr/>
        </p:nvSpPr>
        <p:spPr>
          <a:xfrm rot="3300000" flipH="1" flipV="1">
            <a:off x="2463360" y="2982296"/>
            <a:ext cx="46037" cy="104422"/>
          </a:xfrm>
          <a:prstGeom prst="round2Same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" name="Arrondir un rectangle avec un coin du même côté 121"/>
          <p:cNvSpPr/>
          <p:nvPr/>
        </p:nvSpPr>
        <p:spPr>
          <a:xfrm flipH="1">
            <a:off x="2112434" y="1925638"/>
            <a:ext cx="42333" cy="76200"/>
          </a:xfrm>
          <a:prstGeom prst="round2Same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3" name="Arrondir un rectangle avec un coin du même côté 122"/>
          <p:cNvSpPr/>
          <p:nvPr/>
        </p:nvSpPr>
        <p:spPr>
          <a:xfrm flipH="1" flipV="1">
            <a:off x="2112434" y="1992313"/>
            <a:ext cx="42333" cy="76200"/>
          </a:xfrm>
          <a:prstGeom prst="round2Same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5" name="Arrondir un rectangle avec un coin du même côté 124"/>
          <p:cNvSpPr/>
          <p:nvPr/>
        </p:nvSpPr>
        <p:spPr>
          <a:xfrm rot="9360000" flipV="1">
            <a:off x="1862667" y="2065339"/>
            <a:ext cx="42333" cy="111125"/>
          </a:xfrm>
          <a:prstGeom prst="round2Same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6" name="Arrondir un rectangle avec un coin du même côté 125"/>
          <p:cNvSpPr/>
          <p:nvPr/>
        </p:nvSpPr>
        <p:spPr>
          <a:xfrm rot="9360000">
            <a:off x="1897945" y="2154239"/>
            <a:ext cx="40922" cy="109537"/>
          </a:xfrm>
          <a:prstGeom prst="round2Same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8" name="Arrondir un rectangle avec un coin du même côté 127"/>
          <p:cNvSpPr/>
          <p:nvPr/>
        </p:nvSpPr>
        <p:spPr>
          <a:xfrm rot="9360000" flipH="1">
            <a:off x="1945923" y="2776538"/>
            <a:ext cx="42333" cy="76200"/>
          </a:xfrm>
          <a:prstGeom prst="round2Same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9" name="Arrondir un rectangle avec un coin du même côté 128"/>
          <p:cNvSpPr/>
          <p:nvPr/>
        </p:nvSpPr>
        <p:spPr>
          <a:xfrm rot="9360000" flipH="1" flipV="1">
            <a:off x="1921933" y="2714625"/>
            <a:ext cx="40923" cy="77788"/>
          </a:xfrm>
          <a:prstGeom prst="round2Same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1" name="Arrondir un rectangle avec un coin du même côté 130"/>
          <p:cNvSpPr/>
          <p:nvPr/>
        </p:nvSpPr>
        <p:spPr>
          <a:xfrm rot="9360000" flipV="1">
            <a:off x="2254955" y="2352676"/>
            <a:ext cx="40923" cy="111125"/>
          </a:xfrm>
          <a:prstGeom prst="round2Same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2" name="Arrondir un rectangle avec un coin du même côté 131"/>
          <p:cNvSpPr/>
          <p:nvPr/>
        </p:nvSpPr>
        <p:spPr>
          <a:xfrm rot="9360000">
            <a:off x="2290234" y="2441576"/>
            <a:ext cx="40922" cy="111125"/>
          </a:xfrm>
          <a:prstGeom prst="round2Same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4" name="Arrondir un rectangle avec un coin du même côté 133"/>
          <p:cNvSpPr/>
          <p:nvPr/>
        </p:nvSpPr>
        <p:spPr>
          <a:xfrm rot="9360000" flipH="1">
            <a:off x="1684867" y="2847975"/>
            <a:ext cx="42333" cy="77788"/>
          </a:xfrm>
          <a:prstGeom prst="round2Same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5" name="Arrondir un rectangle avec un coin du même côté 134"/>
          <p:cNvSpPr/>
          <p:nvPr/>
        </p:nvSpPr>
        <p:spPr>
          <a:xfrm rot="9360000" flipH="1" flipV="1">
            <a:off x="1660879" y="2787650"/>
            <a:ext cx="40922" cy="76200"/>
          </a:xfrm>
          <a:prstGeom prst="round2Same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7" name="Arrondir un rectangle avec un coin du même côté 136"/>
          <p:cNvSpPr/>
          <p:nvPr/>
        </p:nvSpPr>
        <p:spPr>
          <a:xfrm rot="3300000" flipV="1">
            <a:off x="1220877" y="2549438"/>
            <a:ext cx="46037" cy="100189"/>
          </a:xfrm>
          <a:prstGeom prst="round2Same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8" name="Arrondir un rectangle avec un coin du même côté 137"/>
          <p:cNvSpPr/>
          <p:nvPr/>
        </p:nvSpPr>
        <p:spPr>
          <a:xfrm rot="3300000">
            <a:off x="1292843" y="2492288"/>
            <a:ext cx="46037" cy="100188"/>
          </a:xfrm>
          <a:prstGeom prst="round2Same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0" name="Arrondir un rectangle avec un coin du même côté 139"/>
          <p:cNvSpPr/>
          <p:nvPr/>
        </p:nvSpPr>
        <p:spPr>
          <a:xfrm rot="9360000" flipH="1">
            <a:off x="1749778" y="2344738"/>
            <a:ext cx="42333" cy="76200"/>
          </a:xfrm>
          <a:prstGeom prst="round2Same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1" name="Arrondir un rectangle avec un coin du même côté 140"/>
          <p:cNvSpPr/>
          <p:nvPr/>
        </p:nvSpPr>
        <p:spPr>
          <a:xfrm rot="9360000" flipH="1" flipV="1">
            <a:off x="1725790" y="2282825"/>
            <a:ext cx="42333" cy="76200"/>
          </a:xfrm>
          <a:prstGeom prst="round2Same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" name="Arrondir un rectangle avec un coin du même côté 142"/>
          <p:cNvSpPr/>
          <p:nvPr/>
        </p:nvSpPr>
        <p:spPr>
          <a:xfrm rot="9360000" flipV="1">
            <a:off x="1340555" y="2713039"/>
            <a:ext cx="40923" cy="111125"/>
          </a:xfrm>
          <a:prstGeom prst="round2Same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4" name="Arrondir un rectangle avec un coin du même côté 143"/>
          <p:cNvSpPr/>
          <p:nvPr/>
        </p:nvSpPr>
        <p:spPr>
          <a:xfrm rot="9360000">
            <a:off x="1375834" y="2801939"/>
            <a:ext cx="40922" cy="111125"/>
          </a:xfrm>
          <a:prstGeom prst="round2SameRect">
            <a:avLst/>
          </a:prstGeom>
          <a:solidFill>
            <a:srgbClr val="C6D9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7" name="Ellipse 146"/>
          <p:cNvSpPr/>
          <p:nvPr/>
        </p:nvSpPr>
        <p:spPr>
          <a:xfrm rot="17820000">
            <a:off x="2988294" y="2843302"/>
            <a:ext cx="96837" cy="64911"/>
          </a:xfrm>
          <a:prstGeom prst="ellipse">
            <a:avLst/>
          </a:prstGeom>
          <a:solidFill>
            <a:srgbClr val="FCD5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9" name="Ellipse 148"/>
          <p:cNvSpPr/>
          <p:nvPr/>
        </p:nvSpPr>
        <p:spPr>
          <a:xfrm rot="17820000">
            <a:off x="1192742" y="1842383"/>
            <a:ext cx="95250" cy="64911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0" name="Ellipse 149"/>
          <p:cNvSpPr/>
          <p:nvPr/>
        </p:nvSpPr>
        <p:spPr>
          <a:xfrm rot="17820000">
            <a:off x="1211792" y="1798814"/>
            <a:ext cx="95250" cy="66322"/>
          </a:xfrm>
          <a:prstGeom prst="ellips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1" name="Forme libre 150"/>
          <p:cNvSpPr/>
          <p:nvPr/>
        </p:nvSpPr>
        <p:spPr>
          <a:xfrm rot="19860000" flipH="1">
            <a:off x="2523067" y="3822700"/>
            <a:ext cx="327378" cy="863600"/>
          </a:xfrm>
          <a:custGeom>
            <a:avLst/>
            <a:gdLst>
              <a:gd name="connsiteX0" fmla="*/ 66675 w 971550"/>
              <a:gd name="connsiteY0" fmla="*/ 92075 h 1412875"/>
              <a:gd name="connsiteX1" fmla="*/ 50800 w 971550"/>
              <a:gd name="connsiteY1" fmla="*/ 104775 h 1412875"/>
              <a:gd name="connsiteX2" fmla="*/ 34925 w 971550"/>
              <a:gd name="connsiteY2" fmla="*/ 139700 h 1412875"/>
              <a:gd name="connsiteX3" fmla="*/ 28575 w 971550"/>
              <a:gd name="connsiteY3" fmla="*/ 158750 h 1412875"/>
              <a:gd name="connsiteX4" fmla="*/ 25400 w 971550"/>
              <a:gd name="connsiteY4" fmla="*/ 241300 h 1412875"/>
              <a:gd name="connsiteX5" fmla="*/ 22225 w 971550"/>
              <a:gd name="connsiteY5" fmla="*/ 393700 h 1412875"/>
              <a:gd name="connsiteX6" fmla="*/ 19050 w 971550"/>
              <a:gd name="connsiteY6" fmla="*/ 409575 h 1412875"/>
              <a:gd name="connsiteX7" fmla="*/ 12700 w 971550"/>
              <a:gd name="connsiteY7" fmla="*/ 454025 h 1412875"/>
              <a:gd name="connsiteX8" fmla="*/ 9525 w 971550"/>
              <a:gd name="connsiteY8" fmla="*/ 542925 h 1412875"/>
              <a:gd name="connsiteX9" fmla="*/ 6350 w 971550"/>
              <a:gd name="connsiteY9" fmla="*/ 571500 h 1412875"/>
              <a:gd name="connsiteX10" fmla="*/ 0 w 971550"/>
              <a:gd name="connsiteY10" fmla="*/ 708025 h 1412875"/>
              <a:gd name="connsiteX11" fmla="*/ 9525 w 971550"/>
              <a:gd name="connsiteY11" fmla="*/ 936625 h 1412875"/>
              <a:gd name="connsiteX12" fmla="*/ 15875 w 971550"/>
              <a:gd name="connsiteY12" fmla="*/ 977900 h 1412875"/>
              <a:gd name="connsiteX13" fmla="*/ 19050 w 971550"/>
              <a:gd name="connsiteY13" fmla="*/ 1009650 h 1412875"/>
              <a:gd name="connsiteX14" fmla="*/ 22225 w 971550"/>
              <a:gd name="connsiteY14" fmla="*/ 1019175 h 1412875"/>
              <a:gd name="connsiteX15" fmla="*/ 25400 w 971550"/>
              <a:gd name="connsiteY15" fmla="*/ 1054100 h 1412875"/>
              <a:gd name="connsiteX16" fmla="*/ 31750 w 971550"/>
              <a:gd name="connsiteY16" fmla="*/ 1069975 h 1412875"/>
              <a:gd name="connsiteX17" fmla="*/ 34925 w 971550"/>
              <a:gd name="connsiteY17" fmla="*/ 1079500 h 1412875"/>
              <a:gd name="connsiteX18" fmla="*/ 47625 w 971550"/>
              <a:gd name="connsiteY18" fmla="*/ 1117600 h 1412875"/>
              <a:gd name="connsiteX19" fmla="*/ 50800 w 971550"/>
              <a:gd name="connsiteY19" fmla="*/ 1133475 h 1412875"/>
              <a:gd name="connsiteX20" fmla="*/ 60325 w 971550"/>
              <a:gd name="connsiteY20" fmla="*/ 1146175 h 1412875"/>
              <a:gd name="connsiteX21" fmla="*/ 66675 w 971550"/>
              <a:gd name="connsiteY21" fmla="*/ 1181100 h 1412875"/>
              <a:gd name="connsiteX22" fmla="*/ 85725 w 971550"/>
              <a:gd name="connsiteY22" fmla="*/ 1206500 h 1412875"/>
              <a:gd name="connsiteX23" fmla="*/ 104775 w 971550"/>
              <a:gd name="connsiteY23" fmla="*/ 1235075 h 1412875"/>
              <a:gd name="connsiteX24" fmla="*/ 111125 w 971550"/>
              <a:gd name="connsiteY24" fmla="*/ 1247775 h 1412875"/>
              <a:gd name="connsiteX25" fmla="*/ 117475 w 971550"/>
              <a:gd name="connsiteY25" fmla="*/ 1266825 h 1412875"/>
              <a:gd name="connsiteX26" fmla="*/ 130175 w 971550"/>
              <a:gd name="connsiteY26" fmla="*/ 1289050 h 1412875"/>
              <a:gd name="connsiteX27" fmla="*/ 139700 w 971550"/>
              <a:gd name="connsiteY27" fmla="*/ 1298575 h 1412875"/>
              <a:gd name="connsiteX28" fmla="*/ 149225 w 971550"/>
              <a:gd name="connsiteY28" fmla="*/ 1317625 h 1412875"/>
              <a:gd name="connsiteX29" fmla="*/ 158750 w 971550"/>
              <a:gd name="connsiteY29" fmla="*/ 1333500 h 1412875"/>
              <a:gd name="connsiteX30" fmla="*/ 168275 w 971550"/>
              <a:gd name="connsiteY30" fmla="*/ 1336675 h 1412875"/>
              <a:gd name="connsiteX31" fmla="*/ 190500 w 971550"/>
              <a:gd name="connsiteY31" fmla="*/ 1355725 h 1412875"/>
              <a:gd name="connsiteX32" fmla="*/ 215900 w 971550"/>
              <a:gd name="connsiteY32" fmla="*/ 1368425 h 1412875"/>
              <a:gd name="connsiteX33" fmla="*/ 244475 w 971550"/>
              <a:gd name="connsiteY33" fmla="*/ 1371600 h 1412875"/>
              <a:gd name="connsiteX34" fmla="*/ 269875 w 971550"/>
              <a:gd name="connsiteY34" fmla="*/ 1377950 h 1412875"/>
              <a:gd name="connsiteX35" fmla="*/ 295275 w 971550"/>
              <a:gd name="connsiteY35" fmla="*/ 1384300 h 1412875"/>
              <a:gd name="connsiteX36" fmla="*/ 307975 w 971550"/>
              <a:gd name="connsiteY36" fmla="*/ 1387475 h 1412875"/>
              <a:gd name="connsiteX37" fmla="*/ 342900 w 971550"/>
              <a:gd name="connsiteY37" fmla="*/ 1397000 h 1412875"/>
              <a:gd name="connsiteX38" fmla="*/ 428625 w 971550"/>
              <a:gd name="connsiteY38" fmla="*/ 1400175 h 1412875"/>
              <a:gd name="connsiteX39" fmla="*/ 485775 w 971550"/>
              <a:gd name="connsiteY39" fmla="*/ 1412875 h 1412875"/>
              <a:gd name="connsiteX40" fmla="*/ 558800 w 971550"/>
              <a:gd name="connsiteY40" fmla="*/ 1409700 h 1412875"/>
              <a:gd name="connsiteX41" fmla="*/ 587375 w 971550"/>
              <a:gd name="connsiteY41" fmla="*/ 1406525 h 1412875"/>
              <a:gd name="connsiteX42" fmla="*/ 679450 w 971550"/>
              <a:gd name="connsiteY42" fmla="*/ 1403350 h 1412875"/>
              <a:gd name="connsiteX43" fmla="*/ 701675 w 971550"/>
              <a:gd name="connsiteY43" fmla="*/ 1400175 h 1412875"/>
              <a:gd name="connsiteX44" fmla="*/ 727075 w 971550"/>
              <a:gd name="connsiteY44" fmla="*/ 1397000 h 1412875"/>
              <a:gd name="connsiteX45" fmla="*/ 739775 w 971550"/>
              <a:gd name="connsiteY45" fmla="*/ 1393825 h 1412875"/>
              <a:gd name="connsiteX46" fmla="*/ 774700 w 971550"/>
              <a:gd name="connsiteY46" fmla="*/ 1387475 h 1412875"/>
              <a:gd name="connsiteX47" fmla="*/ 784225 w 971550"/>
              <a:gd name="connsiteY47" fmla="*/ 1381125 h 1412875"/>
              <a:gd name="connsiteX48" fmla="*/ 803275 w 971550"/>
              <a:gd name="connsiteY48" fmla="*/ 1374775 h 1412875"/>
              <a:gd name="connsiteX49" fmla="*/ 822325 w 971550"/>
              <a:gd name="connsiteY49" fmla="*/ 1358900 h 1412875"/>
              <a:gd name="connsiteX50" fmla="*/ 838200 w 971550"/>
              <a:gd name="connsiteY50" fmla="*/ 1355725 h 1412875"/>
              <a:gd name="connsiteX51" fmla="*/ 847725 w 971550"/>
              <a:gd name="connsiteY51" fmla="*/ 1339850 h 1412875"/>
              <a:gd name="connsiteX52" fmla="*/ 857250 w 971550"/>
              <a:gd name="connsiteY52" fmla="*/ 1333500 h 1412875"/>
              <a:gd name="connsiteX53" fmla="*/ 889000 w 971550"/>
              <a:gd name="connsiteY53" fmla="*/ 1298575 h 1412875"/>
              <a:gd name="connsiteX54" fmla="*/ 892175 w 971550"/>
              <a:gd name="connsiteY54" fmla="*/ 1289050 h 1412875"/>
              <a:gd name="connsiteX55" fmla="*/ 904875 w 971550"/>
              <a:gd name="connsiteY55" fmla="*/ 1276350 h 1412875"/>
              <a:gd name="connsiteX56" fmla="*/ 914400 w 971550"/>
              <a:gd name="connsiteY56" fmla="*/ 1263650 h 1412875"/>
              <a:gd name="connsiteX57" fmla="*/ 923925 w 971550"/>
              <a:gd name="connsiteY57" fmla="*/ 1225550 h 1412875"/>
              <a:gd name="connsiteX58" fmla="*/ 930275 w 971550"/>
              <a:gd name="connsiteY58" fmla="*/ 1209675 h 1412875"/>
              <a:gd name="connsiteX59" fmla="*/ 936625 w 971550"/>
              <a:gd name="connsiteY59" fmla="*/ 1196975 h 1412875"/>
              <a:gd name="connsiteX60" fmla="*/ 942975 w 971550"/>
              <a:gd name="connsiteY60" fmla="*/ 1165225 h 1412875"/>
              <a:gd name="connsiteX61" fmla="*/ 946150 w 971550"/>
              <a:gd name="connsiteY61" fmla="*/ 1152525 h 1412875"/>
              <a:gd name="connsiteX62" fmla="*/ 949325 w 971550"/>
              <a:gd name="connsiteY62" fmla="*/ 1104900 h 1412875"/>
              <a:gd name="connsiteX63" fmla="*/ 955675 w 971550"/>
              <a:gd name="connsiteY63" fmla="*/ 463550 h 1412875"/>
              <a:gd name="connsiteX64" fmla="*/ 958850 w 971550"/>
              <a:gd name="connsiteY64" fmla="*/ 415925 h 1412875"/>
              <a:gd name="connsiteX65" fmla="*/ 962025 w 971550"/>
              <a:gd name="connsiteY65" fmla="*/ 393700 h 1412875"/>
              <a:gd name="connsiteX66" fmla="*/ 965200 w 971550"/>
              <a:gd name="connsiteY66" fmla="*/ 260350 h 1412875"/>
              <a:gd name="connsiteX67" fmla="*/ 971550 w 971550"/>
              <a:gd name="connsiteY67" fmla="*/ 190500 h 1412875"/>
              <a:gd name="connsiteX68" fmla="*/ 968375 w 971550"/>
              <a:gd name="connsiteY68" fmla="*/ 104775 h 1412875"/>
              <a:gd name="connsiteX69" fmla="*/ 955675 w 971550"/>
              <a:gd name="connsiteY69" fmla="*/ 76200 h 1412875"/>
              <a:gd name="connsiteX70" fmla="*/ 946150 w 971550"/>
              <a:gd name="connsiteY70" fmla="*/ 73025 h 1412875"/>
              <a:gd name="connsiteX71" fmla="*/ 933450 w 971550"/>
              <a:gd name="connsiteY71" fmla="*/ 104775 h 1412875"/>
              <a:gd name="connsiteX72" fmla="*/ 930275 w 971550"/>
              <a:gd name="connsiteY72" fmla="*/ 215900 h 1412875"/>
              <a:gd name="connsiteX73" fmla="*/ 923925 w 971550"/>
              <a:gd name="connsiteY73" fmla="*/ 301625 h 1412875"/>
              <a:gd name="connsiteX74" fmla="*/ 920750 w 971550"/>
              <a:gd name="connsiteY74" fmla="*/ 314325 h 1412875"/>
              <a:gd name="connsiteX75" fmla="*/ 911225 w 971550"/>
              <a:gd name="connsiteY75" fmla="*/ 323850 h 1412875"/>
              <a:gd name="connsiteX76" fmla="*/ 895350 w 971550"/>
              <a:gd name="connsiteY76" fmla="*/ 339725 h 1412875"/>
              <a:gd name="connsiteX77" fmla="*/ 882650 w 971550"/>
              <a:gd name="connsiteY77" fmla="*/ 320675 h 1412875"/>
              <a:gd name="connsiteX78" fmla="*/ 879475 w 971550"/>
              <a:gd name="connsiteY78" fmla="*/ 276225 h 1412875"/>
              <a:gd name="connsiteX79" fmla="*/ 873125 w 971550"/>
              <a:gd name="connsiteY79" fmla="*/ 200025 h 1412875"/>
              <a:gd name="connsiteX80" fmla="*/ 869950 w 971550"/>
              <a:gd name="connsiteY80" fmla="*/ 60325 h 1412875"/>
              <a:gd name="connsiteX81" fmla="*/ 857250 w 971550"/>
              <a:gd name="connsiteY81" fmla="*/ 38100 h 1412875"/>
              <a:gd name="connsiteX82" fmla="*/ 847725 w 971550"/>
              <a:gd name="connsiteY82" fmla="*/ 44450 h 1412875"/>
              <a:gd name="connsiteX83" fmla="*/ 841375 w 971550"/>
              <a:gd name="connsiteY83" fmla="*/ 66675 h 1412875"/>
              <a:gd name="connsiteX84" fmla="*/ 835025 w 971550"/>
              <a:gd name="connsiteY84" fmla="*/ 111125 h 1412875"/>
              <a:gd name="connsiteX85" fmla="*/ 831850 w 971550"/>
              <a:gd name="connsiteY85" fmla="*/ 180975 h 1412875"/>
              <a:gd name="connsiteX86" fmla="*/ 828675 w 971550"/>
              <a:gd name="connsiteY86" fmla="*/ 320675 h 1412875"/>
              <a:gd name="connsiteX87" fmla="*/ 825500 w 971550"/>
              <a:gd name="connsiteY87" fmla="*/ 333375 h 1412875"/>
              <a:gd name="connsiteX88" fmla="*/ 812800 w 971550"/>
              <a:gd name="connsiteY88" fmla="*/ 352425 h 1412875"/>
              <a:gd name="connsiteX89" fmla="*/ 803275 w 971550"/>
              <a:gd name="connsiteY89" fmla="*/ 374650 h 1412875"/>
              <a:gd name="connsiteX90" fmla="*/ 793750 w 971550"/>
              <a:gd name="connsiteY90" fmla="*/ 377825 h 1412875"/>
              <a:gd name="connsiteX91" fmla="*/ 781050 w 971550"/>
              <a:gd name="connsiteY91" fmla="*/ 260350 h 1412875"/>
              <a:gd name="connsiteX92" fmla="*/ 777875 w 971550"/>
              <a:gd name="connsiteY92" fmla="*/ 101600 h 1412875"/>
              <a:gd name="connsiteX93" fmla="*/ 774700 w 971550"/>
              <a:gd name="connsiteY93" fmla="*/ 57150 h 1412875"/>
              <a:gd name="connsiteX94" fmla="*/ 771525 w 971550"/>
              <a:gd name="connsiteY94" fmla="*/ 47625 h 1412875"/>
              <a:gd name="connsiteX95" fmla="*/ 762000 w 971550"/>
              <a:gd name="connsiteY95" fmla="*/ 38100 h 1412875"/>
              <a:gd name="connsiteX96" fmla="*/ 746125 w 971550"/>
              <a:gd name="connsiteY96" fmla="*/ 41275 h 1412875"/>
              <a:gd name="connsiteX97" fmla="*/ 742950 w 971550"/>
              <a:gd name="connsiteY97" fmla="*/ 53975 h 1412875"/>
              <a:gd name="connsiteX98" fmla="*/ 739775 w 971550"/>
              <a:gd name="connsiteY98" fmla="*/ 76200 h 1412875"/>
              <a:gd name="connsiteX99" fmla="*/ 733425 w 971550"/>
              <a:gd name="connsiteY99" fmla="*/ 120650 h 1412875"/>
              <a:gd name="connsiteX100" fmla="*/ 723900 w 971550"/>
              <a:gd name="connsiteY100" fmla="*/ 215900 h 1412875"/>
              <a:gd name="connsiteX101" fmla="*/ 720725 w 971550"/>
              <a:gd name="connsiteY101" fmla="*/ 298450 h 1412875"/>
              <a:gd name="connsiteX102" fmla="*/ 708025 w 971550"/>
              <a:gd name="connsiteY102" fmla="*/ 403225 h 1412875"/>
              <a:gd name="connsiteX103" fmla="*/ 692150 w 971550"/>
              <a:gd name="connsiteY103" fmla="*/ 412750 h 1412875"/>
              <a:gd name="connsiteX104" fmla="*/ 679450 w 971550"/>
              <a:gd name="connsiteY104" fmla="*/ 415925 h 1412875"/>
              <a:gd name="connsiteX105" fmla="*/ 676275 w 971550"/>
              <a:gd name="connsiteY105" fmla="*/ 339725 h 1412875"/>
              <a:gd name="connsiteX106" fmla="*/ 679450 w 971550"/>
              <a:gd name="connsiteY106" fmla="*/ 292100 h 1412875"/>
              <a:gd name="connsiteX107" fmla="*/ 685800 w 971550"/>
              <a:gd name="connsiteY107" fmla="*/ 266700 h 1412875"/>
              <a:gd name="connsiteX108" fmla="*/ 688975 w 971550"/>
              <a:gd name="connsiteY108" fmla="*/ 241300 h 1412875"/>
              <a:gd name="connsiteX109" fmla="*/ 692150 w 971550"/>
              <a:gd name="connsiteY109" fmla="*/ 231775 h 1412875"/>
              <a:gd name="connsiteX110" fmla="*/ 695325 w 971550"/>
              <a:gd name="connsiteY110" fmla="*/ 219075 h 1412875"/>
              <a:gd name="connsiteX111" fmla="*/ 692150 w 971550"/>
              <a:gd name="connsiteY111" fmla="*/ 82550 h 1412875"/>
              <a:gd name="connsiteX112" fmla="*/ 679450 w 971550"/>
              <a:gd name="connsiteY112" fmla="*/ 63500 h 1412875"/>
              <a:gd name="connsiteX113" fmla="*/ 676275 w 971550"/>
              <a:gd name="connsiteY113" fmla="*/ 53975 h 1412875"/>
              <a:gd name="connsiteX114" fmla="*/ 673100 w 971550"/>
              <a:gd name="connsiteY114" fmla="*/ 41275 h 1412875"/>
              <a:gd name="connsiteX115" fmla="*/ 663575 w 971550"/>
              <a:gd name="connsiteY115" fmla="*/ 38100 h 1412875"/>
              <a:gd name="connsiteX116" fmla="*/ 654050 w 971550"/>
              <a:gd name="connsiteY116" fmla="*/ 41275 h 1412875"/>
              <a:gd name="connsiteX117" fmla="*/ 641350 w 971550"/>
              <a:gd name="connsiteY117" fmla="*/ 76200 h 1412875"/>
              <a:gd name="connsiteX118" fmla="*/ 631825 w 971550"/>
              <a:gd name="connsiteY118" fmla="*/ 101600 h 1412875"/>
              <a:gd name="connsiteX119" fmla="*/ 628650 w 971550"/>
              <a:gd name="connsiteY119" fmla="*/ 139700 h 1412875"/>
              <a:gd name="connsiteX120" fmla="*/ 622300 w 971550"/>
              <a:gd name="connsiteY120" fmla="*/ 177800 h 1412875"/>
              <a:gd name="connsiteX121" fmla="*/ 622300 w 971550"/>
              <a:gd name="connsiteY121" fmla="*/ 406400 h 1412875"/>
              <a:gd name="connsiteX122" fmla="*/ 609600 w 971550"/>
              <a:gd name="connsiteY122" fmla="*/ 444500 h 1412875"/>
              <a:gd name="connsiteX123" fmla="*/ 600075 w 971550"/>
              <a:gd name="connsiteY123" fmla="*/ 450850 h 1412875"/>
              <a:gd name="connsiteX124" fmla="*/ 587375 w 971550"/>
              <a:gd name="connsiteY124" fmla="*/ 422275 h 1412875"/>
              <a:gd name="connsiteX125" fmla="*/ 581025 w 971550"/>
              <a:gd name="connsiteY125" fmla="*/ 92075 h 1412875"/>
              <a:gd name="connsiteX126" fmla="*/ 577850 w 971550"/>
              <a:gd name="connsiteY126" fmla="*/ 73025 h 1412875"/>
              <a:gd name="connsiteX127" fmla="*/ 568325 w 971550"/>
              <a:gd name="connsiteY127" fmla="*/ 47625 h 1412875"/>
              <a:gd name="connsiteX128" fmla="*/ 558800 w 971550"/>
              <a:gd name="connsiteY128" fmla="*/ 41275 h 1412875"/>
              <a:gd name="connsiteX129" fmla="*/ 549275 w 971550"/>
              <a:gd name="connsiteY129" fmla="*/ 47625 h 1412875"/>
              <a:gd name="connsiteX130" fmla="*/ 546100 w 971550"/>
              <a:gd name="connsiteY130" fmla="*/ 60325 h 1412875"/>
              <a:gd name="connsiteX131" fmla="*/ 536575 w 971550"/>
              <a:gd name="connsiteY131" fmla="*/ 85725 h 1412875"/>
              <a:gd name="connsiteX132" fmla="*/ 539750 w 971550"/>
              <a:gd name="connsiteY132" fmla="*/ 263525 h 1412875"/>
              <a:gd name="connsiteX133" fmla="*/ 542925 w 971550"/>
              <a:gd name="connsiteY133" fmla="*/ 307975 h 1412875"/>
              <a:gd name="connsiteX134" fmla="*/ 549275 w 971550"/>
              <a:gd name="connsiteY134" fmla="*/ 355600 h 1412875"/>
              <a:gd name="connsiteX135" fmla="*/ 552450 w 971550"/>
              <a:gd name="connsiteY135" fmla="*/ 368300 h 1412875"/>
              <a:gd name="connsiteX136" fmla="*/ 530225 w 971550"/>
              <a:gd name="connsiteY136" fmla="*/ 460375 h 1412875"/>
              <a:gd name="connsiteX137" fmla="*/ 520700 w 971550"/>
              <a:gd name="connsiteY137" fmla="*/ 463550 h 1412875"/>
              <a:gd name="connsiteX138" fmla="*/ 501650 w 971550"/>
              <a:gd name="connsiteY138" fmla="*/ 460375 h 1412875"/>
              <a:gd name="connsiteX139" fmla="*/ 498475 w 971550"/>
              <a:gd name="connsiteY139" fmla="*/ 450850 h 1412875"/>
              <a:gd name="connsiteX140" fmla="*/ 495300 w 971550"/>
              <a:gd name="connsiteY140" fmla="*/ 434975 h 1412875"/>
              <a:gd name="connsiteX141" fmla="*/ 498475 w 971550"/>
              <a:gd name="connsiteY141" fmla="*/ 330200 h 1412875"/>
              <a:gd name="connsiteX142" fmla="*/ 495300 w 971550"/>
              <a:gd name="connsiteY142" fmla="*/ 50800 h 1412875"/>
              <a:gd name="connsiteX143" fmla="*/ 479425 w 971550"/>
              <a:gd name="connsiteY143" fmla="*/ 38100 h 1412875"/>
              <a:gd name="connsiteX144" fmla="*/ 463550 w 971550"/>
              <a:gd name="connsiteY144" fmla="*/ 47625 h 1412875"/>
              <a:gd name="connsiteX145" fmla="*/ 460375 w 971550"/>
              <a:gd name="connsiteY145" fmla="*/ 57150 h 1412875"/>
              <a:gd name="connsiteX146" fmla="*/ 457200 w 971550"/>
              <a:gd name="connsiteY146" fmla="*/ 76200 h 1412875"/>
              <a:gd name="connsiteX147" fmla="*/ 460375 w 971550"/>
              <a:gd name="connsiteY147" fmla="*/ 219075 h 1412875"/>
              <a:gd name="connsiteX148" fmla="*/ 463550 w 971550"/>
              <a:gd name="connsiteY148" fmla="*/ 282575 h 1412875"/>
              <a:gd name="connsiteX149" fmla="*/ 460375 w 971550"/>
              <a:gd name="connsiteY149" fmla="*/ 425450 h 1412875"/>
              <a:gd name="connsiteX150" fmla="*/ 450850 w 971550"/>
              <a:gd name="connsiteY150" fmla="*/ 444500 h 1412875"/>
              <a:gd name="connsiteX151" fmla="*/ 447675 w 971550"/>
              <a:gd name="connsiteY151" fmla="*/ 454025 h 1412875"/>
              <a:gd name="connsiteX152" fmla="*/ 428625 w 971550"/>
              <a:gd name="connsiteY152" fmla="*/ 466725 h 1412875"/>
              <a:gd name="connsiteX153" fmla="*/ 409575 w 971550"/>
              <a:gd name="connsiteY153" fmla="*/ 463550 h 1412875"/>
              <a:gd name="connsiteX154" fmla="*/ 406400 w 971550"/>
              <a:gd name="connsiteY154" fmla="*/ 454025 h 1412875"/>
              <a:gd name="connsiteX155" fmla="*/ 400050 w 971550"/>
              <a:gd name="connsiteY155" fmla="*/ 428625 h 1412875"/>
              <a:gd name="connsiteX156" fmla="*/ 396875 w 971550"/>
              <a:gd name="connsiteY156" fmla="*/ 396875 h 1412875"/>
              <a:gd name="connsiteX157" fmla="*/ 403225 w 971550"/>
              <a:gd name="connsiteY157" fmla="*/ 317500 h 1412875"/>
              <a:gd name="connsiteX158" fmla="*/ 409575 w 971550"/>
              <a:gd name="connsiteY158" fmla="*/ 263525 h 1412875"/>
              <a:gd name="connsiteX159" fmla="*/ 412750 w 971550"/>
              <a:gd name="connsiteY159" fmla="*/ 247650 h 1412875"/>
              <a:gd name="connsiteX160" fmla="*/ 415925 w 971550"/>
              <a:gd name="connsiteY160" fmla="*/ 117475 h 1412875"/>
              <a:gd name="connsiteX161" fmla="*/ 419100 w 971550"/>
              <a:gd name="connsiteY161" fmla="*/ 95250 h 1412875"/>
              <a:gd name="connsiteX162" fmla="*/ 412750 w 971550"/>
              <a:gd name="connsiteY162" fmla="*/ 19050 h 1412875"/>
              <a:gd name="connsiteX163" fmla="*/ 409575 w 971550"/>
              <a:gd name="connsiteY163" fmla="*/ 9525 h 1412875"/>
              <a:gd name="connsiteX164" fmla="*/ 403225 w 971550"/>
              <a:gd name="connsiteY164" fmla="*/ 0 h 1412875"/>
              <a:gd name="connsiteX165" fmla="*/ 381000 w 971550"/>
              <a:gd name="connsiteY165" fmla="*/ 3175 h 1412875"/>
              <a:gd name="connsiteX166" fmla="*/ 377825 w 971550"/>
              <a:gd name="connsiteY166" fmla="*/ 12700 h 1412875"/>
              <a:gd name="connsiteX167" fmla="*/ 371475 w 971550"/>
              <a:gd name="connsiteY167" fmla="*/ 38100 h 1412875"/>
              <a:gd name="connsiteX168" fmla="*/ 371475 w 971550"/>
              <a:gd name="connsiteY168" fmla="*/ 323850 h 1412875"/>
              <a:gd name="connsiteX169" fmla="*/ 377825 w 971550"/>
              <a:gd name="connsiteY169" fmla="*/ 368300 h 1412875"/>
              <a:gd name="connsiteX170" fmla="*/ 371475 w 971550"/>
              <a:gd name="connsiteY170" fmla="*/ 438150 h 1412875"/>
              <a:gd name="connsiteX171" fmla="*/ 368300 w 971550"/>
              <a:gd name="connsiteY171" fmla="*/ 447675 h 1412875"/>
              <a:gd name="connsiteX172" fmla="*/ 333375 w 971550"/>
              <a:gd name="connsiteY172" fmla="*/ 444500 h 1412875"/>
              <a:gd name="connsiteX173" fmla="*/ 327025 w 971550"/>
              <a:gd name="connsiteY173" fmla="*/ 419100 h 1412875"/>
              <a:gd name="connsiteX174" fmla="*/ 333375 w 971550"/>
              <a:gd name="connsiteY174" fmla="*/ 333375 h 1412875"/>
              <a:gd name="connsiteX175" fmla="*/ 336550 w 971550"/>
              <a:gd name="connsiteY175" fmla="*/ 127000 h 1412875"/>
              <a:gd name="connsiteX176" fmla="*/ 349250 w 971550"/>
              <a:gd name="connsiteY176" fmla="*/ 101600 h 1412875"/>
              <a:gd name="connsiteX177" fmla="*/ 352425 w 971550"/>
              <a:gd name="connsiteY177" fmla="*/ 92075 h 1412875"/>
              <a:gd name="connsiteX178" fmla="*/ 339725 w 971550"/>
              <a:gd name="connsiteY178" fmla="*/ 19050 h 1412875"/>
              <a:gd name="connsiteX179" fmla="*/ 327025 w 971550"/>
              <a:gd name="connsiteY179" fmla="*/ 3175 h 1412875"/>
              <a:gd name="connsiteX180" fmla="*/ 311150 w 971550"/>
              <a:gd name="connsiteY180" fmla="*/ 6350 h 1412875"/>
              <a:gd name="connsiteX181" fmla="*/ 301625 w 971550"/>
              <a:gd name="connsiteY181" fmla="*/ 19050 h 1412875"/>
              <a:gd name="connsiteX182" fmla="*/ 292100 w 971550"/>
              <a:gd name="connsiteY182" fmla="*/ 57150 h 1412875"/>
              <a:gd name="connsiteX183" fmla="*/ 285750 w 971550"/>
              <a:gd name="connsiteY183" fmla="*/ 69850 h 1412875"/>
              <a:gd name="connsiteX184" fmla="*/ 292100 w 971550"/>
              <a:gd name="connsiteY184" fmla="*/ 238125 h 1412875"/>
              <a:gd name="connsiteX185" fmla="*/ 295275 w 971550"/>
              <a:gd name="connsiteY185" fmla="*/ 254000 h 1412875"/>
              <a:gd name="connsiteX186" fmla="*/ 298450 w 971550"/>
              <a:gd name="connsiteY186" fmla="*/ 304800 h 1412875"/>
              <a:gd name="connsiteX187" fmla="*/ 301625 w 971550"/>
              <a:gd name="connsiteY187" fmla="*/ 336550 h 1412875"/>
              <a:gd name="connsiteX188" fmla="*/ 292100 w 971550"/>
              <a:gd name="connsiteY188" fmla="*/ 425450 h 1412875"/>
              <a:gd name="connsiteX189" fmla="*/ 282575 w 971550"/>
              <a:gd name="connsiteY189" fmla="*/ 434975 h 1412875"/>
              <a:gd name="connsiteX190" fmla="*/ 273050 w 971550"/>
              <a:gd name="connsiteY190" fmla="*/ 441325 h 1412875"/>
              <a:gd name="connsiteX191" fmla="*/ 257175 w 971550"/>
              <a:gd name="connsiteY191" fmla="*/ 438150 h 1412875"/>
              <a:gd name="connsiteX192" fmla="*/ 250825 w 971550"/>
              <a:gd name="connsiteY192" fmla="*/ 419100 h 1412875"/>
              <a:gd name="connsiteX193" fmla="*/ 247650 w 971550"/>
              <a:gd name="connsiteY193" fmla="*/ 349250 h 1412875"/>
              <a:gd name="connsiteX194" fmla="*/ 244475 w 971550"/>
              <a:gd name="connsiteY194" fmla="*/ 336550 h 1412875"/>
              <a:gd name="connsiteX195" fmla="*/ 241300 w 971550"/>
              <a:gd name="connsiteY195" fmla="*/ 317500 h 1412875"/>
              <a:gd name="connsiteX196" fmla="*/ 238125 w 971550"/>
              <a:gd name="connsiteY196" fmla="*/ 31750 h 1412875"/>
              <a:gd name="connsiteX197" fmla="*/ 219075 w 971550"/>
              <a:gd name="connsiteY197" fmla="*/ 31750 h 1412875"/>
              <a:gd name="connsiteX198" fmla="*/ 200025 w 971550"/>
              <a:gd name="connsiteY198" fmla="*/ 53975 h 1412875"/>
              <a:gd name="connsiteX199" fmla="*/ 196850 w 971550"/>
              <a:gd name="connsiteY199" fmla="*/ 63500 h 1412875"/>
              <a:gd name="connsiteX200" fmla="*/ 200025 w 971550"/>
              <a:gd name="connsiteY200" fmla="*/ 104775 h 1412875"/>
              <a:gd name="connsiteX201" fmla="*/ 206375 w 971550"/>
              <a:gd name="connsiteY201" fmla="*/ 114300 h 1412875"/>
              <a:gd name="connsiteX202" fmla="*/ 209550 w 971550"/>
              <a:gd name="connsiteY202" fmla="*/ 146050 h 1412875"/>
              <a:gd name="connsiteX203" fmla="*/ 212725 w 971550"/>
              <a:gd name="connsiteY203" fmla="*/ 298450 h 1412875"/>
              <a:gd name="connsiteX204" fmla="*/ 215900 w 971550"/>
              <a:gd name="connsiteY204" fmla="*/ 390525 h 1412875"/>
              <a:gd name="connsiteX205" fmla="*/ 193675 w 971550"/>
              <a:gd name="connsiteY205" fmla="*/ 457200 h 1412875"/>
              <a:gd name="connsiteX206" fmla="*/ 180975 w 971550"/>
              <a:gd name="connsiteY206" fmla="*/ 460375 h 1412875"/>
              <a:gd name="connsiteX207" fmla="*/ 171450 w 971550"/>
              <a:gd name="connsiteY207" fmla="*/ 457200 h 1412875"/>
              <a:gd name="connsiteX208" fmla="*/ 161925 w 971550"/>
              <a:gd name="connsiteY208" fmla="*/ 412750 h 1412875"/>
              <a:gd name="connsiteX209" fmla="*/ 165100 w 971550"/>
              <a:gd name="connsiteY209" fmla="*/ 247650 h 1412875"/>
              <a:gd name="connsiteX210" fmla="*/ 168275 w 971550"/>
              <a:gd name="connsiteY210" fmla="*/ 234950 h 1412875"/>
              <a:gd name="connsiteX211" fmla="*/ 171450 w 971550"/>
              <a:gd name="connsiteY211" fmla="*/ 177800 h 1412875"/>
              <a:gd name="connsiteX212" fmla="*/ 177800 w 971550"/>
              <a:gd name="connsiteY212" fmla="*/ 152400 h 1412875"/>
              <a:gd name="connsiteX213" fmla="*/ 180975 w 971550"/>
              <a:gd name="connsiteY213" fmla="*/ 139700 h 1412875"/>
              <a:gd name="connsiteX214" fmla="*/ 171450 w 971550"/>
              <a:gd name="connsiteY214" fmla="*/ 92075 h 1412875"/>
              <a:gd name="connsiteX215" fmla="*/ 161925 w 971550"/>
              <a:gd name="connsiteY215" fmla="*/ 73025 h 1412875"/>
              <a:gd name="connsiteX216" fmla="*/ 152400 w 971550"/>
              <a:gd name="connsiteY216" fmla="*/ 69850 h 1412875"/>
              <a:gd name="connsiteX217" fmla="*/ 139700 w 971550"/>
              <a:gd name="connsiteY217" fmla="*/ 73025 h 1412875"/>
              <a:gd name="connsiteX218" fmla="*/ 130175 w 971550"/>
              <a:gd name="connsiteY218" fmla="*/ 104775 h 1412875"/>
              <a:gd name="connsiteX219" fmla="*/ 127000 w 971550"/>
              <a:gd name="connsiteY219" fmla="*/ 184150 h 1412875"/>
              <a:gd name="connsiteX220" fmla="*/ 123825 w 971550"/>
              <a:gd name="connsiteY220" fmla="*/ 434975 h 1412875"/>
              <a:gd name="connsiteX221" fmla="*/ 117475 w 971550"/>
              <a:gd name="connsiteY221" fmla="*/ 444500 h 1412875"/>
              <a:gd name="connsiteX222" fmla="*/ 107950 w 971550"/>
              <a:gd name="connsiteY222" fmla="*/ 450850 h 1412875"/>
              <a:gd name="connsiteX223" fmla="*/ 98425 w 971550"/>
              <a:gd name="connsiteY223" fmla="*/ 444500 h 1412875"/>
              <a:gd name="connsiteX224" fmla="*/ 95250 w 971550"/>
              <a:gd name="connsiteY224" fmla="*/ 434975 h 1412875"/>
              <a:gd name="connsiteX225" fmla="*/ 92075 w 971550"/>
              <a:gd name="connsiteY225" fmla="*/ 282575 h 1412875"/>
              <a:gd name="connsiteX226" fmla="*/ 88900 w 971550"/>
              <a:gd name="connsiteY226" fmla="*/ 269875 h 1412875"/>
              <a:gd name="connsiteX227" fmla="*/ 85725 w 971550"/>
              <a:gd name="connsiteY227" fmla="*/ 254000 h 1412875"/>
              <a:gd name="connsiteX228" fmla="*/ 79375 w 971550"/>
              <a:gd name="connsiteY228" fmla="*/ 111125 h 1412875"/>
              <a:gd name="connsiteX229" fmla="*/ 76200 w 971550"/>
              <a:gd name="connsiteY229" fmla="*/ 101600 h 1412875"/>
              <a:gd name="connsiteX230" fmla="*/ 60325 w 971550"/>
              <a:gd name="connsiteY230" fmla="*/ 88900 h 1412875"/>
              <a:gd name="connsiteX231" fmla="*/ 66675 w 971550"/>
              <a:gd name="connsiteY231" fmla="*/ 92075 h 141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971550" h="1412875">
                <a:moveTo>
                  <a:pt x="66675" y="92075"/>
                </a:moveTo>
                <a:cubicBezTo>
                  <a:pt x="65087" y="94721"/>
                  <a:pt x="55033" y="99483"/>
                  <a:pt x="50800" y="104775"/>
                </a:cubicBezTo>
                <a:cubicBezTo>
                  <a:pt x="46629" y="109989"/>
                  <a:pt x="37568" y="132433"/>
                  <a:pt x="34925" y="139700"/>
                </a:cubicBezTo>
                <a:cubicBezTo>
                  <a:pt x="32638" y="145990"/>
                  <a:pt x="28575" y="158750"/>
                  <a:pt x="28575" y="158750"/>
                </a:cubicBezTo>
                <a:cubicBezTo>
                  <a:pt x="27517" y="186267"/>
                  <a:pt x="26144" y="213773"/>
                  <a:pt x="25400" y="241300"/>
                </a:cubicBezTo>
                <a:cubicBezTo>
                  <a:pt x="24027" y="292092"/>
                  <a:pt x="24141" y="342925"/>
                  <a:pt x="22225" y="393700"/>
                </a:cubicBezTo>
                <a:cubicBezTo>
                  <a:pt x="22022" y="399093"/>
                  <a:pt x="19892" y="404245"/>
                  <a:pt x="19050" y="409575"/>
                </a:cubicBezTo>
                <a:cubicBezTo>
                  <a:pt x="16716" y="424359"/>
                  <a:pt x="12700" y="454025"/>
                  <a:pt x="12700" y="454025"/>
                </a:cubicBezTo>
                <a:cubicBezTo>
                  <a:pt x="11642" y="483658"/>
                  <a:pt x="11125" y="513316"/>
                  <a:pt x="9525" y="542925"/>
                </a:cubicBezTo>
                <a:cubicBezTo>
                  <a:pt x="9008" y="552495"/>
                  <a:pt x="6741" y="561924"/>
                  <a:pt x="6350" y="571500"/>
                </a:cubicBezTo>
                <a:cubicBezTo>
                  <a:pt x="742" y="708893"/>
                  <a:pt x="16752" y="657770"/>
                  <a:pt x="0" y="708025"/>
                </a:cubicBezTo>
                <a:cubicBezTo>
                  <a:pt x="8879" y="832326"/>
                  <a:pt x="-2826" y="660776"/>
                  <a:pt x="9525" y="936625"/>
                </a:cubicBezTo>
                <a:cubicBezTo>
                  <a:pt x="10522" y="958899"/>
                  <a:pt x="11587" y="960746"/>
                  <a:pt x="15875" y="977900"/>
                </a:cubicBezTo>
                <a:cubicBezTo>
                  <a:pt x="16933" y="988483"/>
                  <a:pt x="17433" y="999138"/>
                  <a:pt x="19050" y="1009650"/>
                </a:cubicBezTo>
                <a:cubicBezTo>
                  <a:pt x="19559" y="1012958"/>
                  <a:pt x="21752" y="1015862"/>
                  <a:pt x="22225" y="1019175"/>
                </a:cubicBezTo>
                <a:cubicBezTo>
                  <a:pt x="23878" y="1030747"/>
                  <a:pt x="23246" y="1042611"/>
                  <a:pt x="25400" y="1054100"/>
                </a:cubicBezTo>
                <a:cubicBezTo>
                  <a:pt x="26450" y="1059702"/>
                  <a:pt x="29749" y="1064639"/>
                  <a:pt x="31750" y="1069975"/>
                </a:cubicBezTo>
                <a:cubicBezTo>
                  <a:pt x="32925" y="1073109"/>
                  <a:pt x="34044" y="1076271"/>
                  <a:pt x="34925" y="1079500"/>
                </a:cubicBezTo>
                <a:cubicBezTo>
                  <a:pt x="43923" y="1112491"/>
                  <a:pt x="36559" y="1095468"/>
                  <a:pt x="47625" y="1117600"/>
                </a:cubicBezTo>
                <a:cubicBezTo>
                  <a:pt x="48683" y="1122892"/>
                  <a:pt x="48608" y="1128544"/>
                  <a:pt x="50800" y="1133475"/>
                </a:cubicBezTo>
                <a:cubicBezTo>
                  <a:pt x="52949" y="1138311"/>
                  <a:pt x="58652" y="1141155"/>
                  <a:pt x="60325" y="1146175"/>
                </a:cubicBezTo>
                <a:cubicBezTo>
                  <a:pt x="66892" y="1165875"/>
                  <a:pt x="59634" y="1167018"/>
                  <a:pt x="66675" y="1181100"/>
                </a:cubicBezTo>
                <a:cubicBezTo>
                  <a:pt x="77594" y="1202937"/>
                  <a:pt x="72503" y="1191075"/>
                  <a:pt x="85725" y="1206500"/>
                </a:cubicBezTo>
                <a:cubicBezTo>
                  <a:pt x="93261" y="1215292"/>
                  <a:pt x="99165" y="1224978"/>
                  <a:pt x="104775" y="1235075"/>
                </a:cubicBezTo>
                <a:cubicBezTo>
                  <a:pt x="107074" y="1239212"/>
                  <a:pt x="109367" y="1243381"/>
                  <a:pt x="111125" y="1247775"/>
                </a:cubicBezTo>
                <a:cubicBezTo>
                  <a:pt x="113611" y="1253990"/>
                  <a:pt x="114482" y="1260838"/>
                  <a:pt x="117475" y="1266825"/>
                </a:cubicBezTo>
                <a:cubicBezTo>
                  <a:pt x="121357" y="1274589"/>
                  <a:pt x="124565" y="1282318"/>
                  <a:pt x="130175" y="1289050"/>
                </a:cubicBezTo>
                <a:cubicBezTo>
                  <a:pt x="133050" y="1292499"/>
                  <a:pt x="136525" y="1295400"/>
                  <a:pt x="139700" y="1298575"/>
                </a:cubicBezTo>
                <a:cubicBezTo>
                  <a:pt x="144596" y="1313262"/>
                  <a:pt x="140432" y="1303557"/>
                  <a:pt x="149225" y="1317625"/>
                </a:cubicBezTo>
                <a:cubicBezTo>
                  <a:pt x="152496" y="1322858"/>
                  <a:pt x="154386" y="1329136"/>
                  <a:pt x="158750" y="1333500"/>
                </a:cubicBezTo>
                <a:cubicBezTo>
                  <a:pt x="161117" y="1335867"/>
                  <a:pt x="165100" y="1335617"/>
                  <a:pt x="168275" y="1336675"/>
                </a:cubicBezTo>
                <a:cubicBezTo>
                  <a:pt x="176012" y="1344412"/>
                  <a:pt x="180725" y="1350023"/>
                  <a:pt x="190500" y="1355725"/>
                </a:cubicBezTo>
                <a:cubicBezTo>
                  <a:pt x="198677" y="1360495"/>
                  <a:pt x="206492" y="1367380"/>
                  <a:pt x="215900" y="1368425"/>
                </a:cubicBezTo>
                <a:lnTo>
                  <a:pt x="244475" y="1371600"/>
                </a:lnTo>
                <a:cubicBezTo>
                  <a:pt x="262684" y="1377670"/>
                  <a:pt x="244971" y="1372203"/>
                  <a:pt x="269875" y="1377950"/>
                </a:cubicBezTo>
                <a:cubicBezTo>
                  <a:pt x="278379" y="1379912"/>
                  <a:pt x="286808" y="1382183"/>
                  <a:pt x="295275" y="1384300"/>
                </a:cubicBezTo>
                <a:cubicBezTo>
                  <a:pt x="299508" y="1385358"/>
                  <a:pt x="303835" y="1386095"/>
                  <a:pt x="307975" y="1387475"/>
                </a:cubicBezTo>
                <a:cubicBezTo>
                  <a:pt x="318015" y="1390822"/>
                  <a:pt x="331853" y="1396310"/>
                  <a:pt x="342900" y="1397000"/>
                </a:cubicBezTo>
                <a:cubicBezTo>
                  <a:pt x="371439" y="1398784"/>
                  <a:pt x="400050" y="1399117"/>
                  <a:pt x="428625" y="1400175"/>
                </a:cubicBezTo>
                <a:cubicBezTo>
                  <a:pt x="466292" y="1412731"/>
                  <a:pt x="447221" y="1408591"/>
                  <a:pt x="485775" y="1412875"/>
                </a:cubicBezTo>
                <a:lnTo>
                  <a:pt x="558800" y="1409700"/>
                </a:lnTo>
                <a:cubicBezTo>
                  <a:pt x="568365" y="1409102"/>
                  <a:pt x="577805" y="1407029"/>
                  <a:pt x="587375" y="1406525"/>
                </a:cubicBezTo>
                <a:cubicBezTo>
                  <a:pt x="618042" y="1404911"/>
                  <a:pt x="648758" y="1404408"/>
                  <a:pt x="679450" y="1403350"/>
                </a:cubicBezTo>
                <a:lnTo>
                  <a:pt x="701675" y="1400175"/>
                </a:lnTo>
                <a:cubicBezTo>
                  <a:pt x="710133" y="1399047"/>
                  <a:pt x="718659" y="1398403"/>
                  <a:pt x="727075" y="1397000"/>
                </a:cubicBezTo>
                <a:cubicBezTo>
                  <a:pt x="731379" y="1396283"/>
                  <a:pt x="735482" y="1394606"/>
                  <a:pt x="739775" y="1393825"/>
                </a:cubicBezTo>
                <a:cubicBezTo>
                  <a:pt x="781488" y="1386241"/>
                  <a:pt x="745895" y="1394676"/>
                  <a:pt x="774700" y="1387475"/>
                </a:cubicBezTo>
                <a:cubicBezTo>
                  <a:pt x="777875" y="1385358"/>
                  <a:pt x="780738" y="1382675"/>
                  <a:pt x="784225" y="1381125"/>
                </a:cubicBezTo>
                <a:cubicBezTo>
                  <a:pt x="790342" y="1378407"/>
                  <a:pt x="803275" y="1374775"/>
                  <a:pt x="803275" y="1374775"/>
                </a:cubicBezTo>
                <a:cubicBezTo>
                  <a:pt x="808216" y="1369834"/>
                  <a:pt x="815252" y="1361552"/>
                  <a:pt x="822325" y="1358900"/>
                </a:cubicBezTo>
                <a:cubicBezTo>
                  <a:pt x="827378" y="1357005"/>
                  <a:pt x="832908" y="1356783"/>
                  <a:pt x="838200" y="1355725"/>
                </a:cubicBezTo>
                <a:cubicBezTo>
                  <a:pt x="841375" y="1350433"/>
                  <a:pt x="843709" y="1344535"/>
                  <a:pt x="847725" y="1339850"/>
                </a:cubicBezTo>
                <a:cubicBezTo>
                  <a:pt x="850208" y="1336953"/>
                  <a:pt x="854697" y="1336336"/>
                  <a:pt x="857250" y="1333500"/>
                </a:cubicBezTo>
                <a:cubicBezTo>
                  <a:pt x="893152" y="1293609"/>
                  <a:pt x="860995" y="1319579"/>
                  <a:pt x="889000" y="1298575"/>
                </a:cubicBezTo>
                <a:cubicBezTo>
                  <a:pt x="890058" y="1295400"/>
                  <a:pt x="890230" y="1291773"/>
                  <a:pt x="892175" y="1289050"/>
                </a:cubicBezTo>
                <a:cubicBezTo>
                  <a:pt x="895655" y="1284178"/>
                  <a:pt x="900933" y="1280856"/>
                  <a:pt x="904875" y="1276350"/>
                </a:cubicBezTo>
                <a:cubicBezTo>
                  <a:pt x="908360" y="1272368"/>
                  <a:pt x="911225" y="1267883"/>
                  <a:pt x="914400" y="1263650"/>
                </a:cubicBezTo>
                <a:cubicBezTo>
                  <a:pt x="916975" y="1250773"/>
                  <a:pt x="919297" y="1237892"/>
                  <a:pt x="923925" y="1225550"/>
                </a:cubicBezTo>
                <a:cubicBezTo>
                  <a:pt x="925926" y="1220214"/>
                  <a:pt x="927960" y="1214883"/>
                  <a:pt x="930275" y="1209675"/>
                </a:cubicBezTo>
                <a:cubicBezTo>
                  <a:pt x="932197" y="1205350"/>
                  <a:pt x="934963" y="1201407"/>
                  <a:pt x="936625" y="1196975"/>
                </a:cubicBezTo>
                <a:cubicBezTo>
                  <a:pt x="939786" y="1188547"/>
                  <a:pt x="941407" y="1173063"/>
                  <a:pt x="942975" y="1165225"/>
                </a:cubicBezTo>
                <a:cubicBezTo>
                  <a:pt x="943831" y="1160946"/>
                  <a:pt x="945092" y="1156758"/>
                  <a:pt x="946150" y="1152525"/>
                </a:cubicBezTo>
                <a:cubicBezTo>
                  <a:pt x="947208" y="1136650"/>
                  <a:pt x="949175" y="1120810"/>
                  <a:pt x="949325" y="1104900"/>
                </a:cubicBezTo>
                <a:cubicBezTo>
                  <a:pt x="951342" y="891116"/>
                  <a:pt x="913747" y="673192"/>
                  <a:pt x="955675" y="463550"/>
                </a:cubicBezTo>
                <a:cubicBezTo>
                  <a:pt x="956733" y="447675"/>
                  <a:pt x="957410" y="431770"/>
                  <a:pt x="958850" y="415925"/>
                </a:cubicBezTo>
                <a:cubicBezTo>
                  <a:pt x="959528" y="408472"/>
                  <a:pt x="961720" y="401177"/>
                  <a:pt x="962025" y="393700"/>
                </a:cubicBezTo>
                <a:cubicBezTo>
                  <a:pt x="963838" y="349274"/>
                  <a:pt x="963584" y="304783"/>
                  <a:pt x="965200" y="260350"/>
                </a:cubicBezTo>
                <a:cubicBezTo>
                  <a:pt x="966045" y="237101"/>
                  <a:pt x="968980" y="213634"/>
                  <a:pt x="971550" y="190500"/>
                </a:cubicBezTo>
                <a:cubicBezTo>
                  <a:pt x="970492" y="161925"/>
                  <a:pt x="970964" y="133252"/>
                  <a:pt x="968375" y="104775"/>
                </a:cubicBezTo>
                <a:cubicBezTo>
                  <a:pt x="967957" y="100172"/>
                  <a:pt x="961668" y="80995"/>
                  <a:pt x="955675" y="76200"/>
                </a:cubicBezTo>
                <a:cubicBezTo>
                  <a:pt x="953062" y="74109"/>
                  <a:pt x="949325" y="74083"/>
                  <a:pt x="946150" y="73025"/>
                </a:cubicBezTo>
                <a:cubicBezTo>
                  <a:pt x="928276" y="78983"/>
                  <a:pt x="934868" y="73583"/>
                  <a:pt x="933450" y="104775"/>
                </a:cubicBezTo>
                <a:cubicBezTo>
                  <a:pt x="931767" y="141794"/>
                  <a:pt x="931574" y="178866"/>
                  <a:pt x="930275" y="215900"/>
                </a:cubicBezTo>
                <a:cubicBezTo>
                  <a:pt x="928478" y="267109"/>
                  <a:pt x="931295" y="268459"/>
                  <a:pt x="923925" y="301625"/>
                </a:cubicBezTo>
                <a:cubicBezTo>
                  <a:pt x="922978" y="305885"/>
                  <a:pt x="922915" y="310536"/>
                  <a:pt x="920750" y="314325"/>
                </a:cubicBezTo>
                <a:cubicBezTo>
                  <a:pt x="918522" y="318224"/>
                  <a:pt x="914100" y="320401"/>
                  <a:pt x="911225" y="323850"/>
                </a:cubicBezTo>
                <a:cubicBezTo>
                  <a:pt x="897996" y="339725"/>
                  <a:pt x="912813" y="328083"/>
                  <a:pt x="895350" y="339725"/>
                </a:cubicBezTo>
                <a:cubicBezTo>
                  <a:pt x="891117" y="333375"/>
                  <a:pt x="883194" y="328287"/>
                  <a:pt x="882650" y="320675"/>
                </a:cubicBezTo>
                <a:cubicBezTo>
                  <a:pt x="881592" y="305858"/>
                  <a:pt x="880347" y="291054"/>
                  <a:pt x="879475" y="276225"/>
                </a:cubicBezTo>
                <a:cubicBezTo>
                  <a:pt x="875299" y="205235"/>
                  <a:pt x="881601" y="233930"/>
                  <a:pt x="873125" y="200025"/>
                </a:cubicBezTo>
                <a:cubicBezTo>
                  <a:pt x="872067" y="153458"/>
                  <a:pt x="871850" y="106865"/>
                  <a:pt x="869950" y="60325"/>
                </a:cubicBezTo>
                <a:cubicBezTo>
                  <a:pt x="869237" y="42848"/>
                  <a:pt x="868995" y="45930"/>
                  <a:pt x="857250" y="38100"/>
                </a:cubicBezTo>
                <a:cubicBezTo>
                  <a:pt x="854075" y="40217"/>
                  <a:pt x="850109" y="41470"/>
                  <a:pt x="847725" y="44450"/>
                </a:cubicBezTo>
                <a:cubicBezTo>
                  <a:pt x="846111" y="46467"/>
                  <a:pt x="841527" y="65914"/>
                  <a:pt x="841375" y="66675"/>
                </a:cubicBezTo>
                <a:cubicBezTo>
                  <a:pt x="838323" y="81934"/>
                  <a:pt x="836976" y="95517"/>
                  <a:pt x="835025" y="111125"/>
                </a:cubicBezTo>
                <a:cubicBezTo>
                  <a:pt x="833967" y="134408"/>
                  <a:pt x="832556" y="157678"/>
                  <a:pt x="831850" y="180975"/>
                </a:cubicBezTo>
                <a:cubicBezTo>
                  <a:pt x="830439" y="227532"/>
                  <a:pt x="830614" y="274137"/>
                  <a:pt x="828675" y="320675"/>
                </a:cubicBezTo>
                <a:cubicBezTo>
                  <a:pt x="828493" y="325035"/>
                  <a:pt x="827451" y="329472"/>
                  <a:pt x="825500" y="333375"/>
                </a:cubicBezTo>
                <a:cubicBezTo>
                  <a:pt x="822087" y="340201"/>
                  <a:pt x="812800" y="352425"/>
                  <a:pt x="812800" y="352425"/>
                </a:cubicBezTo>
                <a:cubicBezTo>
                  <a:pt x="810893" y="360051"/>
                  <a:pt x="810127" y="369168"/>
                  <a:pt x="803275" y="374650"/>
                </a:cubicBezTo>
                <a:cubicBezTo>
                  <a:pt x="800662" y="376741"/>
                  <a:pt x="796925" y="376767"/>
                  <a:pt x="793750" y="377825"/>
                </a:cubicBezTo>
                <a:cubicBezTo>
                  <a:pt x="748113" y="362613"/>
                  <a:pt x="783782" y="377817"/>
                  <a:pt x="781050" y="260350"/>
                </a:cubicBezTo>
                <a:cubicBezTo>
                  <a:pt x="779819" y="207437"/>
                  <a:pt x="779528" y="154501"/>
                  <a:pt x="777875" y="101600"/>
                </a:cubicBezTo>
                <a:cubicBezTo>
                  <a:pt x="777411" y="86753"/>
                  <a:pt x="776436" y="71903"/>
                  <a:pt x="774700" y="57150"/>
                </a:cubicBezTo>
                <a:cubicBezTo>
                  <a:pt x="774309" y="53826"/>
                  <a:pt x="773381" y="50410"/>
                  <a:pt x="771525" y="47625"/>
                </a:cubicBezTo>
                <a:cubicBezTo>
                  <a:pt x="769034" y="43889"/>
                  <a:pt x="765175" y="41275"/>
                  <a:pt x="762000" y="38100"/>
                </a:cubicBezTo>
                <a:cubicBezTo>
                  <a:pt x="756708" y="39158"/>
                  <a:pt x="750271" y="37820"/>
                  <a:pt x="746125" y="41275"/>
                </a:cubicBezTo>
                <a:cubicBezTo>
                  <a:pt x="742773" y="44069"/>
                  <a:pt x="743731" y="49682"/>
                  <a:pt x="742950" y="53975"/>
                </a:cubicBezTo>
                <a:cubicBezTo>
                  <a:pt x="741611" y="61338"/>
                  <a:pt x="740913" y="68803"/>
                  <a:pt x="739775" y="76200"/>
                </a:cubicBezTo>
                <a:cubicBezTo>
                  <a:pt x="736791" y="95595"/>
                  <a:pt x="735286" y="99561"/>
                  <a:pt x="733425" y="120650"/>
                </a:cubicBezTo>
                <a:cubicBezTo>
                  <a:pt x="725221" y="213628"/>
                  <a:pt x="734009" y="175465"/>
                  <a:pt x="723900" y="215900"/>
                </a:cubicBezTo>
                <a:cubicBezTo>
                  <a:pt x="722842" y="243417"/>
                  <a:pt x="721708" y="270931"/>
                  <a:pt x="720725" y="298450"/>
                </a:cubicBezTo>
                <a:cubicBezTo>
                  <a:pt x="719233" y="340234"/>
                  <a:pt x="739754" y="379428"/>
                  <a:pt x="708025" y="403225"/>
                </a:cubicBezTo>
                <a:cubicBezTo>
                  <a:pt x="703088" y="406928"/>
                  <a:pt x="697789" y="410244"/>
                  <a:pt x="692150" y="412750"/>
                </a:cubicBezTo>
                <a:cubicBezTo>
                  <a:pt x="688162" y="414522"/>
                  <a:pt x="683683" y="414867"/>
                  <a:pt x="679450" y="415925"/>
                </a:cubicBezTo>
                <a:cubicBezTo>
                  <a:pt x="660846" y="388020"/>
                  <a:pt x="672402" y="409437"/>
                  <a:pt x="676275" y="339725"/>
                </a:cubicBezTo>
                <a:cubicBezTo>
                  <a:pt x="677158" y="323839"/>
                  <a:pt x="677392" y="307877"/>
                  <a:pt x="679450" y="292100"/>
                </a:cubicBezTo>
                <a:cubicBezTo>
                  <a:pt x="680579" y="283446"/>
                  <a:pt x="684718" y="275360"/>
                  <a:pt x="685800" y="266700"/>
                </a:cubicBezTo>
                <a:cubicBezTo>
                  <a:pt x="686858" y="258233"/>
                  <a:pt x="687449" y="249695"/>
                  <a:pt x="688975" y="241300"/>
                </a:cubicBezTo>
                <a:cubicBezTo>
                  <a:pt x="689574" y="238007"/>
                  <a:pt x="691231" y="234993"/>
                  <a:pt x="692150" y="231775"/>
                </a:cubicBezTo>
                <a:cubicBezTo>
                  <a:pt x="693349" y="227579"/>
                  <a:pt x="694267" y="223308"/>
                  <a:pt x="695325" y="219075"/>
                </a:cubicBezTo>
                <a:cubicBezTo>
                  <a:pt x="694267" y="173567"/>
                  <a:pt x="696771" y="127835"/>
                  <a:pt x="692150" y="82550"/>
                </a:cubicBezTo>
                <a:cubicBezTo>
                  <a:pt x="691375" y="74958"/>
                  <a:pt x="681863" y="70740"/>
                  <a:pt x="679450" y="63500"/>
                </a:cubicBezTo>
                <a:cubicBezTo>
                  <a:pt x="678392" y="60325"/>
                  <a:pt x="677194" y="57193"/>
                  <a:pt x="676275" y="53975"/>
                </a:cubicBezTo>
                <a:cubicBezTo>
                  <a:pt x="675076" y="49779"/>
                  <a:pt x="675826" y="44682"/>
                  <a:pt x="673100" y="41275"/>
                </a:cubicBezTo>
                <a:cubicBezTo>
                  <a:pt x="671009" y="38662"/>
                  <a:pt x="666750" y="39158"/>
                  <a:pt x="663575" y="38100"/>
                </a:cubicBezTo>
                <a:cubicBezTo>
                  <a:pt x="660400" y="39158"/>
                  <a:pt x="656663" y="39184"/>
                  <a:pt x="654050" y="41275"/>
                </a:cubicBezTo>
                <a:cubicBezTo>
                  <a:pt x="644085" y="49247"/>
                  <a:pt x="645821" y="67258"/>
                  <a:pt x="641350" y="76200"/>
                </a:cubicBezTo>
                <a:cubicBezTo>
                  <a:pt x="633049" y="92803"/>
                  <a:pt x="636148" y="84308"/>
                  <a:pt x="631825" y="101600"/>
                </a:cubicBezTo>
                <a:cubicBezTo>
                  <a:pt x="630767" y="114300"/>
                  <a:pt x="629984" y="127026"/>
                  <a:pt x="628650" y="139700"/>
                </a:cubicBezTo>
                <a:cubicBezTo>
                  <a:pt x="626900" y="156328"/>
                  <a:pt x="625365" y="162475"/>
                  <a:pt x="622300" y="177800"/>
                </a:cubicBezTo>
                <a:cubicBezTo>
                  <a:pt x="615069" y="329655"/>
                  <a:pt x="622300" y="146394"/>
                  <a:pt x="622300" y="406400"/>
                </a:cubicBezTo>
                <a:cubicBezTo>
                  <a:pt x="622300" y="454920"/>
                  <a:pt x="629219" y="434690"/>
                  <a:pt x="609600" y="444500"/>
                </a:cubicBezTo>
                <a:cubicBezTo>
                  <a:pt x="606187" y="446207"/>
                  <a:pt x="603250" y="448733"/>
                  <a:pt x="600075" y="450850"/>
                </a:cubicBezTo>
                <a:cubicBezTo>
                  <a:pt x="583598" y="445358"/>
                  <a:pt x="588052" y="450025"/>
                  <a:pt x="587375" y="422275"/>
                </a:cubicBezTo>
                <a:cubicBezTo>
                  <a:pt x="586040" y="367547"/>
                  <a:pt x="585889" y="179625"/>
                  <a:pt x="581025" y="92075"/>
                </a:cubicBezTo>
                <a:cubicBezTo>
                  <a:pt x="580668" y="85647"/>
                  <a:pt x="579002" y="79359"/>
                  <a:pt x="577850" y="73025"/>
                </a:cubicBezTo>
                <a:cubicBezTo>
                  <a:pt x="575831" y="61919"/>
                  <a:pt x="576322" y="55622"/>
                  <a:pt x="568325" y="47625"/>
                </a:cubicBezTo>
                <a:cubicBezTo>
                  <a:pt x="565627" y="44927"/>
                  <a:pt x="561975" y="43392"/>
                  <a:pt x="558800" y="41275"/>
                </a:cubicBezTo>
                <a:cubicBezTo>
                  <a:pt x="555625" y="43392"/>
                  <a:pt x="551392" y="44450"/>
                  <a:pt x="549275" y="47625"/>
                </a:cubicBezTo>
                <a:cubicBezTo>
                  <a:pt x="546854" y="51256"/>
                  <a:pt x="547632" y="56239"/>
                  <a:pt x="546100" y="60325"/>
                </a:cubicBezTo>
                <a:cubicBezTo>
                  <a:pt x="533648" y="93531"/>
                  <a:pt x="544725" y="53126"/>
                  <a:pt x="536575" y="85725"/>
                </a:cubicBezTo>
                <a:cubicBezTo>
                  <a:pt x="537633" y="144992"/>
                  <a:pt x="538057" y="204273"/>
                  <a:pt x="539750" y="263525"/>
                </a:cubicBezTo>
                <a:cubicBezTo>
                  <a:pt x="540174" y="278373"/>
                  <a:pt x="541638" y="293176"/>
                  <a:pt x="542925" y="307975"/>
                </a:cubicBezTo>
                <a:cubicBezTo>
                  <a:pt x="544228" y="322963"/>
                  <a:pt x="546259" y="340521"/>
                  <a:pt x="549275" y="355600"/>
                </a:cubicBezTo>
                <a:cubicBezTo>
                  <a:pt x="550131" y="359879"/>
                  <a:pt x="551392" y="364067"/>
                  <a:pt x="552450" y="368300"/>
                </a:cubicBezTo>
                <a:cubicBezTo>
                  <a:pt x="550896" y="407145"/>
                  <a:pt x="570752" y="446866"/>
                  <a:pt x="530225" y="460375"/>
                </a:cubicBezTo>
                <a:lnTo>
                  <a:pt x="520700" y="463550"/>
                </a:lnTo>
                <a:cubicBezTo>
                  <a:pt x="514350" y="462492"/>
                  <a:pt x="507239" y="463569"/>
                  <a:pt x="501650" y="460375"/>
                </a:cubicBezTo>
                <a:cubicBezTo>
                  <a:pt x="498744" y="458715"/>
                  <a:pt x="499287" y="454097"/>
                  <a:pt x="498475" y="450850"/>
                </a:cubicBezTo>
                <a:cubicBezTo>
                  <a:pt x="497166" y="445615"/>
                  <a:pt x="496358" y="440267"/>
                  <a:pt x="495300" y="434975"/>
                </a:cubicBezTo>
                <a:cubicBezTo>
                  <a:pt x="496358" y="400050"/>
                  <a:pt x="498475" y="365141"/>
                  <a:pt x="498475" y="330200"/>
                </a:cubicBezTo>
                <a:cubicBezTo>
                  <a:pt x="498475" y="237061"/>
                  <a:pt x="498369" y="143889"/>
                  <a:pt x="495300" y="50800"/>
                </a:cubicBezTo>
                <a:cubicBezTo>
                  <a:pt x="494981" y="41119"/>
                  <a:pt x="485652" y="40176"/>
                  <a:pt x="479425" y="38100"/>
                </a:cubicBezTo>
                <a:cubicBezTo>
                  <a:pt x="474133" y="41275"/>
                  <a:pt x="467914" y="43261"/>
                  <a:pt x="463550" y="47625"/>
                </a:cubicBezTo>
                <a:cubicBezTo>
                  <a:pt x="461183" y="49992"/>
                  <a:pt x="461101" y="53883"/>
                  <a:pt x="460375" y="57150"/>
                </a:cubicBezTo>
                <a:cubicBezTo>
                  <a:pt x="458978" y="63434"/>
                  <a:pt x="458258" y="69850"/>
                  <a:pt x="457200" y="76200"/>
                </a:cubicBezTo>
                <a:cubicBezTo>
                  <a:pt x="458258" y="123825"/>
                  <a:pt x="458910" y="171461"/>
                  <a:pt x="460375" y="219075"/>
                </a:cubicBezTo>
                <a:cubicBezTo>
                  <a:pt x="461027" y="240258"/>
                  <a:pt x="463550" y="261382"/>
                  <a:pt x="463550" y="282575"/>
                </a:cubicBezTo>
                <a:cubicBezTo>
                  <a:pt x="463550" y="330212"/>
                  <a:pt x="462358" y="377855"/>
                  <a:pt x="460375" y="425450"/>
                </a:cubicBezTo>
                <a:cubicBezTo>
                  <a:pt x="460012" y="434156"/>
                  <a:pt x="454474" y="437252"/>
                  <a:pt x="450850" y="444500"/>
                </a:cubicBezTo>
                <a:cubicBezTo>
                  <a:pt x="449353" y="447493"/>
                  <a:pt x="449531" y="451240"/>
                  <a:pt x="447675" y="454025"/>
                </a:cubicBezTo>
                <a:cubicBezTo>
                  <a:pt x="440880" y="464218"/>
                  <a:pt x="438611" y="463396"/>
                  <a:pt x="428625" y="466725"/>
                </a:cubicBezTo>
                <a:cubicBezTo>
                  <a:pt x="422275" y="465667"/>
                  <a:pt x="415164" y="466744"/>
                  <a:pt x="409575" y="463550"/>
                </a:cubicBezTo>
                <a:cubicBezTo>
                  <a:pt x="406669" y="461890"/>
                  <a:pt x="407281" y="457254"/>
                  <a:pt x="406400" y="454025"/>
                </a:cubicBezTo>
                <a:cubicBezTo>
                  <a:pt x="404104" y="445605"/>
                  <a:pt x="400050" y="428625"/>
                  <a:pt x="400050" y="428625"/>
                </a:cubicBezTo>
                <a:cubicBezTo>
                  <a:pt x="398992" y="418042"/>
                  <a:pt x="396875" y="407511"/>
                  <a:pt x="396875" y="396875"/>
                </a:cubicBezTo>
                <a:cubicBezTo>
                  <a:pt x="396875" y="346000"/>
                  <a:pt x="398760" y="353221"/>
                  <a:pt x="403225" y="317500"/>
                </a:cubicBezTo>
                <a:cubicBezTo>
                  <a:pt x="405186" y="301813"/>
                  <a:pt x="407131" y="279410"/>
                  <a:pt x="409575" y="263525"/>
                </a:cubicBezTo>
                <a:cubicBezTo>
                  <a:pt x="410396" y="258191"/>
                  <a:pt x="411692" y="252942"/>
                  <a:pt x="412750" y="247650"/>
                </a:cubicBezTo>
                <a:cubicBezTo>
                  <a:pt x="413808" y="204258"/>
                  <a:pt x="414118" y="160842"/>
                  <a:pt x="415925" y="117475"/>
                </a:cubicBezTo>
                <a:cubicBezTo>
                  <a:pt x="416237" y="109998"/>
                  <a:pt x="419100" y="102734"/>
                  <a:pt x="419100" y="95250"/>
                </a:cubicBezTo>
                <a:cubicBezTo>
                  <a:pt x="419100" y="69953"/>
                  <a:pt x="418947" y="43838"/>
                  <a:pt x="412750" y="19050"/>
                </a:cubicBezTo>
                <a:cubicBezTo>
                  <a:pt x="411938" y="15803"/>
                  <a:pt x="411072" y="12518"/>
                  <a:pt x="409575" y="9525"/>
                </a:cubicBezTo>
                <a:cubicBezTo>
                  <a:pt x="407868" y="6112"/>
                  <a:pt x="405342" y="3175"/>
                  <a:pt x="403225" y="0"/>
                </a:cubicBezTo>
                <a:cubicBezTo>
                  <a:pt x="395817" y="1058"/>
                  <a:pt x="387693" y="-172"/>
                  <a:pt x="381000" y="3175"/>
                </a:cubicBezTo>
                <a:cubicBezTo>
                  <a:pt x="378007" y="4672"/>
                  <a:pt x="378706" y="9471"/>
                  <a:pt x="377825" y="12700"/>
                </a:cubicBezTo>
                <a:cubicBezTo>
                  <a:pt x="375529" y="21120"/>
                  <a:pt x="373592" y="29633"/>
                  <a:pt x="371475" y="38100"/>
                </a:cubicBezTo>
                <a:cubicBezTo>
                  <a:pt x="363220" y="153676"/>
                  <a:pt x="364581" y="117028"/>
                  <a:pt x="371475" y="323850"/>
                </a:cubicBezTo>
                <a:cubicBezTo>
                  <a:pt x="371974" y="338809"/>
                  <a:pt x="375708" y="353483"/>
                  <a:pt x="377825" y="368300"/>
                </a:cubicBezTo>
                <a:cubicBezTo>
                  <a:pt x="375708" y="391583"/>
                  <a:pt x="374261" y="414937"/>
                  <a:pt x="371475" y="438150"/>
                </a:cubicBezTo>
                <a:cubicBezTo>
                  <a:pt x="371076" y="441473"/>
                  <a:pt x="371601" y="447125"/>
                  <a:pt x="368300" y="447675"/>
                </a:cubicBezTo>
                <a:cubicBezTo>
                  <a:pt x="356769" y="449597"/>
                  <a:pt x="345017" y="445558"/>
                  <a:pt x="333375" y="444500"/>
                </a:cubicBezTo>
                <a:cubicBezTo>
                  <a:pt x="331258" y="436033"/>
                  <a:pt x="326646" y="427819"/>
                  <a:pt x="327025" y="419100"/>
                </a:cubicBezTo>
                <a:cubicBezTo>
                  <a:pt x="330390" y="341715"/>
                  <a:pt x="324291" y="369712"/>
                  <a:pt x="333375" y="333375"/>
                </a:cubicBezTo>
                <a:cubicBezTo>
                  <a:pt x="334433" y="264583"/>
                  <a:pt x="331849" y="195639"/>
                  <a:pt x="336550" y="127000"/>
                </a:cubicBezTo>
                <a:cubicBezTo>
                  <a:pt x="337197" y="117556"/>
                  <a:pt x="346257" y="110580"/>
                  <a:pt x="349250" y="101600"/>
                </a:cubicBezTo>
                <a:lnTo>
                  <a:pt x="352425" y="92075"/>
                </a:lnTo>
                <a:cubicBezTo>
                  <a:pt x="346693" y="-11102"/>
                  <a:pt x="359783" y="64180"/>
                  <a:pt x="339725" y="19050"/>
                </a:cubicBezTo>
                <a:cubicBezTo>
                  <a:pt x="332098" y="1890"/>
                  <a:pt x="343481" y="8660"/>
                  <a:pt x="327025" y="3175"/>
                </a:cubicBezTo>
                <a:cubicBezTo>
                  <a:pt x="321733" y="4233"/>
                  <a:pt x="315726" y="3490"/>
                  <a:pt x="311150" y="6350"/>
                </a:cubicBezTo>
                <a:cubicBezTo>
                  <a:pt x="306663" y="9155"/>
                  <a:pt x="303992" y="14317"/>
                  <a:pt x="301625" y="19050"/>
                </a:cubicBezTo>
                <a:cubicBezTo>
                  <a:pt x="290638" y="41024"/>
                  <a:pt x="298877" y="34559"/>
                  <a:pt x="292100" y="57150"/>
                </a:cubicBezTo>
                <a:cubicBezTo>
                  <a:pt x="290740" y="61683"/>
                  <a:pt x="287867" y="65617"/>
                  <a:pt x="285750" y="69850"/>
                </a:cubicBezTo>
                <a:cubicBezTo>
                  <a:pt x="287867" y="125942"/>
                  <a:pt x="289201" y="182068"/>
                  <a:pt x="292100" y="238125"/>
                </a:cubicBezTo>
                <a:cubicBezTo>
                  <a:pt x="292379" y="243514"/>
                  <a:pt x="294763" y="248628"/>
                  <a:pt x="295275" y="254000"/>
                </a:cubicBezTo>
                <a:cubicBezTo>
                  <a:pt x="296884" y="270890"/>
                  <a:pt x="297149" y="287884"/>
                  <a:pt x="298450" y="304800"/>
                </a:cubicBezTo>
                <a:cubicBezTo>
                  <a:pt x="299266" y="315405"/>
                  <a:pt x="300567" y="325967"/>
                  <a:pt x="301625" y="336550"/>
                </a:cubicBezTo>
                <a:cubicBezTo>
                  <a:pt x="300780" y="356838"/>
                  <a:pt x="309349" y="401302"/>
                  <a:pt x="292100" y="425450"/>
                </a:cubicBezTo>
                <a:cubicBezTo>
                  <a:pt x="289490" y="429104"/>
                  <a:pt x="286024" y="432100"/>
                  <a:pt x="282575" y="434975"/>
                </a:cubicBezTo>
                <a:cubicBezTo>
                  <a:pt x="279644" y="437418"/>
                  <a:pt x="276225" y="439208"/>
                  <a:pt x="273050" y="441325"/>
                </a:cubicBezTo>
                <a:cubicBezTo>
                  <a:pt x="267758" y="440267"/>
                  <a:pt x="260991" y="441966"/>
                  <a:pt x="257175" y="438150"/>
                </a:cubicBezTo>
                <a:cubicBezTo>
                  <a:pt x="252442" y="433417"/>
                  <a:pt x="250825" y="419100"/>
                  <a:pt x="250825" y="419100"/>
                </a:cubicBezTo>
                <a:cubicBezTo>
                  <a:pt x="249767" y="395817"/>
                  <a:pt x="249438" y="372489"/>
                  <a:pt x="247650" y="349250"/>
                </a:cubicBezTo>
                <a:cubicBezTo>
                  <a:pt x="247315" y="344899"/>
                  <a:pt x="245331" y="340829"/>
                  <a:pt x="244475" y="336550"/>
                </a:cubicBezTo>
                <a:cubicBezTo>
                  <a:pt x="243212" y="330237"/>
                  <a:pt x="242358" y="323850"/>
                  <a:pt x="241300" y="317500"/>
                </a:cubicBezTo>
                <a:cubicBezTo>
                  <a:pt x="240242" y="222250"/>
                  <a:pt x="242308" y="126914"/>
                  <a:pt x="238125" y="31750"/>
                </a:cubicBezTo>
                <a:cubicBezTo>
                  <a:pt x="237758" y="23406"/>
                  <a:pt x="219442" y="31628"/>
                  <a:pt x="219075" y="31750"/>
                </a:cubicBezTo>
                <a:cubicBezTo>
                  <a:pt x="211568" y="39257"/>
                  <a:pt x="205456" y="44471"/>
                  <a:pt x="200025" y="53975"/>
                </a:cubicBezTo>
                <a:cubicBezTo>
                  <a:pt x="198365" y="56881"/>
                  <a:pt x="197908" y="60325"/>
                  <a:pt x="196850" y="63500"/>
                </a:cubicBezTo>
                <a:cubicBezTo>
                  <a:pt x="197908" y="77258"/>
                  <a:pt x="197482" y="91212"/>
                  <a:pt x="200025" y="104775"/>
                </a:cubicBezTo>
                <a:cubicBezTo>
                  <a:pt x="200728" y="108526"/>
                  <a:pt x="205517" y="110582"/>
                  <a:pt x="206375" y="114300"/>
                </a:cubicBezTo>
                <a:cubicBezTo>
                  <a:pt x="208767" y="124664"/>
                  <a:pt x="208492" y="135467"/>
                  <a:pt x="209550" y="146050"/>
                </a:cubicBezTo>
                <a:cubicBezTo>
                  <a:pt x="210608" y="196850"/>
                  <a:pt x="211406" y="247656"/>
                  <a:pt x="212725" y="298450"/>
                </a:cubicBezTo>
                <a:cubicBezTo>
                  <a:pt x="213522" y="329150"/>
                  <a:pt x="216582" y="359823"/>
                  <a:pt x="215900" y="390525"/>
                </a:cubicBezTo>
                <a:cubicBezTo>
                  <a:pt x="215450" y="410760"/>
                  <a:pt x="218221" y="446680"/>
                  <a:pt x="193675" y="457200"/>
                </a:cubicBezTo>
                <a:cubicBezTo>
                  <a:pt x="189664" y="458919"/>
                  <a:pt x="185208" y="459317"/>
                  <a:pt x="180975" y="460375"/>
                </a:cubicBezTo>
                <a:cubicBezTo>
                  <a:pt x="177800" y="459317"/>
                  <a:pt x="173075" y="460126"/>
                  <a:pt x="171450" y="457200"/>
                </a:cubicBezTo>
                <a:cubicBezTo>
                  <a:pt x="167683" y="450419"/>
                  <a:pt x="163478" y="422068"/>
                  <a:pt x="161925" y="412750"/>
                </a:cubicBezTo>
                <a:cubicBezTo>
                  <a:pt x="162983" y="357717"/>
                  <a:pt x="163135" y="302658"/>
                  <a:pt x="165100" y="247650"/>
                </a:cubicBezTo>
                <a:cubicBezTo>
                  <a:pt x="165256" y="243289"/>
                  <a:pt x="167880" y="239296"/>
                  <a:pt x="168275" y="234950"/>
                </a:cubicBezTo>
                <a:cubicBezTo>
                  <a:pt x="170002" y="215949"/>
                  <a:pt x="169263" y="196754"/>
                  <a:pt x="171450" y="177800"/>
                </a:cubicBezTo>
                <a:cubicBezTo>
                  <a:pt x="172450" y="169130"/>
                  <a:pt x="175683" y="160867"/>
                  <a:pt x="177800" y="152400"/>
                </a:cubicBezTo>
                <a:lnTo>
                  <a:pt x="180975" y="139700"/>
                </a:lnTo>
                <a:cubicBezTo>
                  <a:pt x="176272" y="87964"/>
                  <a:pt x="183473" y="120129"/>
                  <a:pt x="171450" y="92075"/>
                </a:cubicBezTo>
                <a:cubicBezTo>
                  <a:pt x="168449" y="85073"/>
                  <a:pt x="168557" y="78331"/>
                  <a:pt x="161925" y="73025"/>
                </a:cubicBezTo>
                <a:cubicBezTo>
                  <a:pt x="159312" y="70934"/>
                  <a:pt x="155575" y="70908"/>
                  <a:pt x="152400" y="69850"/>
                </a:cubicBezTo>
                <a:cubicBezTo>
                  <a:pt x="148167" y="70908"/>
                  <a:pt x="143331" y="70604"/>
                  <a:pt x="139700" y="73025"/>
                </a:cubicBezTo>
                <a:cubicBezTo>
                  <a:pt x="130581" y="79105"/>
                  <a:pt x="131180" y="97741"/>
                  <a:pt x="130175" y="104775"/>
                </a:cubicBezTo>
                <a:cubicBezTo>
                  <a:pt x="129117" y="131233"/>
                  <a:pt x="127509" y="157675"/>
                  <a:pt x="127000" y="184150"/>
                </a:cubicBezTo>
                <a:cubicBezTo>
                  <a:pt x="125392" y="267750"/>
                  <a:pt x="126882" y="351416"/>
                  <a:pt x="123825" y="434975"/>
                </a:cubicBezTo>
                <a:cubicBezTo>
                  <a:pt x="123685" y="438788"/>
                  <a:pt x="120173" y="441802"/>
                  <a:pt x="117475" y="444500"/>
                </a:cubicBezTo>
                <a:cubicBezTo>
                  <a:pt x="114777" y="447198"/>
                  <a:pt x="111125" y="448733"/>
                  <a:pt x="107950" y="450850"/>
                </a:cubicBezTo>
                <a:cubicBezTo>
                  <a:pt x="104775" y="448733"/>
                  <a:pt x="100809" y="447480"/>
                  <a:pt x="98425" y="444500"/>
                </a:cubicBezTo>
                <a:cubicBezTo>
                  <a:pt x="96334" y="441887"/>
                  <a:pt x="95381" y="438319"/>
                  <a:pt x="95250" y="434975"/>
                </a:cubicBezTo>
                <a:cubicBezTo>
                  <a:pt x="93259" y="384203"/>
                  <a:pt x="94028" y="333348"/>
                  <a:pt x="92075" y="282575"/>
                </a:cubicBezTo>
                <a:cubicBezTo>
                  <a:pt x="91907" y="278215"/>
                  <a:pt x="89847" y="274135"/>
                  <a:pt x="88900" y="269875"/>
                </a:cubicBezTo>
                <a:cubicBezTo>
                  <a:pt x="87729" y="264607"/>
                  <a:pt x="86783" y="259292"/>
                  <a:pt x="85725" y="254000"/>
                </a:cubicBezTo>
                <a:cubicBezTo>
                  <a:pt x="83608" y="206375"/>
                  <a:pt x="82349" y="158704"/>
                  <a:pt x="79375" y="111125"/>
                </a:cubicBezTo>
                <a:cubicBezTo>
                  <a:pt x="79166" y="107785"/>
                  <a:pt x="77697" y="104593"/>
                  <a:pt x="76200" y="101600"/>
                </a:cubicBezTo>
                <a:cubicBezTo>
                  <a:pt x="72543" y="94286"/>
                  <a:pt x="69480" y="88900"/>
                  <a:pt x="60325" y="88900"/>
                </a:cubicBezTo>
                <a:cubicBezTo>
                  <a:pt x="57958" y="88900"/>
                  <a:pt x="68263" y="89429"/>
                  <a:pt x="66675" y="92075"/>
                </a:cubicBezTo>
                <a:close/>
              </a:path>
            </a:pathLst>
          </a:custGeom>
          <a:solidFill>
            <a:srgbClr val="FFFFFF"/>
          </a:solidFill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2" name="Ellipse 151"/>
          <p:cNvSpPr/>
          <p:nvPr/>
        </p:nvSpPr>
        <p:spPr>
          <a:xfrm rot="20100000">
            <a:off x="2702279" y="4298951"/>
            <a:ext cx="131233" cy="258763"/>
          </a:xfrm>
          <a:prstGeom prst="ellipse">
            <a:avLst/>
          </a:prstGeom>
          <a:solidFill>
            <a:srgbClr val="FFFFFF"/>
          </a:solidFill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5481" name="Grouper 182"/>
          <p:cNvGrpSpPr>
            <a:grpSpLocks/>
          </p:cNvGrpSpPr>
          <p:nvPr/>
        </p:nvGrpSpPr>
        <p:grpSpPr bwMode="auto">
          <a:xfrm>
            <a:off x="3163713" y="1628776"/>
            <a:ext cx="2411003" cy="841375"/>
            <a:chOff x="3559324" y="1628800"/>
            <a:chExt cx="2712775" cy="841749"/>
          </a:xfrm>
        </p:grpSpPr>
        <p:sp>
          <p:nvSpPr>
            <p:cNvPr id="15534" name="ZoneTexte 177"/>
            <p:cNvSpPr txBox="1">
              <a:spLocks noChangeArrowheads="1"/>
            </p:cNvSpPr>
            <p:nvPr/>
          </p:nvSpPr>
          <p:spPr bwMode="auto">
            <a:xfrm>
              <a:off x="4639442" y="1628800"/>
              <a:ext cx="1632657" cy="461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GB" dirty="0" err="1" smtClean="0">
                  <a:solidFill>
                    <a:srgbClr val="FFFFFF"/>
                  </a:solidFill>
                </a:rPr>
                <a:t>Gắn</a:t>
              </a:r>
              <a:r>
                <a:rPr lang="en-GB" dirty="0" smtClean="0">
                  <a:solidFill>
                    <a:srgbClr val="FFFFFF"/>
                  </a:solidFill>
                </a:rPr>
                <a:t> </a:t>
              </a:r>
              <a:r>
                <a:rPr lang="en-GB" dirty="0" err="1" smtClean="0">
                  <a:solidFill>
                    <a:srgbClr val="FFFFFF"/>
                  </a:solidFill>
                </a:rPr>
                <a:t>bám</a:t>
              </a: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155" name="Ellipse 154"/>
            <p:cNvSpPr/>
            <p:nvPr/>
          </p:nvSpPr>
          <p:spPr>
            <a:xfrm>
              <a:off x="3559324" y="2276872"/>
              <a:ext cx="132983" cy="193677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57" name="Ellipse 156"/>
            <p:cNvSpPr/>
            <p:nvPr/>
          </p:nvSpPr>
          <p:spPr>
            <a:xfrm>
              <a:off x="3631332" y="1844824"/>
              <a:ext cx="132983" cy="258236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58" name="Ellipse 157"/>
            <p:cNvSpPr/>
            <p:nvPr/>
          </p:nvSpPr>
          <p:spPr>
            <a:xfrm rot="16200000">
              <a:off x="3589671" y="1742469"/>
              <a:ext cx="60975" cy="121669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59" name="Ellipse 158"/>
            <p:cNvSpPr/>
            <p:nvPr/>
          </p:nvSpPr>
          <p:spPr>
            <a:xfrm>
              <a:off x="3642365" y="1628800"/>
              <a:ext cx="60975" cy="216024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72" name="Ellipse 171"/>
            <p:cNvSpPr/>
            <p:nvPr/>
          </p:nvSpPr>
          <p:spPr>
            <a:xfrm rot="16200000">
              <a:off x="3742071" y="2254909"/>
              <a:ext cx="132983" cy="193677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56" name="Ellipse 155"/>
            <p:cNvSpPr/>
            <p:nvPr/>
          </p:nvSpPr>
          <p:spPr>
            <a:xfrm rot="16200000">
              <a:off x="3589671" y="2102509"/>
              <a:ext cx="132983" cy="193677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52" name="Ellipse 51"/>
          <p:cNvSpPr/>
          <p:nvPr/>
        </p:nvSpPr>
        <p:spPr>
          <a:xfrm>
            <a:off x="2645069" y="2920047"/>
            <a:ext cx="120572" cy="193677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6" name="Ellipse 145"/>
          <p:cNvSpPr/>
          <p:nvPr/>
        </p:nvSpPr>
        <p:spPr>
          <a:xfrm rot="17820000">
            <a:off x="2968537" y="2886164"/>
            <a:ext cx="96838" cy="64911"/>
          </a:xfrm>
          <a:prstGeom prst="ellipse">
            <a:avLst/>
          </a:prstGeom>
          <a:solidFill>
            <a:srgbClr val="FCD5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5486" name="Grouper 185"/>
          <p:cNvGrpSpPr>
            <a:grpSpLocks/>
          </p:cNvGrpSpPr>
          <p:nvPr/>
        </p:nvGrpSpPr>
        <p:grpSpPr bwMode="auto">
          <a:xfrm>
            <a:off x="3163710" y="2492375"/>
            <a:ext cx="2275050" cy="865188"/>
            <a:chOff x="3559324" y="2492896"/>
            <a:chExt cx="2559007" cy="864097"/>
          </a:xfrm>
        </p:grpSpPr>
        <p:grpSp>
          <p:nvGrpSpPr>
            <p:cNvPr id="15506" name="Grouper 184"/>
            <p:cNvGrpSpPr>
              <a:grpSpLocks/>
            </p:cNvGrpSpPr>
            <p:nvPr/>
          </p:nvGrpSpPr>
          <p:grpSpPr bwMode="auto">
            <a:xfrm>
              <a:off x="3763826" y="2996953"/>
              <a:ext cx="424423" cy="360040"/>
              <a:chOff x="3763826" y="2996953"/>
              <a:chExt cx="424423" cy="360040"/>
            </a:xfrm>
          </p:grpSpPr>
          <p:sp>
            <p:nvSpPr>
              <p:cNvPr id="7" name="Forme libre 6"/>
              <p:cNvSpPr/>
              <p:nvPr/>
            </p:nvSpPr>
            <p:spPr>
              <a:xfrm>
                <a:off x="3764078" y="2997085"/>
                <a:ext cx="423792" cy="359908"/>
              </a:xfrm>
              <a:custGeom>
                <a:avLst/>
                <a:gdLst>
                  <a:gd name="connsiteX0" fmla="*/ 955 w 433204"/>
                  <a:gd name="connsiteY0" fmla="*/ 1619 h 378385"/>
                  <a:gd name="connsiteX1" fmla="*/ 47522 w 433204"/>
                  <a:gd name="connsiteY1" fmla="*/ 10085 h 378385"/>
                  <a:gd name="connsiteX2" fmla="*/ 72922 w 433204"/>
                  <a:gd name="connsiteY2" fmla="*/ 39719 h 378385"/>
                  <a:gd name="connsiteX3" fmla="*/ 102555 w 433204"/>
                  <a:gd name="connsiteY3" fmla="*/ 56652 h 378385"/>
                  <a:gd name="connsiteX4" fmla="*/ 115255 w 433204"/>
                  <a:gd name="connsiteY4" fmla="*/ 65119 h 378385"/>
                  <a:gd name="connsiteX5" fmla="*/ 191455 w 433204"/>
                  <a:gd name="connsiteY5" fmla="*/ 56652 h 378385"/>
                  <a:gd name="connsiteX6" fmla="*/ 204155 w 433204"/>
                  <a:gd name="connsiteY6" fmla="*/ 48185 h 378385"/>
                  <a:gd name="connsiteX7" fmla="*/ 229555 w 433204"/>
                  <a:gd name="connsiteY7" fmla="*/ 39719 h 378385"/>
                  <a:gd name="connsiteX8" fmla="*/ 250722 w 433204"/>
                  <a:gd name="connsiteY8" fmla="*/ 43952 h 378385"/>
                  <a:gd name="connsiteX9" fmla="*/ 259188 w 433204"/>
                  <a:gd name="connsiteY9" fmla="*/ 69352 h 378385"/>
                  <a:gd name="connsiteX10" fmla="*/ 263422 w 433204"/>
                  <a:gd name="connsiteY10" fmla="*/ 82052 h 378385"/>
                  <a:gd name="connsiteX11" fmla="*/ 267655 w 433204"/>
                  <a:gd name="connsiteY11" fmla="*/ 94752 h 378385"/>
                  <a:gd name="connsiteX12" fmla="*/ 280355 w 433204"/>
                  <a:gd name="connsiteY12" fmla="*/ 103219 h 378385"/>
                  <a:gd name="connsiteX13" fmla="*/ 360788 w 433204"/>
                  <a:gd name="connsiteY13" fmla="*/ 111685 h 378385"/>
                  <a:gd name="connsiteX14" fmla="*/ 386188 w 433204"/>
                  <a:gd name="connsiteY14" fmla="*/ 128619 h 378385"/>
                  <a:gd name="connsiteX15" fmla="*/ 424288 w 433204"/>
                  <a:gd name="connsiteY15" fmla="*/ 137085 h 378385"/>
                  <a:gd name="connsiteX16" fmla="*/ 432755 w 433204"/>
                  <a:gd name="connsiteY16" fmla="*/ 149785 h 378385"/>
                  <a:gd name="connsiteX17" fmla="*/ 428522 w 433204"/>
                  <a:gd name="connsiteY17" fmla="*/ 213285 h 378385"/>
                  <a:gd name="connsiteX18" fmla="*/ 415822 w 433204"/>
                  <a:gd name="connsiteY18" fmla="*/ 230219 h 378385"/>
                  <a:gd name="connsiteX19" fmla="*/ 407355 w 433204"/>
                  <a:gd name="connsiteY19" fmla="*/ 242919 h 378385"/>
                  <a:gd name="connsiteX20" fmla="*/ 386188 w 433204"/>
                  <a:gd name="connsiteY20" fmla="*/ 268319 h 378385"/>
                  <a:gd name="connsiteX21" fmla="*/ 381955 w 433204"/>
                  <a:gd name="connsiteY21" fmla="*/ 314885 h 378385"/>
                  <a:gd name="connsiteX22" fmla="*/ 352322 w 433204"/>
                  <a:gd name="connsiteY22" fmla="*/ 352985 h 378385"/>
                  <a:gd name="connsiteX23" fmla="*/ 343855 w 433204"/>
                  <a:gd name="connsiteY23" fmla="*/ 365685 h 378385"/>
                  <a:gd name="connsiteX24" fmla="*/ 318455 w 433204"/>
                  <a:gd name="connsiteY24" fmla="*/ 378385 h 378385"/>
                  <a:gd name="connsiteX25" fmla="*/ 288822 w 433204"/>
                  <a:gd name="connsiteY25" fmla="*/ 374152 h 378385"/>
                  <a:gd name="connsiteX26" fmla="*/ 280355 w 433204"/>
                  <a:gd name="connsiteY26" fmla="*/ 361452 h 378385"/>
                  <a:gd name="connsiteX27" fmla="*/ 267655 w 433204"/>
                  <a:gd name="connsiteY27" fmla="*/ 344519 h 378385"/>
                  <a:gd name="connsiteX28" fmla="*/ 276122 w 433204"/>
                  <a:gd name="connsiteY28" fmla="*/ 289485 h 378385"/>
                  <a:gd name="connsiteX29" fmla="*/ 284588 w 433204"/>
                  <a:gd name="connsiteY29" fmla="*/ 276785 h 378385"/>
                  <a:gd name="connsiteX30" fmla="*/ 267655 w 433204"/>
                  <a:gd name="connsiteY30" fmla="*/ 192119 h 378385"/>
                  <a:gd name="connsiteX31" fmla="*/ 238022 w 433204"/>
                  <a:gd name="connsiteY31" fmla="*/ 196352 h 378385"/>
                  <a:gd name="connsiteX32" fmla="*/ 212622 w 433204"/>
                  <a:gd name="connsiteY32" fmla="*/ 238685 h 378385"/>
                  <a:gd name="connsiteX33" fmla="*/ 199922 w 433204"/>
                  <a:gd name="connsiteY33" fmla="*/ 251385 h 378385"/>
                  <a:gd name="connsiteX34" fmla="*/ 182988 w 433204"/>
                  <a:gd name="connsiteY34" fmla="*/ 281019 h 378385"/>
                  <a:gd name="connsiteX35" fmla="*/ 170288 w 433204"/>
                  <a:gd name="connsiteY35" fmla="*/ 285252 h 378385"/>
                  <a:gd name="connsiteX36" fmla="*/ 119488 w 433204"/>
                  <a:gd name="connsiteY36" fmla="*/ 306419 h 378385"/>
                  <a:gd name="connsiteX37" fmla="*/ 119488 w 433204"/>
                  <a:gd name="connsiteY37" fmla="*/ 200585 h 378385"/>
                  <a:gd name="connsiteX38" fmla="*/ 136422 w 433204"/>
                  <a:gd name="connsiteY38" fmla="*/ 175185 h 378385"/>
                  <a:gd name="connsiteX39" fmla="*/ 149122 w 433204"/>
                  <a:gd name="connsiteY39" fmla="*/ 170952 h 378385"/>
                  <a:gd name="connsiteX40" fmla="*/ 174522 w 433204"/>
                  <a:gd name="connsiteY40" fmla="*/ 149785 h 378385"/>
                  <a:gd name="connsiteX41" fmla="*/ 166055 w 433204"/>
                  <a:gd name="connsiteY41" fmla="*/ 137085 h 378385"/>
                  <a:gd name="connsiteX42" fmla="*/ 136422 w 433204"/>
                  <a:gd name="connsiteY42" fmla="*/ 128619 h 378385"/>
                  <a:gd name="connsiteX43" fmla="*/ 13655 w 433204"/>
                  <a:gd name="connsiteY43" fmla="*/ 128619 h 378385"/>
                  <a:gd name="connsiteX44" fmla="*/ 9422 w 433204"/>
                  <a:gd name="connsiteY44" fmla="*/ 115919 h 378385"/>
                  <a:gd name="connsiteX45" fmla="*/ 955 w 433204"/>
                  <a:gd name="connsiteY45" fmla="*/ 103219 h 378385"/>
                  <a:gd name="connsiteX46" fmla="*/ 5188 w 433204"/>
                  <a:gd name="connsiteY46" fmla="*/ 52419 h 378385"/>
                  <a:gd name="connsiteX47" fmla="*/ 13655 w 433204"/>
                  <a:gd name="connsiteY47" fmla="*/ 39719 h 378385"/>
                  <a:gd name="connsiteX48" fmla="*/ 955 w 433204"/>
                  <a:gd name="connsiteY48" fmla="*/ 1619 h 37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433204" h="378385">
                    <a:moveTo>
                      <a:pt x="955" y="1619"/>
                    </a:moveTo>
                    <a:cubicBezTo>
                      <a:pt x="6600" y="-3320"/>
                      <a:pt x="38487" y="4062"/>
                      <a:pt x="47522" y="10085"/>
                    </a:cubicBezTo>
                    <a:cubicBezTo>
                      <a:pt x="61348" y="19302"/>
                      <a:pt x="61183" y="27980"/>
                      <a:pt x="72922" y="39719"/>
                    </a:cubicBezTo>
                    <a:cubicBezTo>
                      <a:pt x="79795" y="46592"/>
                      <a:pt x="94812" y="52227"/>
                      <a:pt x="102555" y="56652"/>
                    </a:cubicBezTo>
                    <a:cubicBezTo>
                      <a:pt x="106972" y="59176"/>
                      <a:pt x="111022" y="62297"/>
                      <a:pt x="115255" y="65119"/>
                    </a:cubicBezTo>
                    <a:cubicBezTo>
                      <a:pt x="123177" y="64591"/>
                      <a:pt x="171257" y="66751"/>
                      <a:pt x="191455" y="56652"/>
                    </a:cubicBezTo>
                    <a:cubicBezTo>
                      <a:pt x="196006" y="54377"/>
                      <a:pt x="199506" y="50251"/>
                      <a:pt x="204155" y="48185"/>
                    </a:cubicBezTo>
                    <a:cubicBezTo>
                      <a:pt x="212310" y="44560"/>
                      <a:pt x="229555" y="39719"/>
                      <a:pt x="229555" y="39719"/>
                    </a:cubicBezTo>
                    <a:cubicBezTo>
                      <a:pt x="236611" y="41130"/>
                      <a:pt x="245634" y="38864"/>
                      <a:pt x="250722" y="43952"/>
                    </a:cubicBezTo>
                    <a:cubicBezTo>
                      <a:pt x="257033" y="50263"/>
                      <a:pt x="256366" y="60885"/>
                      <a:pt x="259188" y="69352"/>
                    </a:cubicBezTo>
                    <a:lnTo>
                      <a:pt x="263422" y="82052"/>
                    </a:lnTo>
                    <a:cubicBezTo>
                      <a:pt x="264833" y="86285"/>
                      <a:pt x="263942" y="92277"/>
                      <a:pt x="267655" y="94752"/>
                    </a:cubicBezTo>
                    <a:cubicBezTo>
                      <a:pt x="271888" y="97574"/>
                      <a:pt x="275804" y="100944"/>
                      <a:pt x="280355" y="103219"/>
                    </a:cubicBezTo>
                    <a:cubicBezTo>
                      <a:pt x="301500" y="113792"/>
                      <a:pt x="354585" y="111297"/>
                      <a:pt x="360788" y="111685"/>
                    </a:cubicBezTo>
                    <a:cubicBezTo>
                      <a:pt x="369255" y="117330"/>
                      <a:pt x="376316" y="126151"/>
                      <a:pt x="386188" y="128619"/>
                    </a:cubicBezTo>
                    <a:cubicBezTo>
                      <a:pt x="410102" y="134597"/>
                      <a:pt x="397417" y="131711"/>
                      <a:pt x="424288" y="137085"/>
                    </a:cubicBezTo>
                    <a:cubicBezTo>
                      <a:pt x="427110" y="141318"/>
                      <a:pt x="432473" y="144705"/>
                      <a:pt x="432755" y="149785"/>
                    </a:cubicBezTo>
                    <a:cubicBezTo>
                      <a:pt x="433932" y="170966"/>
                      <a:pt x="432892" y="192526"/>
                      <a:pt x="428522" y="213285"/>
                    </a:cubicBezTo>
                    <a:cubicBezTo>
                      <a:pt x="427068" y="220189"/>
                      <a:pt x="419923" y="224478"/>
                      <a:pt x="415822" y="230219"/>
                    </a:cubicBezTo>
                    <a:cubicBezTo>
                      <a:pt x="412865" y="234359"/>
                      <a:pt x="410612" y="239010"/>
                      <a:pt x="407355" y="242919"/>
                    </a:cubicBezTo>
                    <a:cubicBezTo>
                      <a:pt x="380192" y="275514"/>
                      <a:pt x="407210" y="236787"/>
                      <a:pt x="386188" y="268319"/>
                    </a:cubicBezTo>
                    <a:cubicBezTo>
                      <a:pt x="384777" y="283841"/>
                      <a:pt x="386353" y="299932"/>
                      <a:pt x="381955" y="314885"/>
                    </a:cubicBezTo>
                    <a:cubicBezTo>
                      <a:pt x="376119" y="334728"/>
                      <a:pt x="363734" y="339290"/>
                      <a:pt x="352322" y="352985"/>
                    </a:cubicBezTo>
                    <a:cubicBezTo>
                      <a:pt x="349065" y="356894"/>
                      <a:pt x="347453" y="362087"/>
                      <a:pt x="343855" y="365685"/>
                    </a:cubicBezTo>
                    <a:cubicBezTo>
                      <a:pt x="335648" y="373892"/>
                      <a:pt x="328785" y="374942"/>
                      <a:pt x="318455" y="378385"/>
                    </a:cubicBezTo>
                    <a:cubicBezTo>
                      <a:pt x="308577" y="376974"/>
                      <a:pt x="297940" y="378204"/>
                      <a:pt x="288822" y="374152"/>
                    </a:cubicBezTo>
                    <a:cubicBezTo>
                      <a:pt x="284173" y="372086"/>
                      <a:pt x="283312" y="365592"/>
                      <a:pt x="280355" y="361452"/>
                    </a:cubicBezTo>
                    <a:cubicBezTo>
                      <a:pt x="276254" y="355711"/>
                      <a:pt x="271888" y="350163"/>
                      <a:pt x="267655" y="344519"/>
                    </a:cubicBezTo>
                    <a:cubicBezTo>
                      <a:pt x="268870" y="332365"/>
                      <a:pt x="268492" y="304745"/>
                      <a:pt x="276122" y="289485"/>
                    </a:cubicBezTo>
                    <a:cubicBezTo>
                      <a:pt x="278397" y="284934"/>
                      <a:pt x="281766" y="281018"/>
                      <a:pt x="284588" y="276785"/>
                    </a:cubicBezTo>
                    <a:cubicBezTo>
                      <a:pt x="284149" y="268443"/>
                      <a:pt x="305156" y="192119"/>
                      <a:pt x="267655" y="192119"/>
                    </a:cubicBezTo>
                    <a:cubicBezTo>
                      <a:pt x="257677" y="192119"/>
                      <a:pt x="247900" y="194941"/>
                      <a:pt x="238022" y="196352"/>
                    </a:cubicBezTo>
                    <a:cubicBezTo>
                      <a:pt x="231341" y="209712"/>
                      <a:pt x="222837" y="228470"/>
                      <a:pt x="212622" y="238685"/>
                    </a:cubicBezTo>
                    <a:cubicBezTo>
                      <a:pt x="208389" y="242918"/>
                      <a:pt x="203402" y="246513"/>
                      <a:pt x="199922" y="251385"/>
                    </a:cubicBezTo>
                    <a:cubicBezTo>
                      <a:pt x="195755" y="257219"/>
                      <a:pt x="189655" y="275686"/>
                      <a:pt x="182988" y="281019"/>
                    </a:cubicBezTo>
                    <a:cubicBezTo>
                      <a:pt x="179503" y="283807"/>
                      <a:pt x="174521" y="283841"/>
                      <a:pt x="170288" y="285252"/>
                    </a:cubicBezTo>
                    <a:cubicBezTo>
                      <a:pt x="147044" y="320118"/>
                      <a:pt x="163452" y="311914"/>
                      <a:pt x="119488" y="306419"/>
                    </a:cubicBezTo>
                    <a:cubicBezTo>
                      <a:pt x="110316" y="260556"/>
                      <a:pt x="112529" y="280606"/>
                      <a:pt x="119488" y="200585"/>
                    </a:cubicBezTo>
                    <a:cubicBezTo>
                      <a:pt x="120444" y="189593"/>
                      <a:pt x="127505" y="181130"/>
                      <a:pt x="136422" y="175185"/>
                    </a:cubicBezTo>
                    <a:cubicBezTo>
                      <a:pt x="140135" y="172710"/>
                      <a:pt x="144889" y="172363"/>
                      <a:pt x="149122" y="170952"/>
                    </a:cubicBezTo>
                    <a:cubicBezTo>
                      <a:pt x="153818" y="167821"/>
                      <a:pt x="173504" y="155896"/>
                      <a:pt x="174522" y="149785"/>
                    </a:cubicBezTo>
                    <a:cubicBezTo>
                      <a:pt x="175358" y="144766"/>
                      <a:pt x="170028" y="140263"/>
                      <a:pt x="166055" y="137085"/>
                    </a:cubicBezTo>
                    <a:cubicBezTo>
                      <a:pt x="163295" y="134877"/>
                      <a:pt x="137528" y="128895"/>
                      <a:pt x="136422" y="128619"/>
                    </a:cubicBezTo>
                    <a:cubicBezTo>
                      <a:pt x="97589" y="131606"/>
                      <a:pt x="52100" y="137665"/>
                      <a:pt x="13655" y="128619"/>
                    </a:cubicBezTo>
                    <a:cubicBezTo>
                      <a:pt x="9311" y="127597"/>
                      <a:pt x="11418" y="119910"/>
                      <a:pt x="9422" y="115919"/>
                    </a:cubicBezTo>
                    <a:cubicBezTo>
                      <a:pt x="7147" y="111368"/>
                      <a:pt x="3777" y="107452"/>
                      <a:pt x="955" y="103219"/>
                    </a:cubicBezTo>
                    <a:cubicBezTo>
                      <a:pt x="2366" y="86286"/>
                      <a:pt x="1856" y="69081"/>
                      <a:pt x="5188" y="52419"/>
                    </a:cubicBezTo>
                    <a:cubicBezTo>
                      <a:pt x="6186" y="47430"/>
                      <a:pt x="12316" y="44628"/>
                      <a:pt x="13655" y="39719"/>
                    </a:cubicBezTo>
                    <a:cubicBezTo>
                      <a:pt x="16648" y="28743"/>
                      <a:pt x="-4690" y="6558"/>
                      <a:pt x="955" y="161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Ellipse 160"/>
              <p:cNvSpPr/>
              <p:nvPr/>
            </p:nvSpPr>
            <p:spPr>
              <a:xfrm rot="1200000" flipH="1">
                <a:off x="4035929" y="3193672"/>
                <a:ext cx="99124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  <a:gs pos="99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62" name="Ellipse 161"/>
              <p:cNvSpPr/>
              <p:nvPr/>
            </p:nvSpPr>
            <p:spPr>
              <a:xfrm rot="1200000" flipH="1">
                <a:off x="3860921" y="3153505"/>
                <a:ext cx="96095" cy="15217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  <a:gs pos="99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68" name="Ellipse 167"/>
              <p:cNvSpPr/>
              <p:nvPr/>
            </p:nvSpPr>
            <p:spPr>
              <a:xfrm rot="7440000" flipH="1">
                <a:off x="3954827" y="3053764"/>
                <a:ext cx="94211" cy="155222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  <a:gs pos="99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63" name="Ellipse 162"/>
              <p:cNvSpPr/>
              <p:nvPr/>
            </p:nvSpPr>
            <p:spPr>
              <a:xfrm rot="1200000" flipH="1">
                <a:off x="3916606" y="3107242"/>
                <a:ext cx="69373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  <a:gs pos="99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Ellipse 163"/>
              <p:cNvSpPr/>
              <p:nvPr/>
            </p:nvSpPr>
            <p:spPr>
              <a:xfrm rot="1200000" flipH="1">
                <a:off x="4047767" y="3152806"/>
                <a:ext cx="94415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  <a:gs pos="99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66" name="Ellipse 165"/>
              <p:cNvSpPr/>
              <p:nvPr/>
            </p:nvSpPr>
            <p:spPr>
              <a:xfrm rot="1200000" flipH="1">
                <a:off x="3768955" y="3083411"/>
                <a:ext cx="94415" cy="45719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  <a:gs pos="99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5507" name="Grouper 183"/>
            <p:cNvGrpSpPr>
              <a:grpSpLocks/>
            </p:cNvGrpSpPr>
            <p:nvPr/>
          </p:nvGrpSpPr>
          <p:grpSpPr bwMode="auto">
            <a:xfrm>
              <a:off x="3559324" y="2492896"/>
              <a:ext cx="2559007" cy="461083"/>
              <a:chOff x="3559324" y="2492896"/>
              <a:chExt cx="2559007" cy="461083"/>
            </a:xfrm>
          </p:grpSpPr>
          <p:sp>
            <p:nvSpPr>
              <p:cNvPr id="4" name="Forme libre 3"/>
              <p:cNvSpPr/>
              <p:nvPr/>
            </p:nvSpPr>
            <p:spPr>
              <a:xfrm>
                <a:off x="3745913" y="2578100"/>
                <a:ext cx="572087" cy="148167"/>
              </a:xfrm>
              <a:custGeom>
                <a:avLst/>
                <a:gdLst>
                  <a:gd name="connsiteX0" fmla="*/ 587 w 572087"/>
                  <a:gd name="connsiteY0" fmla="*/ 118533 h 148167"/>
                  <a:gd name="connsiteX1" fmla="*/ 21754 w 572087"/>
                  <a:gd name="connsiteY1" fmla="*/ 110067 h 148167"/>
                  <a:gd name="connsiteX2" fmla="*/ 34454 w 572087"/>
                  <a:gd name="connsiteY2" fmla="*/ 97367 h 148167"/>
                  <a:gd name="connsiteX3" fmla="*/ 47154 w 572087"/>
                  <a:gd name="connsiteY3" fmla="*/ 88900 h 148167"/>
                  <a:gd name="connsiteX4" fmla="*/ 59854 w 572087"/>
                  <a:gd name="connsiteY4" fmla="*/ 63500 h 148167"/>
                  <a:gd name="connsiteX5" fmla="*/ 89487 w 572087"/>
                  <a:gd name="connsiteY5" fmla="*/ 55033 h 148167"/>
                  <a:gd name="connsiteX6" fmla="*/ 191087 w 572087"/>
                  <a:gd name="connsiteY6" fmla="*/ 50800 h 148167"/>
                  <a:gd name="connsiteX7" fmla="*/ 233420 w 572087"/>
                  <a:gd name="connsiteY7" fmla="*/ 21167 h 148167"/>
                  <a:gd name="connsiteX8" fmla="*/ 267287 w 572087"/>
                  <a:gd name="connsiteY8" fmla="*/ 4233 h 148167"/>
                  <a:gd name="connsiteX9" fmla="*/ 292687 w 572087"/>
                  <a:gd name="connsiteY9" fmla="*/ 0 h 148167"/>
                  <a:gd name="connsiteX10" fmla="*/ 326554 w 572087"/>
                  <a:gd name="connsiteY10" fmla="*/ 4233 h 148167"/>
                  <a:gd name="connsiteX11" fmla="*/ 356187 w 572087"/>
                  <a:gd name="connsiteY11" fmla="*/ 16933 h 148167"/>
                  <a:gd name="connsiteX12" fmla="*/ 368887 w 572087"/>
                  <a:gd name="connsiteY12" fmla="*/ 21167 h 148167"/>
                  <a:gd name="connsiteX13" fmla="*/ 462020 w 572087"/>
                  <a:gd name="connsiteY13" fmla="*/ 16933 h 148167"/>
                  <a:gd name="connsiteX14" fmla="*/ 474720 w 572087"/>
                  <a:gd name="connsiteY14" fmla="*/ 12700 h 148167"/>
                  <a:gd name="connsiteX15" fmla="*/ 533987 w 572087"/>
                  <a:gd name="connsiteY15" fmla="*/ 16933 h 148167"/>
                  <a:gd name="connsiteX16" fmla="*/ 567854 w 572087"/>
                  <a:gd name="connsiteY16" fmla="*/ 38100 h 148167"/>
                  <a:gd name="connsiteX17" fmla="*/ 572087 w 572087"/>
                  <a:gd name="connsiteY17" fmla="*/ 67733 h 148167"/>
                  <a:gd name="connsiteX18" fmla="*/ 567854 w 572087"/>
                  <a:gd name="connsiteY18" fmla="*/ 80433 h 148167"/>
                  <a:gd name="connsiteX19" fmla="*/ 533987 w 572087"/>
                  <a:gd name="connsiteY19" fmla="*/ 76200 h 148167"/>
                  <a:gd name="connsiteX20" fmla="*/ 495887 w 572087"/>
                  <a:gd name="connsiteY20" fmla="*/ 46567 h 148167"/>
                  <a:gd name="connsiteX21" fmla="*/ 483187 w 572087"/>
                  <a:gd name="connsiteY21" fmla="*/ 42333 h 148167"/>
                  <a:gd name="connsiteX22" fmla="*/ 432387 w 572087"/>
                  <a:gd name="connsiteY22" fmla="*/ 46567 h 148167"/>
                  <a:gd name="connsiteX23" fmla="*/ 411220 w 572087"/>
                  <a:gd name="connsiteY23" fmla="*/ 50800 h 148167"/>
                  <a:gd name="connsiteX24" fmla="*/ 368887 w 572087"/>
                  <a:gd name="connsiteY24" fmla="*/ 55033 h 148167"/>
                  <a:gd name="connsiteX25" fmla="*/ 313854 w 572087"/>
                  <a:gd name="connsiteY25" fmla="*/ 59267 h 148167"/>
                  <a:gd name="connsiteX26" fmla="*/ 284220 w 572087"/>
                  <a:gd name="connsiteY26" fmla="*/ 46567 h 148167"/>
                  <a:gd name="connsiteX27" fmla="*/ 271520 w 572087"/>
                  <a:gd name="connsiteY27" fmla="*/ 42333 h 148167"/>
                  <a:gd name="connsiteX28" fmla="*/ 246120 w 572087"/>
                  <a:gd name="connsiteY28" fmla="*/ 50800 h 148167"/>
                  <a:gd name="connsiteX29" fmla="*/ 224954 w 572087"/>
                  <a:gd name="connsiteY29" fmla="*/ 67733 h 148167"/>
                  <a:gd name="connsiteX30" fmla="*/ 208020 w 572087"/>
                  <a:gd name="connsiteY30" fmla="*/ 93133 h 148167"/>
                  <a:gd name="connsiteX31" fmla="*/ 195320 w 572087"/>
                  <a:gd name="connsiteY31" fmla="*/ 101600 h 148167"/>
                  <a:gd name="connsiteX32" fmla="*/ 178387 w 572087"/>
                  <a:gd name="connsiteY32" fmla="*/ 105833 h 148167"/>
                  <a:gd name="connsiteX33" fmla="*/ 93720 w 572087"/>
                  <a:gd name="connsiteY33" fmla="*/ 114300 h 148167"/>
                  <a:gd name="connsiteX34" fmla="*/ 81020 w 572087"/>
                  <a:gd name="connsiteY34" fmla="*/ 118533 h 148167"/>
                  <a:gd name="connsiteX35" fmla="*/ 55620 w 572087"/>
                  <a:gd name="connsiteY35" fmla="*/ 135467 h 148167"/>
                  <a:gd name="connsiteX36" fmla="*/ 13287 w 572087"/>
                  <a:gd name="connsiteY36" fmla="*/ 148167 h 148167"/>
                  <a:gd name="connsiteX37" fmla="*/ 587 w 572087"/>
                  <a:gd name="connsiteY37" fmla="*/ 118533 h 148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72087" h="148167">
                    <a:moveTo>
                      <a:pt x="587" y="118533"/>
                    </a:moveTo>
                    <a:cubicBezTo>
                      <a:pt x="1998" y="112183"/>
                      <a:pt x="15310" y="114094"/>
                      <a:pt x="21754" y="110067"/>
                    </a:cubicBezTo>
                    <a:cubicBezTo>
                      <a:pt x="26831" y="106894"/>
                      <a:pt x="29855" y="101200"/>
                      <a:pt x="34454" y="97367"/>
                    </a:cubicBezTo>
                    <a:cubicBezTo>
                      <a:pt x="38363" y="94110"/>
                      <a:pt x="42921" y="91722"/>
                      <a:pt x="47154" y="88900"/>
                    </a:cubicBezTo>
                    <a:cubicBezTo>
                      <a:pt x="49943" y="80533"/>
                      <a:pt x="52393" y="69469"/>
                      <a:pt x="59854" y="63500"/>
                    </a:cubicBezTo>
                    <a:cubicBezTo>
                      <a:pt x="62405" y="61459"/>
                      <a:pt x="88654" y="55092"/>
                      <a:pt x="89487" y="55033"/>
                    </a:cubicBezTo>
                    <a:cubicBezTo>
                      <a:pt x="123297" y="52618"/>
                      <a:pt x="157220" y="52211"/>
                      <a:pt x="191087" y="50800"/>
                    </a:cubicBezTo>
                    <a:cubicBezTo>
                      <a:pt x="201708" y="42834"/>
                      <a:pt x="222993" y="26381"/>
                      <a:pt x="233420" y="21167"/>
                    </a:cubicBezTo>
                    <a:cubicBezTo>
                      <a:pt x="244709" y="15522"/>
                      <a:pt x="254837" y="6308"/>
                      <a:pt x="267287" y="4233"/>
                    </a:cubicBezTo>
                    <a:lnTo>
                      <a:pt x="292687" y="0"/>
                    </a:lnTo>
                    <a:cubicBezTo>
                      <a:pt x="303976" y="1411"/>
                      <a:pt x="315361" y="2198"/>
                      <a:pt x="326554" y="4233"/>
                    </a:cubicBezTo>
                    <a:cubicBezTo>
                      <a:pt x="338044" y="6322"/>
                      <a:pt x="345440" y="12327"/>
                      <a:pt x="356187" y="16933"/>
                    </a:cubicBezTo>
                    <a:cubicBezTo>
                      <a:pt x="360289" y="18691"/>
                      <a:pt x="364654" y="19756"/>
                      <a:pt x="368887" y="21167"/>
                    </a:cubicBezTo>
                    <a:cubicBezTo>
                      <a:pt x="399931" y="19756"/>
                      <a:pt x="431043" y="19411"/>
                      <a:pt x="462020" y="16933"/>
                    </a:cubicBezTo>
                    <a:cubicBezTo>
                      <a:pt x="466468" y="16577"/>
                      <a:pt x="470258" y="12700"/>
                      <a:pt x="474720" y="12700"/>
                    </a:cubicBezTo>
                    <a:cubicBezTo>
                      <a:pt x="494526" y="12700"/>
                      <a:pt x="514231" y="15522"/>
                      <a:pt x="533987" y="16933"/>
                    </a:cubicBezTo>
                    <a:cubicBezTo>
                      <a:pt x="564214" y="27009"/>
                      <a:pt x="554436" y="17974"/>
                      <a:pt x="567854" y="38100"/>
                    </a:cubicBezTo>
                    <a:cubicBezTo>
                      <a:pt x="569265" y="47978"/>
                      <a:pt x="572087" y="57755"/>
                      <a:pt x="572087" y="67733"/>
                    </a:cubicBezTo>
                    <a:cubicBezTo>
                      <a:pt x="572087" y="72195"/>
                      <a:pt x="572210" y="79465"/>
                      <a:pt x="567854" y="80433"/>
                    </a:cubicBezTo>
                    <a:cubicBezTo>
                      <a:pt x="556748" y="82901"/>
                      <a:pt x="545276" y="77611"/>
                      <a:pt x="533987" y="76200"/>
                    </a:cubicBezTo>
                    <a:cubicBezTo>
                      <a:pt x="523028" y="65241"/>
                      <a:pt x="511079" y="51632"/>
                      <a:pt x="495887" y="46567"/>
                    </a:cubicBezTo>
                    <a:lnTo>
                      <a:pt x="483187" y="42333"/>
                    </a:lnTo>
                    <a:cubicBezTo>
                      <a:pt x="466254" y="43744"/>
                      <a:pt x="449263" y="44582"/>
                      <a:pt x="432387" y="46567"/>
                    </a:cubicBezTo>
                    <a:cubicBezTo>
                      <a:pt x="425241" y="47408"/>
                      <a:pt x="418352" y="49849"/>
                      <a:pt x="411220" y="50800"/>
                    </a:cubicBezTo>
                    <a:cubicBezTo>
                      <a:pt x="397163" y="52674"/>
                      <a:pt x="382998" y="53622"/>
                      <a:pt x="368887" y="55033"/>
                    </a:cubicBezTo>
                    <a:cubicBezTo>
                      <a:pt x="334021" y="66655"/>
                      <a:pt x="352322" y="64762"/>
                      <a:pt x="313854" y="59267"/>
                    </a:cubicBezTo>
                    <a:cubicBezTo>
                      <a:pt x="284070" y="49338"/>
                      <a:pt x="320839" y="62260"/>
                      <a:pt x="284220" y="46567"/>
                    </a:cubicBezTo>
                    <a:cubicBezTo>
                      <a:pt x="280118" y="44809"/>
                      <a:pt x="275753" y="43744"/>
                      <a:pt x="271520" y="42333"/>
                    </a:cubicBezTo>
                    <a:cubicBezTo>
                      <a:pt x="263053" y="45155"/>
                      <a:pt x="251070" y="43374"/>
                      <a:pt x="246120" y="50800"/>
                    </a:cubicBezTo>
                    <a:cubicBezTo>
                      <a:pt x="235179" y="67213"/>
                      <a:pt x="242481" y="61891"/>
                      <a:pt x="224954" y="67733"/>
                    </a:cubicBezTo>
                    <a:cubicBezTo>
                      <a:pt x="219309" y="76200"/>
                      <a:pt x="216487" y="87488"/>
                      <a:pt x="208020" y="93133"/>
                    </a:cubicBezTo>
                    <a:cubicBezTo>
                      <a:pt x="203787" y="95955"/>
                      <a:pt x="199997" y="99596"/>
                      <a:pt x="195320" y="101600"/>
                    </a:cubicBezTo>
                    <a:cubicBezTo>
                      <a:pt x="189972" y="103892"/>
                      <a:pt x="183981" y="104235"/>
                      <a:pt x="178387" y="105833"/>
                    </a:cubicBezTo>
                    <a:cubicBezTo>
                      <a:pt x="135435" y="118106"/>
                      <a:pt x="210289" y="107444"/>
                      <a:pt x="93720" y="114300"/>
                    </a:cubicBezTo>
                    <a:cubicBezTo>
                      <a:pt x="89487" y="115711"/>
                      <a:pt x="84921" y="116366"/>
                      <a:pt x="81020" y="118533"/>
                    </a:cubicBezTo>
                    <a:cubicBezTo>
                      <a:pt x="72125" y="123475"/>
                      <a:pt x="65274" y="132249"/>
                      <a:pt x="55620" y="135467"/>
                    </a:cubicBezTo>
                    <a:cubicBezTo>
                      <a:pt x="24700" y="145773"/>
                      <a:pt x="38878" y="141768"/>
                      <a:pt x="13287" y="148167"/>
                    </a:cubicBezTo>
                    <a:cubicBezTo>
                      <a:pt x="-752" y="143487"/>
                      <a:pt x="-824" y="124883"/>
                      <a:pt x="587" y="11853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  <a:gs pos="1000">
                    <a:srgbClr val="FF0000"/>
                  </a:gs>
                  <a:gs pos="99000">
                    <a:srgbClr val="FF66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511" name="ZoneTexte 179"/>
              <p:cNvSpPr txBox="1">
                <a:spLocks noChangeArrowheads="1"/>
              </p:cNvSpPr>
              <p:nvPr/>
            </p:nvSpPr>
            <p:spPr bwMode="auto">
              <a:xfrm>
                <a:off x="4639444" y="2492896"/>
                <a:ext cx="1478887" cy="461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GB" dirty="0" err="1" smtClean="0">
                    <a:solidFill>
                      <a:srgbClr val="FFFFFF"/>
                    </a:solidFill>
                  </a:rPr>
                  <a:t>Xâm</a:t>
                </a:r>
                <a:r>
                  <a:rPr lang="en-GB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GB" dirty="0" err="1" smtClean="0">
                    <a:solidFill>
                      <a:srgbClr val="FFFFFF"/>
                    </a:solidFill>
                  </a:rPr>
                  <a:t>lấn</a:t>
                </a:r>
                <a:endParaRPr lang="en-GB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0" name="Ellipse 159"/>
              <p:cNvSpPr/>
              <p:nvPr/>
            </p:nvSpPr>
            <p:spPr>
              <a:xfrm rot="16200000">
                <a:off x="3588347" y="2607889"/>
                <a:ext cx="135632" cy="193677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  <a:gs pos="99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5487" name="Grouper 191"/>
          <p:cNvGrpSpPr>
            <a:grpSpLocks/>
          </p:cNvGrpSpPr>
          <p:nvPr/>
        </p:nvGrpSpPr>
        <p:grpSpPr bwMode="auto">
          <a:xfrm>
            <a:off x="3931356" y="4797425"/>
            <a:ext cx="2892713" cy="1848208"/>
            <a:chOff x="4423420" y="4797152"/>
            <a:chExt cx="3253310" cy="1848758"/>
          </a:xfrm>
        </p:grpSpPr>
        <p:grpSp>
          <p:nvGrpSpPr>
            <p:cNvPr id="15489" name="Grouper 188"/>
            <p:cNvGrpSpPr>
              <a:grpSpLocks/>
            </p:cNvGrpSpPr>
            <p:nvPr/>
          </p:nvGrpSpPr>
          <p:grpSpPr bwMode="auto">
            <a:xfrm>
              <a:off x="4567436" y="4941168"/>
              <a:ext cx="3109294" cy="1704742"/>
              <a:chOff x="4207396" y="4797152"/>
              <a:chExt cx="3109294" cy="1704742"/>
            </a:xfrm>
          </p:grpSpPr>
          <p:sp>
            <p:nvSpPr>
              <p:cNvPr id="174" name="Ellipse 173"/>
              <p:cNvSpPr/>
              <p:nvPr/>
            </p:nvSpPr>
            <p:spPr>
              <a:xfrm>
                <a:off x="4207396" y="4797152"/>
                <a:ext cx="135643" cy="193677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  <a:gs pos="99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75" name="Ellipse 174"/>
              <p:cNvSpPr/>
              <p:nvPr/>
            </p:nvSpPr>
            <p:spPr>
              <a:xfrm rot="5580000" flipH="1">
                <a:off x="4379981" y="5041667"/>
                <a:ext cx="86916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  <a:gs pos="99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76" name="Ellipse 175"/>
              <p:cNvSpPr/>
              <p:nvPr/>
            </p:nvSpPr>
            <p:spPr>
              <a:xfrm rot="5580000" flipH="1">
                <a:off x="4535907" y="5051087"/>
                <a:ext cx="68379" cy="14401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  <a:gs pos="99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orme libre 54"/>
              <p:cNvSpPr/>
              <p:nvPr/>
            </p:nvSpPr>
            <p:spPr>
              <a:xfrm>
                <a:off x="4275667" y="4978400"/>
                <a:ext cx="93270" cy="143933"/>
              </a:xfrm>
              <a:custGeom>
                <a:avLst/>
                <a:gdLst>
                  <a:gd name="connsiteX0" fmla="*/ 0 w 93270"/>
                  <a:gd name="connsiteY0" fmla="*/ 25400 h 143933"/>
                  <a:gd name="connsiteX1" fmla="*/ 4233 w 93270"/>
                  <a:gd name="connsiteY1" fmla="*/ 63500 h 143933"/>
                  <a:gd name="connsiteX2" fmla="*/ 16933 w 93270"/>
                  <a:gd name="connsiteY2" fmla="*/ 71967 h 143933"/>
                  <a:gd name="connsiteX3" fmla="*/ 25400 w 93270"/>
                  <a:gd name="connsiteY3" fmla="*/ 84667 h 143933"/>
                  <a:gd name="connsiteX4" fmla="*/ 29633 w 93270"/>
                  <a:gd name="connsiteY4" fmla="*/ 97367 h 143933"/>
                  <a:gd name="connsiteX5" fmla="*/ 55033 w 93270"/>
                  <a:gd name="connsiteY5" fmla="*/ 114300 h 143933"/>
                  <a:gd name="connsiteX6" fmla="*/ 67733 w 93270"/>
                  <a:gd name="connsiteY6" fmla="*/ 139700 h 143933"/>
                  <a:gd name="connsiteX7" fmla="*/ 80433 w 93270"/>
                  <a:gd name="connsiteY7" fmla="*/ 143933 h 143933"/>
                  <a:gd name="connsiteX8" fmla="*/ 84666 w 93270"/>
                  <a:gd name="connsiteY8" fmla="*/ 127000 h 143933"/>
                  <a:gd name="connsiteX9" fmla="*/ 93133 w 93270"/>
                  <a:gd name="connsiteY9" fmla="*/ 110067 h 143933"/>
                  <a:gd name="connsiteX10" fmla="*/ 63500 w 93270"/>
                  <a:gd name="connsiteY10" fmla="*/ 80433 h 143933"/>
                  <a:gd name="connsiteX11" fmla="*/ 50800 w 93270"/>
                  <a:gd name="connsiteY11" fmla="*/ 55033 h 143933"/>
                  <a:gd name="connsiteX12" fmla="*/ 42333 w 93270"/>
                  <a:gd name="connsiteY12" fmla="*/ 38100 h 143933"/>
                  <a:gd name="connsiteX13" fmla="*/ 25400 w 93270"/>
                  <a:gd name="connsiteY13" fmla="*/ 0 h 143933"/>
                  <a:gd name="connsiteX14" fmla="*/ 0 w 93270"/>
                  <a:gd name="connsiteY14" fmla="*/ 25400 h 14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3270" h="143933">
                    <a:moveTo>
                      <a:pt x="0" y="25400"/>
                    </a:moveTo>
                    <a:cubicBezTo>
                      <a:pt x="1411" y="38100"/>
                      <a:pt x="-134" y="51491"/>
                      <a:pt x="4233" y="63500"/>
                    </a:cubicBezTo>
                    <a:cubicBezTo>
                      <a:pt x="5972" y="68282"/>
                      <a:pt x="13335" y="68369"/>
                      <a:pt x="16933" y="71967"/>
                    </a:cubicBezTo>
                    <a:cubicBezTo>
                      <a:pt x="20531" y="75565"/>
                      <a:pt x="22578" y="80434"/>
                      <a:pt x="25400" y="84667"/>
                    </a:cubicBezTo>
                    <a:cubicBezTo>
                      <a:pt x="26811" y="88900"/>
                      <a:pt x="26478" y="94212"/>
                      <a:pt x="29633" y="97367"/>
                    </a:cubicBezTo>
                    <a:cubicBezTo>
                      <a:pt x="36828" y="104562"/>
                      <a:pt x="55033" y="114300"/>
                      <a:pt x="55033" y="114300"/>
                    </a:cubicBezTo>
                    <a:cubicBezTo>
                      <a:pt x="57822" y="122667"/>
                      <a:pt x="60272" y="133731"/>
                      <a:pt x="67733" y="139700"/>
                    </a:cubicBezTo>
                    <a:cubicBezTo>
                      <a:pt x="71218" y="142488"/>
                      <a:pt x="76200" y="142522"/>
                      <a:pt x="80433" y="143933"/>
                    </a:cubicBezTo>
                    <a:cubicBezTo>
                      <a:pt x="81844" y="138289"/>
                      <a:pt x="82623" y="132448"/>
                      <a:pt x="84666" y="127000"/>
                    </a:cubicBezTo>
                    <a:cubicBezTo>
                      <a:pt x="86882" y="121091"/>
                      <a:pt x="94371" y="116255"/>
                      <a:pt x="93133" y="110067"/>
                    </a:cubicBezTo>
                    <a:cubicBezTo>
                      <a:pt x="88281" y="85807"/>
                      <a:pt x="79470" y="85757"/>
                      <a:pt x="63500" y="80433"/>
                    </a:cubicBezTo>
                    <a:cubicBezTo>
                      <a:pt x="47227" y="56025"/>
                      <a:pt x="61317" y="79572"/>
                      <a:pt x="50800" y="55033"/>
                    </a:cubicBezTo>
                    <a:cubicBezTo>
                      <a:pt x="48314" y="49233"/>
                      <a:pt x="44677" y="43959"/>
                      <a:pt x="42333" y="38100"/>
                    </a:cubicBezTo>
                    <a:cubicBezTo>
                      <a:pt x="27218" y="314"/>
                      <a:pt x="41689" y="24435"/>
                      <a:pt x="25400" y="0"/>
                    </a:cubicBezTo>
                    <a:lnTo>
                      <a:pt x="0" y="25400"/>
                    </a:lnTo>
                    <a:close/>
                  </a:path>
                </a:pathLst>
              </a:custGeom>
              <a:gradFill flip="none" rotWithShape="1">
                <a:gsLst>
                  <a:gs pos="24000">
                    <a:srgbClr val="FF0000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  <a:gs pos="99000">
                    <a:srgbClr val="FF66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505" name="ZoneTexte 176"/>
              <p:cNvSpPr txBox="1">
                <a:spLocks noChangeArrowheads="1"/>
              </p:cNvSpPr>
              <p:nvPr/>
            </p:nvSpPr>
            <p:spPr bwMode="auto">
              <a:xfrm>
                <a:off x="4855468" y="5301208"/>
                <a:ext cx="2461222" cy="12006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GB" dirty="0" err="1" smtClean="0">
                    <a:solidFill>
                      <a:srgbClr val="FFFFFF"/>
                    </a:solidFill>
                  </a:rPr>
                  <a:t>Thoát</a:t>
                </a:r>
                <a:r>
                  <a:rPr lang="en-GB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GB" dirty="0" err="1" smtClean="0">
                    <a:solidFill>
                      <a:srgbClr val="FFFFFF"/>
                    </a:solidFill>
                  </a:rPr>
                  <a:t>mạch</a:t>
                </a:r>
                <a:endParaRPr lang="en-GB" dirty="0">
                  <a:solidFill>
                    <a:srgbClr val="FFFFFF"/>
                  </a:solidFill>
                </a:endParaRPr>
              </a:p>
              <a:p>
                <a:r>
                  <a:rPr lang="en-GB" dirty="0" err="1" smtClean="0">
                    <a:solidFill>
                      <a:srgbClr val="FFFFFF"/>
                    </a:solidFill>
                  </a:rPr>
                  <a:t>Phân</a:t>
                </a:r>
                <a:r>
                  <a:rPr lang="en-GB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GB" dirty="0" err="1" smtClean="0">
                    <a:solidFill>
                      <a:srgbClr val="FFFFFF"/>
                    </a:solidFill>
                  </a:rPr>
                  <a:t>tán</a:t>
                </a:r>
                <a:endParaRPr lang="en-GB" dirty="0">
                  <a:solidFill>
                    <a:srgbClr val="FFFFFF"/>
                  </a:solidFill>
                </a:endParaRPr>
              </a:p>
              <a:p>
                <a:r>
                  <a:rPr lang="en-GB" dirty="0" err="1" smtClean="0">
                    <a:solidFill>
                      <a:srgbClr val="FFFFFF"/>
                    </a:solidFill>
                  </a:rPr>
                  <a:t>Giai</a:t>
                </a:r>
                <a:r>
                  <a:rPr lang="en-GB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GB" dirty="0" err="1" smtClean="0">
                    <a:solidFill>
                      <a:srgbClr val="FFFFFF"/>
                    </a:solidFill>
                  </a:rPr>
                  <a:t>đoạn</a:t>
                </a:r>
                <a:r>
                  <a:rPr lang="en-GB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GB" dirty="0" err="1" smtClean="0">
                    <a:solidFill>
                      <a:srgbClr val="FFFFFF"/>
                    </a:solidFill>
                  </a:rPr>
                  <a:t>mãn</a:t>
                </a:r>
                <a:endParaRPr lang="en-GB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91" name="Ellipse 190"/>
            <p:cNvSpPr/>
            <p:nvPr/>
          </p:nvSpPr>
          <p:spPr>
            <a:xfrm rot="16200000">
              <a:off x="4453767" y="4766805"/>
              <a:ext cx="132983" cy="193677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Grouper 1"/>
          <p:cNvGrpSpPr/>
          <p:nvPr/>
        </p:nvGrpSpPr>
        <p:grpSpPr>
          <a:xfrm>
            <a:off x="3100212" y="3609975"/>
            <a:ext cx="4795996" cy="1474788"/>
            <a:chOff x="3100212" y="3609975"/>
            <a:chExt cx="4795996" cy="1474788"/>
          </a:xfrm>
        </p:grpSpPr>
        <p:grpSp>
          <p:nvGrpSpPr>
            <p:cNvPr id="15480" name="Grouper 189"/>
            <p:cNvGrpSpPr>
              <a:grpSpLocks/>
            </p:cNvGrpSpPr>
            <p:nvPr/>
          </p:nvGrpSpPr>
          <p:grpSpPr bwMode="auto">
            <a:xfrm>
              <a:off x="3100212" y="3609975"/>
              <a:ext cx="4795996" cy="1474788"/>
              <a:chOff x="3487316" y="3610403"/>
              <a:chExt cx="5396444" cy="1474781"/>
            </a:xfrm>
          </p:grpSpPr>
          <p:sp>
            <p:nvSpPr>
              <p:cNvPr id="38" name="Ellipse 37"/>
              <p:cNvSpPr/>
              <p:nvPr/>
            </p:nvSpPr>
            <p:spPr>
              <a:xfrm>
                <a:off x="3487316" y="4364462"/>
                <a:ext cx="1224177" cy="720722"/>
              </a:xfrm>
              <a:prstGeom prst="ellipse">
                <a:avLst/>
              </a:prstGeom>
              <a:solidFill>
                <a:srgbClr val="FF234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3558766" y="4437487"/>
                <a:ext cx="1081278" cy="57625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555" name="ZoneTexte 57"/>
              <p:cNvSpPr txBox="1">
                <a:spLocks noChangeArrowheads="1"/>
              </p:cNvSpPr>
              <p:nvPr/>
            </p:nvSpPr>
            <p:spPr bwMode="auto">
              <a:xfrm>
                <a:off x="4711452" y="4293096"/>
                <a:ext cx="4172308" cy="461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GB" dirty="0" err="1" smtClean="0">
                    <a:solidFill>
                      <a:srgbClr val="FFFFFF"/>
                    </a:solidFill>
                  </a:rPr>
                  <a:t>Phát</a:t>
                </a:r>
                <a:r>
                  <a:rPr lang="en-GB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GB" dirty="0" err="1" smtClean="0">
                    <a:solidFill>
                      <a:srgbClr val="FFFFFF"/>
                    </a:solidFill>
                  </a:rPr>
                  <a:t>tán</a:t>
                </a:r>
                <a:r>
                  <a:rPr lang="en-GB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GB" dirty="0" err="1" smtClean="0">
                    <a:solidFill>
                      <a:srgbClr val="FFFFFF"/>
                    </a:solidFill>
                  </a:rPr>
                  <a:t>theo</a:t>
                </a:r>
                <a:r>
                  <a:rPr lang="en-GB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GB" dirty="0" err="1" smtClean="0">
                    <a:solidFill>
                      <a:srgbClr val="FFFFFF"/>
                    </a:solidFill>
                  </a:rPr>
                  <a:t>đường</a:t>
                </a:r>
                <a:r>
                  <a:rPr lang="en-GB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GB" dirty="0" err="1" smtClean="0">
                    <a:solidFill>
                      <a:srgbClr val="FFFFFF"/>
                    </a:solidFill>
                  </a:rPr>
                  <a:t>máu</a:t>
                </a:r>
                <a:endParaRPr lang="en-GB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orme libre 8"/>
              <p:cNvSpPr/>
              <p:nvPr/>
            </p:nvSpPr>
            <p:spPr>
              <a:xfrm>
                <a:off x="3898199" y="3758865"/>
                <a:ext cx="182444" cy="652268"/>
              </a:xfrm>
              <a:custGeom>
                <a:avLst/>
                <a:gdLst>
                  <a:gd name="connsiteX0" fmla="*/ 144634 w 182444"/>
                  <a:gd name="connsiteY0" fmla="*/ 17268 h 652268"/>
                  <a:gd name="connsiteX1" fmla="*/ 140401 w 182444"/>
                  <a:gd name="connsiteY1" fmla="*/ 169668 h 652268"/>
                  <a:gd name="connsiteX2" fmla="*/ 136168 w 182444"/>
                  <a:gd name="connsiteY2" fmla="*/ 182368 h 652268"/>
                  <a:gd name="connsiteX3" fmla="*/ 127701 w 182444"/>
                  <a:gd name="connsiteY3" fmla="*/ 199302 h 652268"/>
                  <a:gd name="connsiteX4" fmla="*/ 119234 w 182444"/>
                  <a:gd name="connsiteY4" fmla="*/ 220468 h 652268"/>
                  <a:gd name="connsiteX5" fmla="*/ 110768 w 182444"/>
                  <a:gd name="connsiteY5" fmla="*/ 245868 h 652268"/>
                  <a:gd name="connsiteX6" fmla="*/ 93834 w 182444"/>
                  <a:gd name="connsiteY6" fmla="*/ 275502 h 652268"/>
                  <a:gd name="connsiteX7" fmla="*/ 76901 w 182444"/>
                  <a:gd name="connsiteY7" fmla="*/ 300902 h 652268"/>
                  <a:gd name="connsiteX8" fmla="*/ 72668 w 182444"/>
                  <a:gd name="connsiteY8" fmla="*/ 313602 h 652268"/>
                  <a:gd name="connsiteX9" fmla="*/ 55734 w 182444"/>
                  <a:gd name="connsiteY9" fmla="*/ 339002 h 652268"/>
                  <a:gd name="connsiteX10" fmla="*/ 47268 w 182444"/>
                  <a:gd name="connsiteY10" fmla="*/ 427902 h 652268"/>
                  <a:gd name="connsiteX11" fmla="*/ 43034 w 182444"/>
                  <a:gd name="connsiteY11" fmla="*/ 453302 h 652268"/>
                  <a:gd name="connsiteX12" fmla="*/ 30334 w 182444"/>
                  <a:gd name="connsiteY12" fmla="*/ 466002 h 652268"/>
                  <a:gd name="connsiteX13" fmla="*/ 17634 w 182444"/>
                  <a:gd name="connsiteY13" fmla="*/ 499868 h 652268"/>
                  <a:gd name="connsiteX14" fmla="*/ 9168 w 182444"/>
                  <a:gd name="connsiteY14" fmla="*/ 533735 h 652268"/>
                  <a:gd name="connsiteX15" fmla="*/ 4934 w 182444"/>
                  <a:gd name="connsiteY15" fmla="*/ 546435 h 652268"/>
                  <a:gd name="connsiteX16" fmla="*/ 4934 w 182444"/>
                  <a:gd name="connsiteY16" fmla="*/ 648035 h 652268"/>
                  <a:gd name="connsiteX17" fmla="*/ 17634 w 182444"/>
                  <a:gd name="connsiteY17" fmla="*/ 652268 h 652268"/>
                  <a:gd name="connsiteX18" fmla="*/ 26101 w 182444"/>
                  <a:gd name="connsiteY18" fmla="*/ 622635 h 652268"/>
                  <a:gd name="connsiteX19" fmla="*/ 34568 w 182444"/>
                  <a:gd name="connsiteY19" fmla="*/ 609935 h 652268"/>
                  <a:gd name="connsiteX20" fmla="*/ 43034 w 182444"/>
                  <a:gd name="connsiteY20" fmla="*/ 584535 h 652268"/>
                  <a:gd name="connsiteX21" fmla="*/ 55734 w 182444"/>
                  <a:gd name="connsiteY21" fmla="*/ 508335 h 652268"/>
                  <a:gd name="connsiteX22" fmla="*/ 64201 w 182444"/>
                  <a:gd name="connsiteY22" fmla="*/ 495635 h 652268"/>
                  <a:gd name="connsiteX23" fmla="*/ 68434 w 182444"/>
                  <a:gd name="connsiteY23" fmla="*/ 478702 h 652268"/>
                  <a:gd name="connsiteX24" fmla="*/ 72668 w 182444"/>
                  <a:gd name="connsiteY24" fmla="*/ 466002 h 652268"/>
                  <a:gd name="connsiteX25" fmla="*/ 76901 w 182444"/>
                  <a:gd name="connsiteY25" fmla="*/ 444835 h 652268"/>
                  <a:gd name="connsiteX26" fmla="*/ 85368 w 182444"/>
                  <a:gd name="connsiteY26" fmla="*/ 415202 h 652268"/>
                  <a:gd name="connsiteX27" fmla="*/ 89601 w 182444"/>
                  <a:gd name="connsiteY27" fmla="*/ 355935 h 652268"/>
                  <a:gd name="connsiteX28" fmla="*/ 106534 w 182444"/>
                  <a:gd name="connsiteY28" fmla="*/ 326302 h 652268"/>
                  <a:gd name="connsiteX29" fmla="*/ 110768 w 182444"/>
                  <a:gd name="connsiteY29" fmla="*/ 313602 h 652268"/>
                  <a:gd name="connsiteX30" fmla="*/ 127701 w 182444"/>
                  <a:gd name="connsiteY30" fmla="*/ 288202 h 652268"/>
                  <a:gd name="connsiteX31" fmla="*/ 131934 w 182444"/>
                  <a:gd name="connsiteY31" fmla="*/ 275502 h 652268"/>
                  <a:gd name="connsiteX32" fmla="*/ 148868 w 182444"/>
                  <a:gd name="connsiteY32" fmla="*/ 250102 h 652268"/>
                  <a:gd name="connsiteX33" fmla="*/ 157334 w 182444"/>
                  <a:gd name="connsiteY33" fmla="*/ 182368 h 652268"/>
                  <a:gd name="connsiteX34" fmla="*/ 165801 w 182444"/>
                  <a:gd name="connsiteY34" fmla="*/ 148502 h 652268"/>
                  <a:gd name="connsiteX35" fmla="*/ 174268 w 182444"/>
                  <a:gd name="connsiteY35" fmla="*/ 135802 h 652268"/>
                  <a:gd name="connsiteX36" fmla="*/ 178501 w 182444"/>
                  <a:gd name="connsiteY36" fmla="*/ 123102 h 652268"/>
                  <a:gd name="connsiteX37" fmla="*/ 165801 w 182444"/>
                  <a:gd name="connsiteY37" fmla="*/ 4568 h 652268"/>
                  <a:gd name="connsiteX38" fmla="*/ 144634 w 182444"/>
                  <a:gd name="connsiteY38" fmla="*/ 17268 h 652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82444" h="652268">
                    <a:moveTo>
                      <a:pt x="144634" y="17268"/>
                    </a:moveTo>
                    <a:cubicBezTo>
                      <a:pt x="140401" y="44785"/>
                      <a:pt x="143004" y="118915"/>
                      <a:pt x="140401" y="169668"/>
                    </a:cubicBezTo>
                    <a:cubicBezTo>
                      <a:pt x="140172" y="174124"/>
                      <a:pt x="137926" y="178266"/>
                      <a:pt x="136168" y="182368"/>
                    </a:cubicBezTo>
                    <a:cubicBezTo>
                      <a:pt x="133682" y="188169"/>
                      <a:pt x="130264" y="193535"/>
                      <a:pt x="127701" y="199302"/>
                    </a:cubicBezTo>
                    <a:cubicBezTo>
                      <a:pt x="124615" y="206246"/>
                      <a:pt x="121831" y="213327"/>
                      <a:pt x="119234" y="220468"/>
                    </a:cubicBezTo>
                    <a:cubicBezTo>
                      <a:pt x="116184" y="228855"/>
                      <a:pt x="115719" y="238442"/>
                      <a:pt x="110768" y="245868"/>
                    </a:cubicBezTo>
                    <a:cubicBezTo>
                      <a:pt x="81489" y="289784"/>
                      <a:pt x="126048" y="221810"/>
                      <a:pt x="93834" y="275502"/>
                    </a:cubicBezTo>
                    <a:cubicBezTo>
                      <a:pt x="88599" y="284228"/>
                      <a:pt x="76901" y="300902"/>
                      <a:pt x="76901" y="300902"/>
                    </a:cubicBezTo>
                    <a:cubicBezTo>
                      <a:pt x="75490" y="305135"/>
                      <a:pt x="74835" y="309701"/>
                      <a:pt x="72668" y="313602"/>
                    </a:cubicBezTo>
                    <a:cubicBezTo>
                      <a:pt x="67726" y="322497"/>
                      <a:pt x="55734" y="339002"/>
                      <a:pt x="55734" y="339002"/>
                    </a:cubicBezTo>
                    <a:cubicBezTo>
                      <a:pt x="49756" y="434654"/>
                      <a:pt x="56349" y="377956"/>
                      <a:pt x="47268" y="427902"/>
                    </a:cubicBezTo>
                    <a:cubicBezTo>
                      <a:pt x="45732" y="436347"/>
                      <a:pt x="46520" y="445458"/>
                      <a:pt x="43034" y="453302"/>
                    </a:cubicBezTo>
                    <a:cubicBezTo>
                      <a:pt x="40602" y="458773"/>
                      <a:pt x="34567" y="461769"/>
                      <a:pt x="30334" y="466002"/>
                    </a:cubicBezTo>
                    <a:cubicBezTo>
                      <a:pt x="22167" y="506840"/>
                      <a:pt x="32169" y="470799"/>
                      <a:pt x="17634" y="499868"/>
                    </a:cubicBezTo>
                    <a:cubicBezTo>
                      <a:pt x="12796" y="509544"/>
                      <a:pt x="11583" y="524075"/>
                      <a:pt x="9168" y="533735"/>
                    </a:cubicBezTo>
                    <a:cubicBezTo>
                      <a:pt x="8086" y="538064"/>
                      <a:pt x="6345" y="542202"/>
                      <a:pt x="4934" y="546435"/>
                    </a:cubicBezTo>
                    <a:cubicBezTo>
                      <a:pt x="1529" y="580486"/>
                      <a:pt x="-4218" y="613714"/>
                      <a:pt x="4934" y="648035"/>
                    </a:cubicBezTo>
                    <a:cubicBezTo>
                      <a:pt x="6084" y="652347"/>
                      <a:pt x="13401" y="650857"/>
                      <a:pt x="17634" y="652268"/>
                    </a:cubicBezTo>
                    <a:cubicBezTo>
                      <a:pt x="18989" y="646848"/>
                      <a:pt x="23066" y="628704"/>
                      <a:pt x="26101" y="622635"/>
                    </a:cubicBezTo>
                    <a:cubicBezTo>
                      <a:pt x="28376" y="618084"/>
                      <a:pt x="31746" y="614168"/>
                      <a:pt x="34568" y="609935"/>
                    </a:cubicBezTo>
                    <a:cubicBezTo>
                      <a:pt x="37390" y="601468"/>
                      <a:pt x="42293" y="593429"/>
                      <a:pt x="43034" y="584535"/>
                    </a:cubicBezTo>
                    <a:cubicBezTo>
                      <a:pt x="44244" y="570020"/>
                      <a:pt x="43873" y="526126"/>
                      <a:pt x="55734" y="508335"/>
                    </a:cubicBezTo>
                    <a:lnTo>
                      <a:pt x="64201" y="495635"/>
                    </a:lnTo>
                    <a:cubicBezTo>
                      <a:pt x="65612" y="489991"/>
                      <a:pt x="66836" y="484296"/>
                      <a:pt x="68434" y="478702"/>
                    </a:cubicBezTo>
                    <a:cubicBezTo>
                      <a:pt x="69660" y="474411"/>
                      <a:pt x="71586" y="470331"/>
                      <a:pt x="72668" y="466002"/>
                    </a:cubicBezTo>
                    <a:cubicBezTo>
                      <a:pt x="74413" y="459021"/>
                      <a:pt x="75340" y="451859"/>
                      <a:pt x="76901" y="444835"/>
                    </a:cubicBezTo>
                    <a:cubicBezTo>
                      <a:pt x="80445" y="428886"/>
                      <a:pt x="80652" y="429347"/>
                      <a:pt x="85368" y="415202"/>
                    </a:cubicBezTo>
                    <a:cubicBezTo>
                      <a:pt x="86779" y="395446"/>
                      <a:pt x="86345" y="375472"/>
                      <a:pt x="89601" y="355935"/>
                    </a:cubicBezTo>
                    <a:cubicBezTo>
                      <a:pt x="91456" y="344808"/>
                      <a:pt x="101733" y="335904"/>
                      <a:pt x="106534" y="326302"/>
                    </a:cubicBezTo>
                    <a:cubicBezTo>
                      <a:pt x="108530" y="322311"/>
                      <a:pt x="108601" y="317503"/>
                      <a:pt x="110768" y="313602"/>
                    </a:cubicBezTo>
                    <a:cubicBezTo>
                      <a:pt x="115710" y="304707"/>
                      <a:pt x="127701" y="288202"/>
                      <a:pt x="127701" y="288202"/>
                    </a:cubicBezTo>
                    <a:cubicBezTo>
                      <a:pt x="129112" y="283969"/>
                      <a:pt x="129767" y="279403"/>
                      <a:pt x="131934" y="275502"/>
                    </a:cubicBezTo>
                    <a:cubicBezTo>
                      <a:pt x="136876" y="266607"/>
                      <a:pt x="148868" y="250102"/>
                      <a:pt x="148868" y="250102"/>
                    </a:cubicBezTo>
                    <a:cubicBezTo>
                      <a:pt x="160584" y="214952"/>
                      <a:pt x="145894" y="262446"/>
                      <a:pt x="157334" y="182368"/>
                    </a:cubicBezTo>
                    <a:cubicBezTo>
                      <a:pt x="158980" y="170849"/>
                      <a:pt x="159346" y="158184"/>
                      <a:pt x="165801" y="148502"/>
                    </a:cubicBezTo>
                    <a:lnTo>
                      <a:pt x="174268" y="135802"/>
                    </a:lnTo>
                    <a:cubicBezTo>
                      <a:pt x="175679" y="131569"/>
                      <a:pt x="178501" y="127564"/>
                      <a:pt x="178501" y="123102"/>
                    </a:cubicBezTo>
                    <a:cubicBezTo>
                      <a:pt x="178501" y="50536"/>
                      <a:pt x="193214" y="41117"/>
                      <a:pt x="165801" y="4568"/>
                    </a:cubicBezTo>
                    <a:cubicBezTo>
                      <a:pt x="164604" y="2972"/>
                      <a:pt x="148867" y="-10249"/>
                      <a:pt x="144634" y="1726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0000"/>
                  </a:gs>
                  <a:gs pos="100000">
                    <a:srgbClr val="FFFFFF"/>
                  </a:gs>
                  <a:gs pos="99000">
                    <a:srgbClr val="FF66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Ellipse 172"/>
              <p:cNvSpPr/>
              <p:nvPr/>
            </p:nvSpPr>
            <p:spPr>
              <a:xfrm rot="16200000">
                <a:off x="3805695" y="4550781"/>
                <a:ext cx="132983" cy="193677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  <a:gs pos="99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70" name="Ellipse 169"/>
              <p:cNvSpPr/>
              <p:nvPr/>
            </p:nvSpPr>
            <p:spPr>
              <a:xfrm rot="18780000">
                <a:off x="4101656" y="3596272"/>
                <a:ext cx="65628" cy="457543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  <a:gs pos="99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69" name="Ellipse 168"/>
              <p:cNvSpPr/>
              <p:nvPr/>
            </p:nvSpPr>
            <p:spPr>
              <a:xfrm rot="18780000">
                <a:off x="3885818" y="3588580"/>
                <a:ext cx="108882" cy="152527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  <a:gs pos="99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Ellipse 170"/>
              <p:cNvSpPr/>
              <p:nvPr/>
            </p:nvSpPr>
            <p:spPr>
              <a:xfrm rot="18780000">
                <a:off x="4358012" y="3924185"/>
                <a:ext cx="58106" cy="24214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  <a:gs pos="99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488" name="Rectangle 192"/>
            <p:cNvSpPr>
              <a:spLocks noChangeArrowheads="1"/>
            </p:cNvSpPr>
            <p:nvPr/>
          </p:nvSpPr>
          <p:spPr bwMode="auto">
            <a:xfrm>
              <a:off x="4251678" y="3716338"/>
              <a:ext cx="16498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800" dirty="0" err="1" smtClean="0">
                  <a:solidFill>
                    <a:srgbClr val="FFFFFF"/>
                  </a:solidFill>
                </a:rPr>
                <a:t>Xâm</a:t>
              </a:r>
              <a:r>
                <a:rPr lang="en-GB" sz="2800" dirty="0" smtClean="0">
                  <a:solidFill>
                    <a:srgbClr val="FFFFFF"/>
                  </a:solidFill>
                </a:rPr>
                <a:t> </a:t>
              </a:r>
              <a:r>
                <a:rPr lang="en-GB" sz="2800" dirty="0" err="1" smtClean="0">
                  <a:solidFill>
                    <a:srgbClr val="FFFFFF"/>
                  </a:solidFill>
                </a:rPr>
                <a:t>nhập</a:t>
              </a:r>
              <a:endParaRPr lang="en-GB" sz="28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6345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827584" y="331986"/>
            <a:ext cx="2880320" cy="6487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Quá</a:t>
            </a:r>
            <a:r>
              <a:rPr kumimoji="0" lang="en-GB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</a:t>
            </a:r>
            <a:r>
              <a:rPr kumimoji="0" lang="en-GB" sz="2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phát</a:t>
            </a:r>
            <a:r>
              <a:rPr kumimoji="0" lang="en-GB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</a:t>
            </a:r>
            <a:r>
              <a:rPr kumimoji="0" lang="en-GB" sz="2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triển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165812" y="331986"/>
            <a:ext cx="2880320" cy="6487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Biến</a:t>
            </a:r>
            <a:r>
              <a:rPr kumimoji="0" lang="en-GB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</a:t>
            </a:r>
            <a:r>
              <a:rPr kumimoji="0" lang="en-GB" sz="2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đổi</a:t>
            </a:r>
            <a:r>
              <a:rPr kumimoji="0" lang="en-GB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vi </a:t>
            </a:r>
            <a:r>
              <a:rPr kumimoji="0" lang="en-GB" sz="2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sinh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827584" y="1412776"/>
            <a:ext cx="2880320" cy="6487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Xâm</a:t>
            </a:r>
            <a:r>
              <a:rPr kumimoji="0" lang="en-GB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</a:t>
            </a:r>
            <a:r>
              <a:rPr kumimoji="0" lang="en-GB" sz="2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lấn</a:t>
            </a:r>
            <a:r>
              <a:rPr kumimoji="0" lang="en-GB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</a:t>
            </a:r>
            <a:r>
              <a:rPr kumimoji="0" lang="en-GB" sz="2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niêm</a:t>
            </a:r>
            <a:r>
              <a:rPr kumimoji="0" lang="en-GB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</a:t>
            </a:r>
            <a:r>
              <a:rPr kumimoji="0" lang="en-GB" sz="2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mạc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827584" y="3429000"/>
            <a:ext cx="2880320" cy="6487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Xâm</a:t>
            </a:r>
            <a:r>
              <a:rPr kumimoji="0" lang="en-GB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</a:t>
            </a:r>
            <a:r>
              <a:rPr kumimoji="0" lang="en-GB" sz="2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nhập</a:t>
            </a:r>
            <a:r>
              <a:rPr kumimoji="0" lang="en-GB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vi </a:t>
            </a:r>
            <a:r>
              <a:rPr kumimoji="0" lang="en-GB" sz="2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thể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827584" y="5804594"/>
            <a:ext cx="2880320" cy="6487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Candida</a:t>
            </a:r>
            <a:r>
              <a:rPr kumimoji="0" lang="en-GB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</a:t>
            </a:r>
            <a:r>
              <a:rPr kumimoji="0" lang="en-GB" sz="2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huyết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165812" y="5804594"/>
            <a:ext cx="2880320" cy="6487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Bệnh</a:t>
            </a:r>
            <a:r>
              <a:rPr kumimoji="0" lang="en-GB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</a:t>
            </a:r>
            <a:r>
              <a:rPr kumimoji="0" lang="en-GB" sz="2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lý</a:t>
            </a:r>
            <a:r>
              <a:rPr kumimoji="0" lang="en-GB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</a:t>
            </a:r>
            <a:r>
              <a:rPr kumimoji="0" lang="en-GB" sz="2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rải</a:t>
            </a:r>
            <a:r>
              <a:rPr kumimoji="0" lang="en-GB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</a:t>
            </a:r>
            <a:r>
              <a:rPr kumimoji="0" lang="en-GB" sz="2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rác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165812" y="3429000"/>
            <a:ext cx="2880320" cy="6487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Candida</a:t>
            </a:r>
            <a:r>
              <a:rPr kumimoji="0" lang="en-GB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</a:t>
            </a:r>
            <a:r>
              <a:rPr kumimoji="0" lang="en-GB" sz="2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huyết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0520" y="2267871"/>
            <a:ext cx="15824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 smtClean="0">
                <a:solidFill>
                  <a:srgbClr val="FFFF00"/>
                </a:solidFill>
              </a:rPr>
              <a:t>Miệng-mũi</a:t>
            </a:r>
            <a:r>
              <a:rPr lang="en-GB" sz="1400" b="1" dirty="0" smtClean="0">
                <a:solidFill>
                  <a:srgbClr val="FFFF00"/>
                </a:solidFill>
              </a:rPr>
              <a:t> – </a:t>
            </a:r>
            <a:r>
              <a:rPr lang="en-GB" sz="1400" b="1" dirty="0" err="1" smtClean="0">
                <a:solidFill>
                  <a:srgbClr val="FFFF00"/>
                </a:solidFill>
              </a:rPr>
              <a:t>họng</a:t>
            </a:r>
            <a:r>
              <a:rPr lang="en-GB" sz="14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GB" sz="1400" b="1" dirty="0" err="1" smtClean="0">
                <a:solidFill>
                  <a:srgbClr val="FFFF00"/>
                </a:solidFill>
              </a:rPr>
              <a:t>Ống</a:t>
            </a:r>
            <a:r>
              <a:rPr lang="en-GB" sz="1400" b="1" dirty="0" smtClean="0">
                <a:solidFill>
                  <a:srgbClr val="FFFF00"/>
                </a:solidFill>
              </a:rPr>
              <a:t> </a:t>
            </a:r>
            <a:r>
              <a:rPr lang="en-GB" sz="1400" b="1" dirty="0" err="1" smtClean="0">
                <a:solidFill>
                  <a:srgbClr val="FFFF00"/>
                </a:solidFill>
              </a:rPr>
              <a:t>tiêu</a:t>
            </a:r>
            <a:r>
              <a:rPr lang="en-GB" sz="1400" b="1" dirty="0" smtClean="0">
                <a:solidFill>
                  <a:srgbClr val="FFFF00"/>
                </a:solidFill>
              </a:rPr>
              <a:t> </a:t>
            </a:r>
            <a:r>
              <a:rPr lang="en-GB" sz="1400" b="1" dirty="0" err="1" smtClean="0">
                <a:solidFill>
                  <a:srgbClr val="FFFF00"/>
                </a:solidFill>
              </a:rPr>
              <a:t>hóa</a:t>
            </a:r>
            <a:endParaRPr lang="en-GB" sz="1400" b="1" dirty="0" smtClean="0">
              <a:solidFill>
                <a:srgbClr val="FFFF00"/>
              </a:solidFill>
            </a:endParaRPr>
          </a:p>
          <a:p>
            <a:r>
              <a:rPr lang="en-GB" sz="1400" b="1" dirty="0" err="1" smtClean="0">
                <a:solidFill>
                  <a:srgbClr val="FFFF00"/>
                </a:solidFill>
              </a:rPr>
              <a:t>Đường</a:t>
            </a:r>
            <a:r>
              <a:rPr lang="en-GB" sz="1400" b="1" dirty="0" smtClean="0">
                <a:solidFill>
                  <a:srgbClr val="FFFF00"/>
                </a:solidFill>
              </a:rPr>
              <a:t> </a:t>
            </a:r>
            <a:r>
              <a:rPr lang="en-GB" sz="1400" b="1" dirty="0" err="1" smtClean="0">
                <a:solidFill>
                  <a:srgbClr val="FFFF00"/>
                </a:solidFill>
              </a:rPr>
              <a:t>sinh</a:t>
            </a:r>
            <a:r>
              <a:rPr lang="en-GB" sz="1400" b="1" dirty="0" smtClean="0">
                <a:solidFill>
                  <a:srgbClr val="FFFF00"/>
                </a:solidFill>
              </a:rPr>
              <a:t> </a:t>
            </a:r>
            <a:r>
              <a:rPr lang="en-GB" sz="1400" b="1" dirty="0" err="1" smtClean="0">
                <a:solidFill>
                  <a:srgbClr val="FFFF00"/>
                </a:solidFill>
              </a:rPr>
              <a:t>dục</a:t>
            </a:r>
            <a:endParaRPr lang="en-GB" sz="1400" b="1" dirty="0" smtClean="0">
              <a:solidFill>
                <a:srgbClr val="FFFF00"/>
              </a:solidFill>
            </a:endParaRPr>
          </a:p>
          <a:p>
            <a:r>
              <a:rPr lang="en-GB" sz="1400" b="1" dirty="0" err="1" smtClean="0">
                <a:solidFill>
                  <a:srgbClr val="FFFF00"/>
                </a:solidFill>
              </a:rPr>
              <a:t>Đường</a:t>
            </a:r>
            <a:r>
              <a:rPr lang="en-GB" sz="1400" b="1" dirty="0" smtClean="0">
                <a:solidFill>
                  <a:srgbClr val="FFFF00"/>
                </a:solidFill>
              </a:rPr>
              <a:t> </a:t>
            </a:r>
            <a:r>
              <a:rPr lang="en-GB" sz="1400" b="1" dirty="0" err="1" smtClean="0">
                <a:solidFill>
                  <a:srgbClr val="FFFF00"/>
                </a:solidFill>
              </a:rPr>
              <a:t>tiết</a:t>
            </a:r>
            <a:r>
              <a:rPr lang="en-GB" sz="1400" b="1" dirty="0" smtClean="0">
                <a:solidFill>
                  <a:srgbClr val="FFFF00"/>
                </a:solidFill>
              </a:rPr>
              <a:t> </a:t>
            </a:r>
            <a:r>
              <a:rPr lang="en-GB" sz="1400" b="1" dirty="0" err="1" smtClean="0">
                <a:solidFill>
                  <a:srgbClr val="FFFF00"/>
                </a:solidFill>
              </a:rPr>
              <a:t>niêu</a:t>
            </a:r>
            <a:endParaRPr lang="en-GB" sz="1400" b="1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0" y="657760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nb-NO" sz="1400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Eggimann P, </a:t>
            </a:r>
            <a:r>
              <a:rPr lang="nb-NO" sz="1400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et al. Ann Intens Care 2011;1:37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0520" y="4146673"/>
            <a:ext cx="156485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err="1" smtClean="0">
                <a:solidFill>
                  <a:srgbClr val="FFFF00"/>
                </a:solidFill>
              </a:rPr>
              <a:t>Dùng</a:t>
            </a:r>
            <a:r>
              <a:rPr lang="en-GB" sz="1400" b="1" dirty="0" smtClean="0">
                <a:solidFill>
                  <a:srgbClr val="FFFF00"/>
                </a:solidFill>
              </a:rPr>
              <a:t> </a:t>
            </a:r>
            <a:r>
              <a:rPr lang="en-GB" sz="1400" b="1" dirty="0" err="1" smtClean="0">
                <a:solidFill>
                  <a:srgbClr val="FFFF00"/>
                </a:solidFill>
              </a:rPr>
              <a:t>nhiều</a:t>
            </a:r>
            <a:r>
              <a:rPr lang="en-GB" sz="1400" b="1" dirty="0" smtClean="0">
                <a:solidFill>
                  <a:srgbClr val="FFFF00"/>
                </a:solidFill>
              </a:rPr>
              <a:t> KS</a:t>
            </a:r>
          </a:p>
          <a:p>
            <a:r>
              <a:rPr lang="en-GB" sz="1400" b="1" dirty="0" err="1" smtClean="0">
                <a:solidFill>
                  <a:srgbClr val="FFFF00"/>
                </a:solidFill>
              </a:rPr>
              <a:t>Đường</a:t>
            </a:r>
            <a:r>
              <a:rPr lang="en-GB" sz="1400" b="1" dirty="0" smtClean="0">
                <a:solidFill>
                  <a:srgbClr val="FFFF00"/>
                </a:solidFill>
              </a:rPr>
              <a:t> </a:t>
            </a:r>
            <a:r>
              <a:rPr lang="en-GB" sz="1400" b="1" dirty="0" err="1" smtClean="0">
                <a:solidFill>
                  <a:srgbClr val="FFFF00"/>
                </a:solidFill>
              </a:rPr>
              <a:t>vào</a:t>
            </a:r>
            <a:r>
              <a:rPr lang="en-GB" sz="1400" b="1" dirty="0" smtClean="0">
                <a:solidFill>
                  <a:srgbClr val="FFFF00"/>
                </a:solidFill>
              </a:rPr>
              <a:t> TM</a:t>
            </a:r>
          </a:p>
          <a:p>
            <a:r>
              <a:rPr lang="en-GB" sz="1400" b="1" dirty="0" err="1" smtClean="0">
                <a:solidFill>
                  <a:srgbClr val="FFFF00"/>
                </a:solidFill>
              </a:rPr>
              <a:t>Nuôi</a:t>
            </a:r>
            <a:r>
              <a:rPr lang="en-GB" sz="1400" b="1" dirty="0" smtClean="0">
                <a:solidFill>
                  <a:srgbClr val="FFFF00"/>
                </a:solidFill>
              </a:rPr>
              <a:t> </a:t>
            </a:r>
            <a:r>
              <a:rPr lang="en-GB" sz="1400" b="1" dirty="0" err="1" smtClean="0">
                <a:solidFill>
                  <a:srgbClr val="FFFF00"/>
                </a:solidFill>
              </a:rPr>
              <a:t>dưỡng</a:t>
            </a:r>
            <a:r>
              <a:rPr lang="en-GB" sz="1400" b="1" dirty="0" smtClean="0">
                <a:solidFill>
                  <a:srgbClr val="FFFF00"/>
                </a:solidFill>
              </a:rPr>
              <a:t> TM</a:t>
            </a:r>
          </a:p>
          <a:p>
            <a:r>
              <a:rPr lang="en-GB" sz="1400" b="1" dirty="0" smtClean="0">
                <a:solidFill>
                  <a:srgbClr val="FFFF00"/>
                </a:solidFill>
              </a:rPr>
              <a:t>HSTC &gt; 7 </a:t>
            </a:r>
            <a:r>
              <a:rPr lang="en-GB" sz="1400" b="1" dirty="0" err="1" smtClean="0">
                <a:solidFill>
                  <a:srgbClr val="FFFF00"/>
                </a:solidFill>
              </a:rPr>
              <a:t>ngày</a:t>
            </a:r>
            <a:endParaRPr lang="en-GB" sz="1400" b="1" dirty="0" smtClean="0">
              <a:solidFill>
                <a:srgbClr val="FFFF00"/>
              </a:solidFill>
            </a:endParaRPr>
          </a:p>
          <a:p>
            <a:r>
              <a:rPr lang="en-GB" sz="1400" b="1" i="1" dirty="0" err="1" smtClean="0">
                <a:solidFill>
                  <a:srgbClr val="FFFF00"/>
                </a:solidFill>
              </a:rPr>
              <a:t>Khuẩn</a:t>
            </a:r>
            <a:r>
              <a:rPr lang="en-GB" sz="1400" b="1" i="1" dirty="0" smtClean="0">
                <a:solidFill>
                  <a:srgbClr val="FFFF00"/>
                </a:solidFill>
              </a:rPr>
              <a:t> </a:t>
            </a:r>
            <a:r>
              <a:rPr lang="en-GB" sz="1400" b="1" i="1" dirty="0" err="1" smtClean="0">
                <a:solidFill>
                  <a:srgbClr val="FFFF00"/>
                </a:solidFill>
              </a:rPr>
              <a:t>lạc</a:t>
            </a:r>
            <a:r>
              <a:rPr lang="en-GB" sz="1400" b="1" i="1" dirty="0" smtClean="0">
                <a:solidFill>
                  <a:srgbClr val="FFFF00"/>
                </a:solidFill>
              </a:rPr>
              <a:t> Candida</a:t>
            </a:r>
            <a:endParaRPr lang="en-GB" sz="1400" b="1" dirty="0" smtClean="0">
              <a:solidFill>
                <a:srgbClr val="FFFF00"/>
              </a:solidFill>
            </a:endParaRPr>
          </a:p>
          <a:p>
            <a:r>
              <a:rPr lang="en-GB" sz="1400" b="1" dirty="0" err="1" smtClean="0">
                <a:solidFill>
                  <a:srgbClr val="FFFF00"/>
                </a:solidFill>
              </a:rPr>
              <a:t>Suy</a:t>
            </a:r>
            <a:r>
              <a:rPr lang="en-GB" sz="1400" b="1" dirty="0" smtClean="0">
                <a:solidFill>
                  <a:srgbClr val="FFFF00"/>
                </a:solidFill>
              </a:rPr>
              <a:t> </a:t>
            </a:r>
            <a:r>
              <a:rPr lang="en-GB" sz="1400" b="1" dirty="0" err="1" smtClean="0">
                <a:solidFill>
                  <a:srgbClr val="FFFF00"/>
                </a:solidFill>
              </a:rPr>
              <a:t>thận</a:t>
            </a:r>
            <a:endParaRPr lang="en-GB" sz="1400" b="1" dirty="0" smtClean="0">
              <a:solidFill>
                <a:srgbClr val="FFFF00"/>
              </a:solidFill>
            </a:endParaRPr>
          </a:p>
          <a:p>
            <a:r>
              <a:rPr lang="en-GB" sz="1400" b="1" dirty="0" err="1" smtClean="0">
                <a:solidFill>
                  <a:srgbClr val="FFFF00"/>
                </a:solidFill>
              </a:rPr>
              <a:t>Mổ</a:t>
            </a:r>
            <a:r>
              <a:rPr lang="en-GB" sz="1400" b="1" dirty="0" smtClean="0">
                <a:solidFill>
                  <a:srgbClr val="FFFF00"/>
                </a:solidFill>
              </a:rPr>
              <a:t> </a:t>
            </a:r>
            <a:r>
              <a:rPr lang="en-GB" sz="1400" b="1" dirty="0" err="1" smtClean="0">
                <a:solidFill>
                  <a:srgbClr val="FFFF00"/>
                </a:solidFill>
              </a:rPr>
              <a:t>bụng</a:t>
            </a:r>
            <a:r>
              <a:rPr lang="en-GB" sz="1400" b="1" dirty="0" smtClean="0">
                <a:solidFill>
                  <a:srgbClr val="FFFF00"/>
                </a:solidFill>
              </a:rPr>
              <a:t> </a:t>
            </a:r>
            <a:r>
              <a:rPr lang="en-GB" sz="1400" b="1" dirty="0" err="1" smtClean="0">
                <a:solidFill>
                  <a:srgbClr val="FFFF00"/>
                </a:solidFill>
              </a:rPr>
              <a:t>lớn</a:t>
            </a:r>
            <a:endParaRPr lang="en-GB" sz="14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0977" y="4254395"/>
            <a:ext cx="181331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b="1" dirty="0" err="1" smtClean="0">
                <a:solidFill>
                  <a:srgbClr val="FFFF00"/>
                </a:solidFill>
              </a:rPr>
              <a:t>Viêm</a:t>
            </a:r>
            <a:r>
              <a:rPr lang="en-GB" sz="1400" b="1" dirty="0" smtClean="0">
                <a:solidFill>
                  <a:srgbClr val="FFFF00"/>
                </a:solidFill>
              </a:rPr>
              <a:t> </a:t>
            </a:r>
            <a:r>
              <a:rPr lang="en-GB" sz="1400" b="1" dirty="0" err="1" smtClean="0">
                <a:solidFill>
                  <a:srgbClr val="FFFF00"/>
                </a:solidFill>
              </a:rPr>
              <a:t>nội</a:t>
            </a:r>
            <a:r>
              <a:rPr lang="en-GB" sz="1400" b="1" dirty="0" smtClean="0">
                <a:solidFill>
                  <a:srgbClr val="FFFF00"/>
                </a:solidFill>
              </a:rPr>
              <a:t> </a:t>
            </a:r>
            <a:r>
              <a:rPr lang="en-GB" sz="1400" b="1" dirty="0" err="1" smtClean="0">
                <a:solidFill>
                  <a:srgbClr val="FFFF00"/>
                </a:solidFill>
              </a:rPr>
              <a:t>tâm</a:t>
            </a:r>
            <a:r>
              <a:rPr lang="en-GB" sz="1400" b="1" dirty="0" smtClean="0">
                <a:solidFill>
                  <a:srgbClr val="FFFF00"/>
                </a:solidFill>
              </a:rPr>
              <a:t> </a:t>
            </a:r>
            <a:r>
              <a:rPr lang="en-GB" sz="1400" b="1" dirty="0" err="1" smtClean="0">
                <a:solidFill>
                  <a:srgbClr val="FFFF00"/>
                </a:solidFill>
              </a:rPr>
              <a:t>mạc</a:t>
            </a:r>
            <a:endParaRPr lang="en-GB" sz="1400" b="1" dirty="0" smtClean="0">
              <a:solidFill>
                <a:srgbClr val="FFFF00"/>
              </a:solidFill>
            </a:endParaRPr>
          </a:p>
          <a:p>
            <a:pPr algn="r"/>
            <a:r>
              <a:rPr lang="en-GB" sz="1400" b="1" dirty="0" smtClean="0">
                <a:solidFill>
                  <a:srgbClr val="FFFF00"/>
                </a:solidFill>
              </a:rPr>
              <a:t>Catheter TM</a:t>
            </a:r>
          </a:p>
          <a:p>
            <a:pPr algn="r"/>
            <a:r>
              <a:rPr lang="en-GB" sz="1400" b="1" dirty="0" smtClean="0">
                <a:solidFill>
                  <a:srgbClr val="FFFF00"/>
                </a:solidFill>
              </a:rPr>
              <a:t>Abscess</a:t>
            </a:r>
          </a:p>
          <a:p>
            <a:pPr algn="r"/>
            <a:r>
              <a:rPr lang="en-GB" sz="1400" b="1" dirty="0" err="1" smtClean="0">
                <a:solidFill>
                  <a:srgbClr val="FFFF00"/>
                </a:solidFill>
              </a:rPr>
              <a:t>Thần</a:t>
            </a:r>
            <a:r>
              <a:rPr lang="en-GB" sz="1400" b="1" dirty="0" smtClean="0">
                <a:solidFill>
                  <a:srgbClr val="FFFF00"/>
                </a:solidFill>
              </a:rPr>
              <a:t> </a:t>
            </a:r>
            <a:r>
              <a:rPr lang="en-GB" sz="1400" b="1" dirty="0" err="1" smtClean="0">
                <a:solidFill>
                  <a:srgbClr val="FFFF00"/>
                </a:solidFill>
              </a:rPr>
              <a:t>kinh</a:t>
            </a:r>
            <a:r>
              <a:rPr lang="en-GB" sz="1400" b="1" dirty="0" smtClean="0">
                <a:solidFill>
                  <a:srgbClr val="FFFF00"/>
                </a:solidFill>
              </a:rPr>
              <a:t> </a:t>
            </a:r>
            <a:r>
              <a:rPr lang="en-GB" sz="1400" b="1" dirty="0" err="1" smtClean="0">
                <a:solidFill>
                  <a:srgbClr val="FFFF00"/>
                </a:solidFill>
              </a:rPr>
              <a:t>trung</a:t>
            </a:r>
            <a:r>
              <a:rPr lang="en-GB" sz="1400" b="1" dirty="0" smtClean="0">
                <a:solidFill>
                  <a:srgbClr val="FFFF00"/>
                </a:solidFill>
              </a:rPr>
              <a:t> </a:t>
            </a:r>
            <a:r>
              <a:rPr lang="en-GB" sz="1400" b="1" dirty="0" err="1" smtClean="0">
                <a:solidFill>
                  <a:srgbClr val="FFFF00"/>
                </a:solidFill>
              </a:rPr>
              <a:t>ương</a:t>
            </a:r>
            <a:endParaRPr lang="en-GB" sz="1400" b="1" dirty="0" smtClean="0">
              <a:solidFill>
                <a:srgbClr val="FFFF00"/>
              </a:solidFill>
            </a:endParaRPr>
          </a:p>
          <a:p>
            <a:pPr algn="r"/>
            <a:r>
              <a:rPr lang="en-GB" sz="1400" b="1" dirty="0" err="1" smtClean="0">
                <a:solidFill>
                  <a:srgbClr val="FFFF00"/>
                </a:solidFill>
              </a:rPr>
              <a:t>Gan-lach</a:t>
            </a:r>
            <a:endParaRPr lang="en-GB" sz="14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65977" y="1376772"/>
            <a:ext cx="109831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b="1" dirty="0" err="1" smtClean="0">
                <a:solidFill>
                  <a:srgbClr val="FFFF00"/>
                </a:solidFill>
              </a:rPr>
              <a:t>Tiểu</a:t>
            </a:r>
            <a:r>
              <a:rPr lang="en-GB" sz="1400" b="1" dirty="0" smtClean="0">
                <a:solidFill>
                  <a:srgbClr val="FFFF00"/>
                </a:solidFill>
              </a:rPr>
              <a:t> </a:t>
            </a:r>
            <a:r>
              <a:rPr lang="en-GB" sz="1400" b="1" dirty="0" err="1" smtClean="0">
                <a:solidFill>
                  <a:srgbClr val="FFFF00"/>
                </a:solidFill>
              </a:rPr>
              <a:t>đường</a:t>
            </a:r>
            <a:endParaRPr lang="en-GB" sz="1400" b="1" dirty="0" smtClean="0">
              <a:solidFill>
                <a:srgbClr val="FFFF00"/>
              </a:solidFill>
            </a:endParaRPr>
          </a:p>
          <a:p>
            <a:pPr algn="r"/>
            <a:r>
              <a:rPr lang="en-GB" sz="1400" b="1" dirty="0" err="1" smtClean="0">
                <a:solidFill>
                  <a:srgbClr val="FFFF00"/>
                </a:solidFill>
              </a:rPr>
              <a:t>Bỏng</a:t>
            </a:r>
            <a:endParaRPr lang="en-GB" sz="1400" b="1" dirty="0" smtClean="0">
              <a:solidFill>
                <a:srgbClr val="FFFF00"/>
              </a:solidFill>
            </a:endParaRPr>
          </a:p>
          <a:p>
            <a:pPr algn="r"/>
            <a:r>
              <a:rPr lang="en-GB" sz="1400" b="1" dirty="0" err="1" smtClean="0">
                <a:solidFill>
                  <a:srgbClr val="FFFF00"/>
                </a:solidFill>
              </a:rPr>
              <a:t>Giảm</a:t>
            </a:r>
            <a:r>
              <a:rPr lang="en-GB" sz="1400" b="1" dirty="0" smtClean="0">
                <a:solidFill>
                  <a:srgbClr val="FFFF00"/>
                </a:solidFill>
              </a:rPr>
              <a:t> BC </a:t>
            </a:r>
            <a:r>
              <a:rPr lang="en-GB" sz="1400" b="1" dirty="0" err="1" smtClean="0">
                <a:solidFill>
                  <a:srgbClr val="FFFF00"/>
                </a:solidFill>
              </a:rPr>
              <a:t>hạt</a:t>
            </a:r>
            <a:endParaRPr lang="en-GB" sz="1400" b="1" dirty="0" smtClean="0">
              <a:solidFill>
                <a:srgbClr val="FFFF00"/>
              </a:solidFill>
            </a:endParaRPr>
          </a:p>
          <a:p>
            <a:pPr algn="r"/>
            <a:r>
              <a:rPr lang="en-GB" sz="1400" b="1" dirty="0" err="1" smtClean="0">
                <a:solidFill>
                  <a:srgbClr val="FFFF00"/>
                </a:solidFill>
              </a:rPr>
              <a:t>Các</a:t>
            </a:r>
            <a:r>
              <a:rPr lang="en-GB" sz="1400" b="1" dirty="0" smtClean="0">
                <a:solidFill>
                  <a:srgbClr val="FFFF00"/>
                </a:solidFill>
              </a:rPr>
              <a:t> KS</a:t>
            </a:r>
          </a:p>
          <a:p>
            <a:pPr algn="r"/>
            <a:r>
              <a:rPr lang="en-GB" sz="1400" b="1" dirty="0" err="1" smtClean="0">
                <a:solidFill>
                  <a:srgbClr val="FFFF00"/>
                </a:solidFill>
              </a:rPr>
              <a:t>Đẻ</a:t>
            </a:r>
            <a:r>
              <a:rPr lang="en-GB" sz="1400" b="1" dirty="0" smtClean="0">
                <a:solidFill>
                  <a:srgbClr val="FFFF00"/>
                </a:solidFill>
              </a:rPr>
              <a:t> non</a:t>
            </a:r>
            <a:endParaRPr lang="en-GB" sz="1400" b="1" dirty="0">
              <a:solidFill>
                <a:srgbClr val="FFFF00"/>
              </a:solidFill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1187624" y="1028253"/>
            <a:ext cx="360040" cy="360710"/>
          </a:xfrm>
          <a:prstGeom prst="downArrow">
            <a:avLst/>
          </a:prstGeom>
          <a:noFill/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rgbClr val="FFEAAB"/>
              </a:solidFill>
              <a:effectLst/>
              <a:latin typeface="Arial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1187624" y="2132856"/>
            <a:ext cx="360040" cy="1224136"/>
          </a:xfrm>
          <a:prstGeom prst="downArrow">
            <a:avLst/>
          </a:prstGeom>
          <a:noFill/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rgbClr val="FFEAAB"/>
              </a:solidFill>
              <a:effectLst/>
              <a:latin typeface="Arial" pitchFamily="34" charset="0"/>
            </a:endParaRPr>
          </a:p>
        </p:txBody>
      </p:sp>
      <p:sp>
        <p:nvSpPr>
          <p:cNvPr id="21" name="Down Arrow 20"/>
          <p:cNvSpPr/>
          <p:nvPr/>
        </p:nvSpPr>
        <p:spPr bwMode="auto">
          <a:xfrm>
            <a:off x="1187624" y="4200534"/>
            <a:ext cx="360040" cy="1492716"/>
          </a:xfrm>
          <a:prstGeom prst="downArrow">
            <a:avLst/>
          </a:prstGeom>
          <a:noFill/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rgbClr val="FFEAAB"/>
              </a:solidFill>
              <a:effectLst/>
              <a:latin typeface="Arial" pitchFamily="34" charset="0"/>
            </a:endParaRPr>
          </a:p>
        </p:txBody>
      </p:sp>
      <p:sp>
        <p:nvSpPr>
          <p:cNvPr id="22" name="Down Arrow 21"/>
          <p:cNvSpPr/>
          <p:nvPr/>
        </p:nvSpPr>
        <p:spPr bwMode="auto">
          <a:xfrm rot="10800000">
            <a:off x="7380312" y="1349479"/>
            <a:ext cx="360040" cy="1224136"/>
          </a:xfrm>
          <a:prstGeom prst="downArrow">
            <a:avLst/>
          </a:prstGeom>
          <a:noFill/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rgbClr val="FFEAAB"/>
              </a:solidFill>
              <a:effectLst/>
              <a:latin typeface="Arial" pitchFamily="34" charset="0"/>
            </a:endParaRPr>
          </a:p>
        </p:txBody>
      </p:sp>
      <p:sp>
        <p:nvSpPr>
          <p:cNvPr id="23" name="Down Arrow 22"/>
          <p:cNvSpPr/>
          <p:nvPr/>
        </p:nvSpPr>
        <p:spPr bwMode="auto">
          <a:xfrm rot="10800000">
            <a:off x="7380312" y="4200534"/>
            <a:ext cx="360040" cy="1492716"/>
          </a:xfrm>
          <a:prstGeom prst="downArrow">
            <a:avLst/>
          </a:prstGeom>
          <a:noFill/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rgbClr val="FFEAAB"/>
              </a:solidFill>
              <a:effectLst/>
              <a:latin typeface="Arial" pitchFamily="34" charset="0"/>
            </a:endParaRPr>
          </a:p>
        </p:txBody>
      </p:sp>
      <p:sp>
        <p:nvSpPr>
          <p:cNvPr id="24" name="Down Arrow 23"/>
          <p:cNvSpPr/>
          <p:nvPr/>
        </p:nvSpPr>
        <p:spPr bwMode="auto">
          <a:xfrm rot="16200000">
            <a:off x="4283968" y="5517233"/>
            <a:ext cx="360040" cy="1224136"/>
          </a:xfrm>
          <a:prstGeom prst="downArrow">
            <a:avLst/>
          </a:prstGeom>
          <a:noFill/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rgbClr val="FFEAAB"/>
              </a:solidFill>
              <a:effectLst/>
              <a:latin typeface="Arial" pitchFamily="34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 rot="5400000">
            <a:off x="4283968" y="3141303"/>
            <a:ext cx="360040" cy="1224136"/>
          </a:xfrm>
          <a:prstGeom prst="downArrow">
            <a:avLst/>
          </a:prstGeom>
          <a:noFill/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rgbClr val="FFEAAB"/>
              </a:solidFill>
              <a:effectLst/>
              <a:latin typeface="Arial" pitchFamily="34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 rot="5400000">
            <a:off x="4283968" y="44289"/>
            <a:ext cx="360040" cy="1224136"/>
          </a:xfrm>
          <a:prstGeom prst="downArrow">
            <a:avLst/>
          </a:prstGeom>
          <a:noFill/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rgbClr val="FFEAAB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37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4130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rgbClr val="FFFFFF"/>
                </a:solidFill>
                <a:cs typeface="Arial"/>
              </a:rPr>
              <a:t>Những</a:t>
            </a:r>
            <a:r>
              <a:rPr lang="en-GB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cs typeface="Arial"/>
              </a:rPr>
              <a:t>yếu</a:t>
            </a:r>
            <a:r>
              <a:rPr lang="en-GB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cs typeface="Arial"/>
              </a:rPr>
              <a:t>tố</a:t>
            </a:r>
            <a:r>
              <a:rPr lang="en-GB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cs typeface="Arial"/>
              </a:rPr>
              <a:t>vật</a:t>
            </a:r>
            <a:r>
              <a:rPr lang="en-GB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cs typeface="Arial"/>
              </a:rPr>
              <a:t>chủ</a:t>
            </a:r>
            <a:r>
              <a:rPr lang="en-GB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cs typeface="Arial"/>
              </a:rPr>
              <a:t>dẫn</a:t>
            </a:r>
            <a:r>
              <a:rPr lang="en-GB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cs typeface="Arial"/>
              </a:rPr>
              <a:t>đến</a:t>
            </a:r>
            <a:r>
              <a:rPr lang="en-GB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cs typeface="Arial"/>
              </a:rPr>
              <a:t>nhiễm</a:t>
            </a:r>
            <a:r>
              <a:rPr lang="en-GB" dirty="0" smtClean="0">
                <a:solidFill>
                  <a:srgbClr val="FFFFFF"/>
                </a:solidFill>
                <a:cs typeface="Arial"/>
              </a:rPr>
              <a:t> Candida </a:t>
            </a:r>
            <a:r>
              <a:rPr lang="en-GB" dirty="0" err="1" smtClean="0">
                <a:solidFill>
                  <a:srgbClr val="FFFFFF"/>
                </a:solidFill>
                <a:cs typeface="Arial"/>
              </a:rPr>
              <a:t>huyết</a:t>
            </a:r>
            <a:r>
              <a:rPr lang="en-GB" dirty="0" smtClean="0">
                <a:solidFill>
                  <a:srgbClr val="FFFFFF"/>
                </a:solidFill>
                <a:cs typeface="Arial"/>
              </a:rPr>
              <a:t>/</a:t>
            </a:r>
            <a:r>
              <a:rPr lang="en-GB" dirty="0" err="1" smtClean="0">
                <a:solidFill>
                  <a:srgbClr val="FFFFFF"/>
                </a:solidFill>
                <a:cs typeface="Arial"/>
              </a:rPr>
              <a:t>tạng</a:t>
            </a:r>
            <a:endParaRPr lang="en-GB" kern="1200" dirty="0">
              <a:solidFill>
                <a:srgbClr val="FFFFFF"/>
              </a:solidFill>
              <a:ea typeface="+mj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dirty="0" err="1" smtClean="0">
                <a:solidFill>
                  <a:srgbClr val="FFFFFF"/>
                </a:solidFill>
                <a:ea typeface="+mn-ea"/>
                <a:cs typeface="Arial"/>
              </a:rPr>
              <a:t>Khuẩn</a:t>
            </a:r>
            <a:r>
              <a:rPr lang="en-GB" dirty="0" smtClean="0">
                <a:solidFill>
                  <a:srgbClr val="FFFFFF"/>
                </a:solidFill>
                <a:ea typeface="+mn-ea"/>
                <a:cs typeface="Arial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ea typeface="+mn-ea"/>
                <a:cs typeface="Arial"/>
              </a:rPr>
              <a:t>lạc</a:t>
            </a:r>
            <a:r>
              <a:rPr lang="en-GB" dirty="0" smtClean="0">
                <a:solidFill>
                  <a:srgbClr val="FFFFFF"/>
                </a:solidFill>
                <a:ea typeface="+mn-ea"/>
                <a:cs typeface="Arial"/>
              </a:rPr>
              <a:t> </a:t>
            </a:r>
            <a:r>
              <a:rPr lang="en-GB" i="1" dirty="0" smtClean="0">
                <a:solidFill>
                  <a:srgbClr val="FFFFFF"/>
                </a:solidFill>
                <a:ea typeface="+mn-ea"/>
                <a:cs typeface="Arial"/>
              </a:rPr>
              <a:t>Candida</a:t>
            </a:r>
            <a:endParaRPr lang="en-GB" dirty="0" smtClean="0">
              <a:solidFill>
                <a:srgbClr val="FFFFFF"/>
              </a:solidFill>
              <a:ea typeface="+mn-ea"/>
              <a:cs typeface="Arial"/>
            </a:endParaRP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GB" dirty="0" err="1" smtClean="0">
                <a:solidFill>
                  <a:srgbClr val="FFFFFF"/>
                </a:solidFill>
                <a:ea typeface="+mn-ea"/>
                <a:cs typeface="Arial"/>
              </a:rPr>
              <a:t>Nhất</a:t>
            </a:r>
            <a:r>
              <a:rPr lang="en-GB" dirty="0" smtClean="0">
                <a:solidFill>
                  <a:srgbClr val="FFFFFF"/>
                </a:solidFill>
                <a:ea typeface="+mn-ea"/>
                <a:cs typeface="Arial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ea typeface="+mn-ea"/>
                <a:cs typeface="Arial"/>
              </a:rPr>
              <a:t>là</a:t>
            </a:r>
            <a:r>
              <a:rPr lang="en-GB" dirty="0" smtClean="0">
                <a:solidFill>
                  <a:srgbClr val="FFFFFF"/>
                </a:solidFill>
                <a:ea typeface="+mn-ea"/>
                <a:cs typeface="Arial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ea typeface="+mn-ea"/>
                <a:cs typeface="Arial"/>
              </a:rPr>
              <a:t>khi</a:t>
            </a:r>
            <a:r>
              <a:rPr lang="en-GB" dirty="0" smtClean="0">
                <a:solidFill>
                  <a:srgbClr val="FFFFFF"/>
                </a:solidFill>
                <a:ea typeface="+mn-ea"/>
                <a:cs typeface="Arial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ea typeface="+mn-ea"/>
                <a:cs typeface="Arial"/>
              </a:rPr>
              <a:t>có</a:t>
            </a:r>
            <a:r>
              <a:rPr lang="en-GB" dirty="0" smtClean="0">
                <a:solidFill>
                  <a:srgbClr val="FFFFFF"/>
                </a:solidFill>
                <a:ea typeface="+mn-ea"/>
                <a:cs typeface="Arial"/>
              </a:rPr>
              <a:t> </a:t>
            </a:r>
            <a:r>
              <a:rPr lang="en-GB" dirty="0" smtClean="0">
                <a:solidFill>
                  <a:srgbClr val="FFFFFF"/>
                </a:solidFill>
                <a:cs typeface="Arial"/>
              </a:rPr>
              <a:t>ở </a:t>
            </a:r>
            <a:r>
              <a:rPr lang="en-GB" dirty="0" err="1" smtClean="0">
                <a:solidFill>
                  <a:srgbClr val="FFFFFF"/>
                </a:solidFill>
                <a:cs typeface="Arial"/>
              </a:rPr>
              <a:t>nhiều</a:t>
            </a:r>
            <a:r>
              <a:rPr lang="en-GB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cs typeface="Arial"/>
              </a:rPr>
              <a:t>chỗ</a:t>
            </a:r>
            <a:r>
              <a:rPr lang="en-GB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cs typeface="Arial"/>
              </a:rPr>
              <a:t>hoặc</a:t>
            </a:r>
            <a:r>
              <a:rPr lang="en-GB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cs typeface="Arial"/>
              </a:rPr>
              <a:t>nặng</a:t>
            </a:r>
            <a:endParaRPr lang="en-GB" dirty="0" smtClean="0">
              <a:solidFill>
                <a:srgbClr val="FFFFFF"/>
              </a:solidFill>
              <a:ea typeface="+mn-ea"/>
              <a:cs typeface="Arial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dirty="0" err="1" smtClean="0">
                <a:solidFill>
                  <a:srgbClr val="FFFFFF"/>
                </a:solidFill>
                <a:ea typeface="+mn-ea"/>
                <a:cs typeface="Arial"/>
              </a:rPr>
              <a:t>Dùng</a:t>
            </a:r>
            <a:r>
              <a:rPr lang="en-GB" dirty="0" smtClean="0">
                <a:solidFill>
                  <a:srgbClr val="FFFFFF"/>
                </a:solidFill>
                <a:ea typeface="+mn-ea"/>
                <a:cs typeface="Arial"/>
              </a:rPr>
              <a:t> KS </a:t>
            </a:r>
            <a:r>
              <a:rPr lang="en-GB" dirty="0" err="1" smtClean="0">
                <a:solidFill>
                  <a:srgbClr val="FFFFFF"/>
                </a:solidFill>
                <a:ea typeface="+mn-ea"/>
                <a:cs typeface="Arial"/>
              </a:rPr>
              <a:t>phổ</a:t>
            </a:r>
            <a:r>
              <a:rPr lang="en-GB" dirty="0" smtClean="0">
                <a:solidFill>
                  <a:srgbClr val="FFFFFF"/>
                </a:solidFill>
                <a:ea typeface="+mn-ea"/>
                <a:cs typeface="Arial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ea typeface="+mn-ea"/>
                <a:cs typeface="Arial"/>
              </a:rPr>
              <a:t>rộng</a:t>
            </a:r>
            <a:endParaRPr lang="en-GB" dirty="0" smtClean="0">
              <a:solidFill>
                <a:srgbClr val="FFFFFF"/>
              </a:solidFill>
              <a:ea typeface="+mn-ea"/>
              <a:cs typeface="Arial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dirty="0" err="1" smtClean="0">
                <a:solidFill>
                  <a:srgbClr val="FFFFFF"/>
                </a:solidFill>
                <a:ea typeface="+mn-ea"/>
                <a:cs typeface="Arial"/>
              </a:rPr>
              <a:t>Có</a:t>
            </a:r>
            <a:r>
              <a:rPr lang="en-GB" dirty="0" smtClean="0">
                <a:solidFill>
                  <a:srgbClr val="FFFFFF"/>
                </a:solidFill>
                <a:ea typeface="+mn-ea"/>
                <a:cs typeface="Arial"/>
              </a:rPr>
              <a:t> catheter </a:t>
            </a:r>
            <a:r>
              <a:rPr lang="en-GB" dirty="0" err="1" smtClean="0">
                <a:solidFill>
                  <a:srgbClr val="FFFFFF"/>
                </a:solidFill>
                <a:ea typeface="+mn-ea"/>
                <a:cs typeface="Arial"/>
              </a:rPr>
              <a:t>trung</a:t>
            </a:r>
            <a:r>
              <a:rPr lang="en-GB" dirty="0" smtClean="0">
                <a:solidFill>
                  <a:srgbClr val="FFFFFF"/>
                </a:solidFill>
                <a:ea typeface="+mn-ea"/>
                <a:cs typeface="Arial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ea typeface="+mn-ea"/>
                <a:cs typeface="Arial"/>
              </a:rPr>
              <a:t>tâm</a:t>
            </a:r>
            <a:endParaRPr lang="en-GB" dirty="0" smtClean="0">
              <a:solidFill>
                <a:srgbClr val="FFFFFF"/>
              </a:solidFill>
              <a:ea typeface="+mn-ea"/>
              <a:cs typeface="Arial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dirty="0" err="1" smtClean="0">
                <a:solidFill>
                  <a:srgbClr val="FFFFFF"/>
                </a:solidFill>
                <a:ea typeface="+mn-ea"/>
                <a:cs typeface="Arial"/>
              </a:rPr>
              <a:t>Nuôi</a:t>
            </a:r>
            <a:r>
              <a:rPr lang="en-GB" dirty="0" smtClean="0">
                <a:solidFill>
                  <a:srgbClr val="FFFFFF"/>
                </a:solidFill>
                <a:ea typeface="+mn-ea"/>
                <a:cs typeface="Arial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ea typeface="+mn-ea"/>
                <a:cs typeface="Arial"/>
              </a:rPr>
              <a:t>dưỡng</a:t>
            </a:r>
            <a:r>
              <a:rPr lang="en-GB" dirty="0" smtClean="0">
                <a:solidFill>
                  <a:srgbClr val="FFFFFF"/>
                </a:solidFill>
                <a:ea typeface="+mn-ea"/>
                <a:cs typeface="Arial"/>
              </a:rPr>
              <a:t> TM </a:t>
            </a:r>
            <a:r>
              <a:rPr lang="en-GB" dirty="0" err="1" smtClean="0">
                <a:solidFill>
                  <a:srgbClr val="FFFFFF"/>
                </a:solidFill>
                <a:ea typeface="+mn-ea"/>
                <a:cs typeface="Arial"/>
              </a:rPr>
              <a:t>toàn</a:t>
            </a:r>
            <a:r>
              <a:rPr lang="en-GB" dirty="0" smtClean="0">
                <a:solidFill>
                  <a:srgbClr val="FFFFFF"/>
                </a:solidFill>
                <a:ea typeface="+mn-ea"/>
                <a:cs typeface="Arial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ea typeface="+mn-ea"/>
                <a:cs typeface="Arial"/>
              </a:rPr>
              <a:t>bộ</a:t>
            </a:r>
            <a:endParaRPr lang="en-GB" dirty="0" smtClean="0">
              <a:solidFill>
                <a:srgbClr val="FFFFFF"/>
              </a:solidFill>
              <a:ea typeface="+mn-ea"/>
              <a:cs typeface="Arial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dirty="0" err="1" smtClean="0">
                <a:solidFill>
                  <a:srgbClr val="FFFFFF"/>
                </a:solidFill>
                <a:ea typeface="+mn-ea"/>
                <a:cs typeface="Arial"/>
              </a:rPr>
              <a:t>Lọc</a:t>
            </a:r>
            <a:r>
              <a:rPr lang="en-GB" dirty="0" smtClean="0">
                <a:solidFill>
                  <a:srgbClr val="FFFFFF"/>
                </a:solidFill>
                <a:ea typeface="+mn-ea"/>
                <a:cs typeface="Arial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ea typeface="+mn-ea"/>
                <a:cs typeface="Arial"/>
              </a:rPr>
              <a:t>máu</a:t>
            </a:r>
            <a:endParaRPr lang="en-GB" dirty="0" smtClean="0">
              <a:solidFill>
                <a:srgbClr val="FFFFFF"/>
              </a:solidFill>
              <a:ea typeface="+mn-ea"/>
              <a:cs typeface="Arial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dirty="0" err="1" smtClean="0">
                <a:solidFill>
                  <a:srgbClr val="FFFFFF"/>
                </a:solidFill>
                <a:cs typeface="Arial"/>
              </a:rPr>
              <a:t>Điều</a:t>
            </a:r>
            <a:r>
              <a:rPr lang="en-GB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cs typeface="Arial"/>
              </a:rPr>
              <a:t>trị</a:t>
            </a:r>
            <a:r>
              <a:rPr lang="en-GB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GB" dirty="0" smtClean="0">
                <a:solidFill>
                  <a:srgbClr val="FFFFFF"/>
                </a:solidFill>
                <a:ea typeface="+mn-ea"/>
                <a:cs typeface="Arial"/>
              </a:rPr>
              <a:t>Steroids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dirty="0" err="1" smtClean="0">
                <a:solidFill>
                  <a:srgbClr val="FFFFFF"/>
                </a:solidFill>
                <a:ea typeface="+mn-ea"/>
                <a:cs typeface="Arial"/>
              </a:rPr>
              <a:t>Hóa</a:t>
            </a:r>
            <a:r>
              <a:rPr lang="en-GB" dirty="0" smtClean="0">
                <a:solidFill>
                  <a:srgbClr val="FFFFFF"/>
                </a:solidFill>
                <a:ea typeface="+mn-ea"/>
                <a:cs typeface="Arial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ea typeface="+mn-ea"/>
                <a:cs typeface="Arial"/>
              </a:rPr>
              <a:t>trị</a:t>
            </a:r>
            <a:r>
              <a:rPr lang="en-GB" dirty="0" smtClean="0">
                <a:solidFill>
                  <a:srgbClr val="FFFFFF"/>
                </a:solidFill>
                <a:ea typeface="+mn-ea"/>
                <a:cs typeface="Arial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ea typeface="+mn-ea"/>
                <a:cs typeface="Arial"/>
              </a:rPr>
              <a:t>liệu</a:t>
            </a:r>
            <a:endParaRPr lang="en-GB" dirty="0" smtClean="0">
              <a:solidFill>
                <a:srgbClr val="FFFFFF"/>
              </a:solidFill>
              <a:ea typeface="+mn-ea"/>
              <a:cs typeface="Arial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FFFFFF"/>
              </a:solidFill>
              <a:ea typeface="+mn-ea"/>
              <a:cs typeface="Arial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246391" y="6469064"/>
            <a:ext cx="4839754" cy="3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2" rIns="91424" bIns="45712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 dirty="0" err="1">
                <a:solidFill>
                  <a:srgbClr val="FFFFFF"/>
                </a:solidFill>
                <a:cs typeface="Arial"/>
              </a:rPr>
              <a:t>Arendrup</a:t>
            </a:r>
            <a:r>
              <a:rPr lang="en-US" sz="1600" i="1" dirty="0">
                <a:solidFill>
                  <a:srgbClr val="FFFFFF"/>
                </a:solidFill>
                <a:cs typeface="Arial"/>
              </a:rPr>
              <a:t> MC. </a:t>
            </a:r>
            <a:r>
              <a:rPr lang="en-US" sz="1600" i="1" dirty="0" err="1">
                <a:solidFill>
                  <a:srgbClr val="FFFFFF"/>
                </a:solidFill>
                <a:cs typeface="Arial"/>
              </a:rPr>
              <a:t>Curr</a:t>
            </a:r>
            <a:r>
              <a:rPr lang="en-US" sz="1600" i="1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sz="1600" i="1" dirty="0" err="1">
                <a:solidFill>
                  <a:srgbClr val="FFFFFF"/>
                </a:solidFill>
                <a:cs typeface="Arial"/>
              </a:rPr>
              <a:t>Opin</a:t>
            </a:r>
            <a:r>
              <a:rPr lang="en-US" sz="1600" i="1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sz="1600" i="1" dirty="0" err="1">
                <a:solidFill>
                  <a:srgbClr val="FFFFFF"/>
                </a:solidFill>
                <a:cs typeface="Arial"/>
              </a:rPr>
              <a:t>Crit</a:t>
            </a:r>
            <a:r>
              <a:rPr lang="en-US" sz="1600" i="1" dirty="0">
                <a:solidFill>
                  <a:srgbClr val="FFFFFF"/>
                </a:solidFill>
                <a:cs typeface="Arial"/>
              </a:rPr>
              <a:t> Care. 2010;16:445-52</a:t>
            </a:r>
          </a:p>
        </p:txBody>
      </p:sp>
    </p:spTree>
    <p:extLst>
      <p:ext uri="{BB962C8B-B14F-4D97-AF65-F5344CB8AC3E}">
        <p14:creationId xmlns:p14="http://schemas.microsoft.com/office/powerpoint/2010/main" xmlns="" val="2828486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llipse 39"/>
          <p:cNvSpPr/>
          <p:nvPr/>
        </p:nvSpPr>
        <p:spPr>
          <a:xfrm>
            <a:off x="155223" y="1"/>
            <a:ext cx="3712634" cy="48688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Ellipse 4"/>
          <p:cNvSpPr/>
          <p:nvPr/>
        </p:nvSpPr>
        <p:spPr>
          <a:xfrm>
            <a:off x="667456" y="549276"/>
            <a:ext cx="2816578" cy="37433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6387" name="Grouper 17"/>
          <p:cNvGrpSpPr>
            <a:grpSpLocks/>
          </p:cNvGrpSpPr>
          <p:nvPr/>
        </p:nvGrpSpPr>
        <p:grpSpPr bwMode="auto">
          <a:xfrm rot="-300000">
            <a:off x="2106789" y="3981450"/>
            <a:ext cx="383822" cy="865188"/>
            <a:chOff x="7231732" y="2708919"/>
            <a:chExt cx="432048" cy="720081"/>
          </a:xfrm>
        </p:grpSpPr>
        <p:sp>
          <p:nvSpPr>
            <p:cNvPr id="12" name="Forme libre 11"/>
            <p:cNvSpPr/>
            <p:nvPr/>
          </p:nvSpPr>
          <p:spPr>
            <a:xfrm rot="21420000">
              <a:off x="7231732" y="2708919"/>
              <a:ext cx="432048" cy="720081"/>
            </a:xfrm>
            <a:custGeom>
              <a:avLst/>
              <a:gdLst>
                <a:gd name="connsiteX0" fmla="*/ 54190 w 968590"/>
                <a:gd name="connsiteY0" fmla="*/ 69911 h 1397061"/>
                <a:gd name="connsiteX1" fmla="*/ 38315 w 968590"/>
                <a:gd name="connsiteY1" fmla="*/ 79436 h 1397061"/>
                <a:gd name="connsiteX2" fmla="*/ 31965 w 968590"/>
                <a:gd name="connsiteY2" fmla="*/ 88961 h 1397061"/>
                <a:gd name="connsiteX3" fmla="*/ 25615 w 968590"/>
                <a:gd name="connsiteY3" fmla="*/ 111186 h 1397061"/>
                <a:gd name="connsiteX4" fmla="*/ 22440 w 968590"/>
                <a:gd name="connsiteY4" fmla="*/ 362011 h 1397061"/>
                <a:gd name="connsiteX5" fmla="*/ 16090 w 968590"/>
                <a:gd name="connsiteY5" fmla="*/ 406461 h 1397061"/>
                <a:gd name="connsiteX6" fmla="*/ 19265 w 968590"/>
                <a:gd name="connsiteY6" fmla="*/ 1025586 h 1397061"/>
                <a:gd name="connsiteX7" fmla="*/ 25615 w 968590"/>
                <a:gd name="connsiteY7" fmla="*/ 1111311 h 1397061"/>
                <a:gd name="connsiteX8" fmla="*/ 35140 w 968590"/>
                <a:gd name="connsiteY8" fmla="*/ 1136711 h 1397061"/>
                <a:gd name="connsiteX9" fmla="*/ 41490 w 968590"/>
                <a:gd name="connsiteY9" fmla="*/ 1168461 h 1397061"/>
                <a:gd name="connsiteX10" fmla="*/ 47840 w 968590"/>
                <a:gd name="connsiteY10" fmla="*/ 1177986 h 1397061"/>
                <a:gd name="connsiteX11" fmla="*/ 54190 w 968590"/>
                <a:gd name="connsiteY11" fmla="*/ 1190686 h 1397061"/>
                <a:gd name="connsiteX12" fmla="*/ 57365 w 968590"/>
                <a:gd name="connsiteY12" fmla="*/ 1200211 h 1397061"/>
                <a:gd name="connsiteX13" fmla="*/ 73240 w 968590"/>
                <a:gd name="connsiteY13" fmla="*/ 1219261 h 1397061"/>
                <a:gd name="connsiteX14" fmla="*/ 82765 w 968590"/>
                <a:gd name="connsiteY14" fmla="*/ 1238311 h 1397061"/>
                <a:gd name="connsiteX15" fmla="*/ 89115 w 968590"/>
                <a:gd name="connsiteY15" fmla="*/ 1260536 h 1397061"/>
                <a:gd name="connsiteX16" fmla="*/ 95465 w 968590"/>
                <a:gd name="connsiteY16" fmla="*/ 1273236 h 1397061"/>
                <a:gd name="connsiteX17" fmla="*/ 98640 w 968590"/>
                <a:gd name="connsiteY17" fmla="*/ 1285936 h 1397061"/>
                <a:gd name="connsiteX18" fmla="*/ 104990 w 968590"/>
                <a:gd name="connsiteY18" fmla="*/ 1304986 h 1397061"/>
                <a:gd name="connsiteX19" fmla="*/ 117690 w 968590"/>
                <a:gd name="connsiteY19" fmla="*/ 1314511 h 1397061"/>
                <a:gd name="connsiteX20" fmla="*/ 133565 w 968590"/>
                <a:gd name="connsiteY20" fmla="*/ 1330386 h 1397061"/>
                <a:gd name="connsiteX21" fmla="*/ 139915 w 968590"/>
                <a:gd name="connsiteY21" fmla="*/ 1339911 h 1397061"/>
                <a:gd name="connsiteX22" fmla="*/ 181190 w 968590"/>
                <a:gd name="connsiteY22" fmla="*/ 1349436 h 1397061"/>
                <a:gd name="connsiteX23" fmla="*/ 203415 w 968590"/>
                <a:gd name="connsiteY23" fmla="*/ 1365311 h 1397061"/>
                <a:gd name="connsiteX24" fmla="*/ 212940 w 968590"/>
                <a:gd name="connsiteY24" fmla="*/ 1368486 h 1397061"/>
                <a:gd name="connsiteX25" fmla="*/ 238340 w 968590"/>
                <a:gd name="connsiteY25" fmla="*/ 1381186 h 1397061"/>
                <a:gd name="connsiteX26" fmla="*/ 263740 w 968590"/>
                <a:gd name="connsiteY26" fmla="*/ 1390711 h 1397061"/>
                <a:gd name="connsiteX27" fmla="*/ 292315 w 968590"/>
                <a:gd name="connsiteY27" fmla="*/ 1397061 h 1397061"/>
                <a:gd name="connsiteX28" fmla="*/ 384390 w 968590"/>
                <a:gd name="connsiteY28" fmla="*/ 1393886 h 1397061"/>
                <a:gd name="connsiteX29" fmla="*/ 393915 w 968590"/>
                <a:gd name="connsiteY29" fmla="*/ 1387536 h 1397061"/>
                <a:gd name="connsiteX30" fmla="*/ 409790 w 968590"/>
                <a:gd name="connsiteY30" fmla="*/ 1384361 h 1397061"/>
                <a:gd name="connsiteX31" fmla="*/ 454240 w 968590"/>
                <a:gd name="connsiteY31" fmla="*/ 1378011 h 1397061"/>
                <a:gd name="connsiteX32" fmla="*/ 689190 w 968590"/>
                <a:gd name="connsiteY32" fmla="*/ 1368486 h 1397061"/>
                <a:gd name="connsiteX33" fmla="*/ 720940 w 968590"/>
                <a:gd name="connsiteY33" fmla="*/ 1362136 h 1397061"/>
                <a:gd name="connsiteX34" fmla="*/ 787615 w 968590"/>
                <a:gd name="connsiteY34" fmla="*/ 1352611 h 1397061"/>
                <a:gd name="connsiteX35" fmla="*/ 800315 w 968590"/>
                <a:gd name="connsiteY35" fmla="*/ 1349436 h 1397061"/>
                <a:gd name="connsiteX36" fmla="*/ 819365 w 968590"/>
                <a:gd name="connsiteY36" fmla="*/ 1327211 h 1397061"/>
                <a:gd name="connsiteX37" fmla="*/ 828890 w 968590"/>
                <a:gd name="connsiteY37" fmla="*/ 1320861 h 1397061"/>
                <a:gd name="connsiteX38" fmla="*/ 844765 w 968590"/>
                <a:gd name="connsiteY38" fmla="*/ 1304986 h 1397061"/>
                <a:gd name="connsiteX39" fmla="*/ 863815 w 968590"/>
                <a:gd name="connsiteY39" fmla="*/ 1289111 h 1397061"/>
                <a:gd name="connsiteX40" fmla="*/ 870165 w 968590"/>
                <a:gd name="connsiteY40" fmla="*/ 1279586 h 1397061"/>
                <a:gd name="connsiteX41" fmla="*/ 882865 w 968590"/>
                <a:gd name="connsiteY41" fmla="*/ 1263711 h 1397061"/>
                <a:gd name="connsiteX42" fmla="*/ 889215 w 968590"/>
                <a:gd name="connsiteY42" fmla="*/ 1251011 h 1397061"/>
                <a:gd name="connsiteX43" fmla="*/ 901915 w 968590"/>
                <a:gd name="connsiteY43" fmla="*/ 1235136 h 1397061"/>
                <a:gd name="connsiteX44" fmla="*/ 908265 w 968590"/>
                <a:gd name="connsiteY44" fmla="*/ 1225611 h 1397061"/>
                <a:gd name="connsiteX45" fmla="*/ 924140 w 968590"/>
                <a:gd name="connsiteY45" fmla="*/ 1206561 h 1397061"/>
                <a:gd name="connsiteX46" fmla="*/ 933665 w 968590"/>
                <a:gd name="connsiteY46" fmla="*/ 1193861 h 1397061"/>
                <a:gd name="connsiteX47" fmla="*/ 936840 w 968590"/>
                <a:gd name="connsiteY47" fmla="*/ 1181161 h 1397061"/>
                <a:gd name="connsiteX48" fmla="*/ 955890 w 968590"/>
                <a:gd name="connsiteY48" fmla="*/ 1146236 h 1397061"/>
                <a:gd name="connsiteX49" fmla="*/ 962240 w 968590"/>
                <a:gd name="connsiteY49" fmla="*/ 1124011 h 1397061"/>
                <a:gd name="connsiteX50" fmla="*/ 968590 w 968590"/>
                <a:gd name="connsiteY50" fmla="*/ 1092261 h 1397061"/>
                <a:gd name="connsiteX51" fmla="*/ 962240 w 968590"/>
                <a:gd name="connsiteY51" fmla="*/ 968436 h 1397061"/>
                <a:gd name="connsiteX52" fmla="*/ 955890 w 968590"/>
                <a:gd name="connsiteY52" fmla="*/ 930336 h 1397061"/>
                <a:gd name="connsiteX53" fmla="*/ 959065 w 968590"/>
                <a:gd name="connsiteY53" fmla="*/ 835086 h 1397061"/>
                <a:gd name="connsiteX54" fmla="*/ 962240 w 968590"/>
                <a:gd name="connsiteY54" fmla="*/ 819211 h 1397061"/>
                <a:gd name="connsiteX55" fmla="*/ 959065 w 968590"/>
                <a:gd name="connsiteY55" fmla="*/ 212786 h 1397061"/>
                <a:gd name="connsiteX56" fmla="*/ 952715 w 968590"/>
                <a:gd name="connsiteY56" fmla="*/ 158811 h 1397061"/>
                <a:gd name="connsiteX57" fmla="*/ 946365 w 968590"/>
                <a:gd name="connsiteY57" fmla="*/ 104836 h 1397061"/>
                <a:gd name="connsiteX58" fmla="*/ 933665 w 968590"/>
                <a:gd name="connsiteY58" fmla="*/ 76261 h 1397061"/>
                <a:gd name="connsiteX59" fmla="*/ 914615 w 968590"/>
                <a:gd name="connsiteY59" fmla="*/ 66736 h 1397061"/>
                <a:gd name="connsiteX60" fmla="*/ 908265 w 968590"/>
                <a:gd name="connsiteY60" fmla="*/ 85786 h 1397061"/>
                <a:gd name="connsiteX61" fmla="*/ 905090 w 968590"/>
                <a:gd name="connsiteY61" fmla="*/ 95311 h 1397061"/>
                <a:gd name="connsiteX62" fmla="*/ 908265 w 968590"/>
                <a:gd name="connsiteY62" fmla="*/ 285811 h 1397061"/>
                <a:gd name="connsiteX63" fmla="*/ 895565 w 968590"/>
                <a:gd name="connsiteY63" fmla="*/ 349311 h 1397061"/>
                <a:gd name="connsiteX64" fmla="*/ 886040 w 968590"/>
                <a:gd name="connsiteY64" fmla="*/ 352486 h 1397061"/>
                <a:gd name="connsiteX65" fmla="*/ 876515 w 968590"/>
                <a:gd name="connsiteY65" fmla="*/ 349311 h 1397061"/>
                <a:gd name="connsiteX66" fmla="*/ 870165 w 968590"/>
                <a:gd name="connsiteY66" fmla="*/ 339786 h 1397061"/>
                <a:gd name="connsiteX67" fmla="*/ 863815 w 968590"/>
                <a:gd name="connsiteY67" fmla="*/ 308036 h 1397061"/>
                <a:gd name="connsiteX68" fmla="*/ 860640 w 968590"/>
                <a:gd name="connsiteY68" fmla="*/ 152461 h 1397061"/>
                <a:gd name="connsiteX69" fmla="*/ 854290 w 968590"/>
                <a:gd name="connsiteY69" fmla="*/ 85786 h 1397061"/>
                <a:gd name="connsiteX70" fmla="*/ 844765 w 968590"/>
                <a:gd name="connsiteY70" fmla="*/ 60386 h 1397061"/>
                <a:gd name="connsiteX71" fmla="*/ 835240 w 968590"/>
                <a:gd name="connsiteY71" fmla="*/ 54036 h 1397061"/>
                <a:gd name="connsiteX72" fmla="*/ 822540 w 968590"/>
                <a:gd name="connsiteY72" fmla="*/ 57211 h 1397061"/>
                <a:gd name="connsiteX73" fmla="*/ 813015 w 968590"/>
                <a:gd name="connsiteY73" fmla="*/ 88961 h 1397061"/>
                <a:gd name="connsiteX74" fmla="*/ 806665 w 968590"/>
                <a:gd name="connsiteY74" fmla="*/ 308036 h 1397061"/>
                <a:gd name="connsiteX75" fmla="*/ 803490 w 968590"/>
                <a:gd name="connsiteY75" fmla="*/ 365186 h 1397061"/>
                <a:gd name="connsiteX76" fmla="*/ 800315 w 968590"/>
                <a:gd name="connsiteY76" fmla="*/ 381061 h 1397061"/>
                <a:gd name="connsiteX77" fmla="*/ 793965 w 968590"/>
                <a:gd name="connsiteY77" fmla="*/ 390586 h 1397061"/>
                <a:gd name="connsiteX78" fmla="*/ 784440 w 968590"/>
                <a:gd name="connsiteY78" fmla="*/ 393761 h 1397061"/>
                <a:gd name="connsiteX79" fmla="*/ 771740 w 968590"/>
                <a:gd name="connsiteY79" fmla="*/ 387411 h 1397061"/>
                <a:gd name="connsiteX80" fmla="*/ 765390 w 968590"/>
                <a:gd name="connsiteY80" fmla="*/ 362011 h 1397061"/>
                <a:gd name="connsiteX81" fmla="*/ 762215 w 968590"/>
                <a:gd name="connsiteY81" fmla="*/ 330261 h 1397061"/>
                <a:gd name="connsiteX82" fmla="*/ 759040 w 968590"/>
                <a:gd name="connsiteY82" fmla="*/ 304861 h 1397061"/>
                <a:gd name="connsiteX83" fmla="*/ 762215 w 968590"/>
                <a:gd name="connsiteY83" fmla="*/ 209611 h 1397061"/>
                <a:gd name="connsiteX84" fmla="*/ 765390 w 968590"/>
                <a:gd name="connsiteY84" fmla="*/ 193736 h 1397061"/>
                <a:gd name="connsiteX85" fmla="*/ 771740 w 968590"/>
                <a:gd name="connsiteY85" fmla="*/ 174686 h 1397061"/>
                <a:gd name="connsiteX86" fmla="*/ 768565 w 968590"/>
                <a:gd name="connsiteY86" fmla="*/ 69911 h 1397061"/>
                <a:gd name="connsiteX87" fmla="*/ 765390 w 968590"/>
                <a:gd name="connsiteY87" fmla="*/ 60386 h 1397061"/>
                <a:gd name="connsiteX88" fmla="*/ 762215 w 968590"/>
                <a:gd name="connsiteY88" fmla="*/ 44511 h 1397061"/>
                <a:gd name="connsiteX89" fmla="*/ 755865 w 968590"/>
                <a:gd name="connsiteY89" fmla="*/ 34986 h 1397061"/>
                <a:gd name="connsiteX90" fmla="*/ 736815 w 968590"/>
                <a:gd name="connsiteY90" fmla="*/ 38161 h 1397061"/>
                <a:gd name="connsiteX91" fmla="*/ 724115 w 968590"/>
                <a:gd name="connsiteY91" fmla="*/ 69911 h 1397061"/>
                <a:gd name="connsiteX92" fmla="*/ 717765 w 968590"/>
                <a:gd name="connsiteY92" fmla="*/ 101661 h 1397061"/>
                <a:gd name="connsiteX93" fmla="*/ 714590 w 968590"/>
                <a:gd name="connsiteY93" fmla="*/ 117536 h 1397061"/>
                <a:gd name="connsiteX94" fmla="*/ 701890 w 968590"/>
                <a:gd name="connsiteY94" fmla="*/ 352486 h 1397061"/>
                <a:gd name="connsiteX95" fmla="*/ 695540 w 968590"/>
                <a:gd name="connsiteY95" fmla="*/ 384236 h 1397061"/>
                <a:gd name="connsiteX96" fmla="*/ 686015 w 968590"/>
                <a:gd name="connsiteY96" fmla="*/ 393761 h 1397061"/>
                <a:gd name="connsiteX97" fmla="*/ 676490 w 968590"/>
                <a:gd name="connsiteY97" fmla="*/ 400111 h 1397061"/>
                <a:gd name="connsiteX98" fmla="*/ 660615 w 968590"/>
                <a:gd name="connsiteY98" fmla="*/ 38161 h 1397061"/>
                <a:gd name="connsiteX99" fmla="*/ 641565 w 968590"/>
                <a:gd name="connsiteY99" fmla="*/ 31811 h 1397061"/>
                <a:gd name="connsiteX100" fmla="*/ 628865 w 968590"/>
                <a:gd name="connsiteY100" fmla="*/ 34986 h 1397061"/>
                <a:gd name="connsiteX101" fmla="*/ 632040 w 968590"/>
                <a:gd name="connsiteY101" fmla="*/ 301686 h 1397061"/>
                <a:gd name="connsiteX102" fmla="*/ 625690 w 968590"/>
                <a:gd name="connsiteY102" fmla="*/ 365186 h 1397061"/>
                <a:gd name="connsiteX103" fmla="*/ 619340 w 968590"/>
                <a:gd name="connsiteY103" fmla="*/ 384236 h 1397061"/>
                <a:gd name="connsiteX104" fmla="*/ 606640 w 968590"/>
                <a:gd name="connsiteY104" fmla="*/ 403286 h 1397061"/>
                <a:gd name="connsiteX105" fmla="*/ 590765 w 968590"/>
                <a:gd name="connsiteY105" fmla="*/ 396936 h 1397061"/>
                <a:gd name="connsiteX106" fmla="*/ 587590 w 968590"/>
                <a:gd name="connsiteY106" fmla="*/ 387411 h 1397061"/>
                <a:gd name="connsiteX107" fmla="*/ 584415 w 968590"/>
                <a:gd name="connsiteY107" fmla="*/ 276286 h 1397061"/>
                <a:gd name="connsiteX108" fmla="*/ 574890 w 968590"/>
                <a:gd name="connsiteY108" fmla="*/ 190561 h 1397061"/>
                <a:gd name="connsiteX109" fmla="*/ 571715 w 968590"/>
                <a:gd name="connsiteY109" fmla="*/ 6411 h 1397061"/>
                <a:gd name="connsiteX110" fmla="*/ 549490 w 968590"/>
                <a:gd name="connsiteY110" fmla="*/ 3236 h 1397061"/>
                <a:gd name="connsiteX111" fmla="*/ 546315 w 968590"/>
                <a:gd name="connsiteY111" fmla="*/ 15936 h 1397061"/>
                <a:gd name="connsiteX112" fmla="*/ 546315 w 968590"/>
                <a:gd name="connsiteY112" fmla="*/ 206436 h 1397061"/>
                <a:gd name="connsiteX113" fmla="*/ 549490 w 968590"/>
                <a:gd name="connsiteY113" fmla="*/ 231836 h 1397061"/>
                <a:gd name="connsiteX114" fmla="*/ 559015 w 968590"/>
                <a:gd name="connsiteY114" fmla="*/ 333436 h 1397061"/>
                <a:gd name="connsiteX115" fmla="*/ 555840 w 968590"/>
                <a:gd name="connsiteY115" fmla="*/ 403286 h 1397061"/>
                <a:gd name="connsiteX116" fmla="*/ 546315 w 968590"/>
                <a:gd name="connsiteY116" fmla="*/ 412811 h 1397061"/>
                <a:gd name="connsiteX117" fmla="*/ 520915 w 968590"/>
                <a:gd name="connsiteY117" fmla="*/ 409636 h 1397061"/>
                <a:gd name="connsiteX118" fmla="*/ 511390 w 968590"/>
                <a:gd name="connsiteY118" fmla="*/ 396936 h 1397061"/>
                <a:gd name="connsiteX119" fmla="*/ 508215 w 968590"/>
                <a:gd name="connsiteY119" fmla="*/ 384236 h 1397061"/>
                <a:gd name="connsiteX120" fmla="*/ 501865 w 968590"/>
                <a:gd name="connsiteY120" fmla="*/ 371536 h 1397061"/>
                <a:gd name="connsiteX121" fmla="*/ 498690 w 968590"/>
                <a:gd name="connsiteY121" fmla="*/ 355661 h 1397061"/>
                <a:gd name="connsiteX122" fmla="*/ 495515 w 968590"/>
                <a:gd name="connsiteY122" fmla="*/ 342961 h 1397061"/>
                <a:gd name="connsiteX123" fmla="*/ 498690 w 968590"/>
                <a:gd name="connsiteY123" fmla="*/ 206436 h 1397061"/>
                <a:gd name="connsiteX124" fmla="*/ 495515 w 968590"/>
                <a:gd name="connsiteY124" fmla="*/ 15936 h 1397061"/>
                <a:gd name="connsiteX125" fmla="*/ 489165 w 968590"/>
                <a:gd name="connsiteY125" fmla="*/ 6411 h 1397061"/>
                <a:gd name="connsiteX126" fmla="*/ 479640 w 968590"/>
                <a:gd name="connsiteY126" fmla="*/ 61 h 1397061"/>
                <a:gd name="connsiteX127" fmla="*/ 466940 w 968590"/>
                <a:gd name="connsiteY127" fmla="*/ 19111 h 1397061"/>
                <a:gd name="connsiteX128" fmla="*/ 473290 w 968590"/>
                <a:gd name="connsiteY128" fmla="*/ 130236 h 1397061"/>
                <a:gd name="connsiteX129" fmla="*/ 476465 w 968590"/>
                <a:gd name="connsiteY129" fmla="*/ 142936 h 1397061"/>
                <a:gd name="connsiteX130" fmla="*/ 482815 w 968590"/>
                <a:gd name="connsiteY130" fmla="*/ 187386 h 1397061"/>
                <a:gd name="connsiteX131" fmla="*/ 479640 w 968590"/>
                <a:gd name="connsiteY131" fmla="*/ 403286 h 1397061"/>
                <a:gd name="connsiteX132" fmla="*/ 476465 w 968590"/>
                <a:gd name="connsiteY132" fmla="*/ 412811 h 1397061"/>
                <a:gd name="connsiteX133" fmla="*/ 466940 w 968590"/>
                <a:gd name="connsiteY133" fmla="*/ 415986 h 1397061"/>
                <a:gd name="connsiteX134" fmla="*/ 457415 w 968590"/>
                <a:gd name="connsiteY134" fmla="*/ 422336 h 1397061"/>
                <a:gd name="connsiteX135" fmla="*/ 438365 w 968590"/>
                <a:gd name="connsiteY135" fmla="*/ 419161 h 1397061"/>
                <a:gd name="connsiteX136" fmla="*/ 432015 w 968590"/>
                <a:gd name="connsiteY136" fmla="*/ 409636 h 1397061"/>
                <a:gd name="connsiteX137" fmla="*/ 428840 w 968590"/>
                <a:gd name="connsiteY137" fmla="*/ 396936 h 1397061"/>
                <a:gd name="connsiteX138" fmla="*/ 425665 w 968590"/>
                <a:gd name="connsiteY138" fmla="*/ 387411 h 1397061"/>
                <a:gd name="connsiteX139" fmla="*/ 419315 w 968590"/>
                <a:gd name="connsiteY139" fmla="*/ 200086 h 1397061"/>
                <a:gd name="connsiteX140" fmla="*/ 416140 w 968590"/>
                <a:gd name="connsiteY140" fmla="*/ 161986 h 1397061"/>
                <a:gd name="connsiteX141" fmla="*/ 412965 w 968590"/>
                <a:gd name="connsiteY141" fmla="*/ 50861 h 1397061"/>
                <a:gd name="connsiteX142" fmla="*/ 403440 w 968590"/>
                <a:gd name="connsiteY142" fmla="*/ 22286 h 1397061"/>
                <a:gd name="connsiteX143" fmla="*/ 387565 w 968590"/>
                <a:gd name="connsiteY143" fmla="*/ 19111 h 1397061"/>
                <a:gd name="connsiteX144" fmla="*/ 374865 w 968590"/>
                <a:gd name="connsiteY144" fmla="*/ 73086 h 1397061"/>
                <a:gd name="connsiteX145" fmla="*/ 381215 w 968590"/>
                <a:gd name="connsiteY145" fmla="*/ 349311 h 1397061"/>
                <a:gd name="connsiteX146" fmla="*/ 378040 w 968590"/>
                <a:gd name="connsiteY146" fmla="*/ 431861 h 1397061"/>
                <a:gd name="connsiteX147" fmla="*/ 368515 w 968590"/>
                <a:gd name="connsiteY147" fmla="*/ 438211 h 1397061"/>
                <a:gd name="connsiteX148" fmla="*/ 349465 w 968590"/>
                <a:gd name="connsiteY148" fmla="*/ 435036 h 1397061"/>
                <a:gd name="connsiteX149" fmla="*/ 343115 w 968590"/>
                <a:gd name="connsiteY149" fmla="*/ 425511 h 1397061"/>
                <a:gd name="connsiteX150" fmla="*/ 336765 w 968590"/>
                <a:gd name="connsiteY150" fmla="*/ 406461 h 1397061"/>
                <a:gd name="connsiteX151" fmla="*/ 333590 w 968590"/>
                <a:gd name="connsiteY151" fmla="*/ 396936 h 1397061"/>
                <a:gd name="connsiteX152" fmla="*/ 330415 w 968590"/>
                <a:gd name="connsiteY152" fmla="*/ 387411 h 1397061"/>
                <a:gd name="connsiteX153" fmla="*/ 327240 w 968590"/>
                <a:gd name="connsiteY153" fmla="*/ 374711 h 1397061"/>
                <a:gd name="connsiteX154" fmla="*/ 324065 w 968590"/>
                <a:gd name="connsiteY154" fmla="*/ 12761 h 1397061"/>
                <a:gd name="connsiteX155" fmla="*/ 305015 w 968590"/>
                <a:gd name="connsiteY155" fmla="*/ 61 h 1397061"/>
                <a:gd name="connsiteX156" fmla="*/ 298665 w 968590"/>
                <a:gd name="connsiteY156" fmla="*/ 9586 h 1397061"/>
                <a:gd name="connsiteX157" fmla="*/ 289140 w 968590"/>
                <a:gd name="connsiteY157" fmla="*/ 47686 h 1397061"/>
                <a:gd name="connsiteX158" fmla="*/ 292315 w 968590"/>
                <a:gd name="connsiteY158" fmla="*/ 276286 h 1397061"/>
                <a:gd name="connsiteX159" fmla="*/ 295490 w 968590"/>
                <a:gd name="connsiteY159" fmla="*/ 295336 h 1397061"/>
                <a:gd name="connsiteX160" fmla="*/ 298665 w 968590"/>
                <a:gd name="connsiteY160" fmla="*/ 339786 h 1397061"/>
                <a:gd name="connsiteX161" fmla="*/ 289140 w 968590"/>
                <a:gd name="connsiteY161" fmla="*/ 409636 h 1397061"/>
                <a:gd name="connsiteX162" fmla="*/ 282790 w 968590"/>
                <a:gd name="connsiteY162" fmla="*/ 422336 h 1397061"/>
                <a:gd name="connsiteX163" fmla="*/ 273265 w 968590"/>
                <a:gd name="connsiteY163" fmla="*/ 428686 h 1397061"/>
                <a:gd name="connsiteX164" fmla="*/ 260565 w 968590"/>
                <a:gd name="connsiteY164" fmla="*/ 422336 h 1397061"/>
                <a:gd name="connsiteX165" fmla="*/ 257390 w 968590"/>
                <a:gd name="connsiteY165" fmla="*/ 412811 h 1397061"/>
                <a:gd name="connsiteX166" fmla="*/ 251040 w 968590"/>
                <a:gd name="connsiteY166" fmla="*/ 400111 h 1397061"/>
                <a:gd name="connsiteX167" fmla="*/ 244690 w 968590"/>
                <a:gd name="connsiteY167" fmla="*/ 381061 h 1397061"/>
                <a:gd name="connsiteX168" fmla="*/ 241515 w 968590"/>
                <a:gd name="connsiteY168" fmla="*/ 371536 h 1397061"/>
                <a:gd name="connsiteX169" fmla="*/ 247865 w 968590"/>
                <a:gd name="connsiteY169" fmla="*/ 130236 h 1397061"/>
                <a:gd name="connsiteX170" fmla="*/ 251040 w 968590"/>
                <a:gd name="connsiteY170" fmla="*/ 117536 h 1397061"/>
                <a:gd name="connsiteX171" fmla="*/ 254215 w 968590"/>
                <a:gd name="connsiteY171" fmla="*/ 82611 h 1397061"/>
                <a:gd name="connsiteX172" fmla="*/ 247865 w 968590"/>
                <a:gd name="connsiteY172" fmla="*/ 28636 h 1397061"/>
                <a:gd name="connsiteX173" fmla="*/ 241515 w 968590"/>
                <a:gd name="connsiteY173" fmla="*/ 9586 h 1397061"/>
                <a:gd name="connsiteX174" fmla="*/ 219290 w 968590"/>
                <a:gd name="connsiteY174" fmla="*/ 3236 h 1397061"/>
                <a:gd name="connsiteX175" fmla="*/ 206590 w 968590"/>
                <a:gd name="connsiteY175" fmla="*/ 31811 h 1397061"/>
                <a:gd name="connsiteX176" fmla="*/ 200240 w 968590"/>
                <a:gd name="connsiteY176" fmla="*/ 60386 h 1397061"/>
                <a:gd name="connsiteX177" fmla="*/ 193890 w 968590"/>
                <a:gd name="connsiteY177" fmla="*/ 79436 h 1397061"/>
                <a:gd name="connsiteX178" fmla="*/ 190715 w 968590"/>
                <a:gd name="connsiteY178" fmla="*/ 98486 h 1397061"/>
                <a:gd name="connsiteX179" fmla="*/ 187540 w 968590"/>
                <a:gd name="connsiteY179" fmla="*/ 114361 h 1397061"/>
                <a:gd name="connsiteX180" fmla="*/ 190715 w 968590"/>
                <a:gd name="connsiteY180" fmla="*/ 187386 h 1397061"/>
                <a:gd name="connsiteX181" fmla="*/ 197065 w 968590"/>
                <a:gd name="connsiteY181" fmla="*/ 225486 h 1397061"/>
                <a:gd name="connsiteX182" fmla="*/ 203415 w 968590"/>
                <a:gd name="connsiteY182" fmla="*/ 273111 h 1397061"/>
                <a:gd name="connsiteX183" fmla="*/ 206590 w 968590"/>
                <a:gd name="connsiteY183" fmla="*/ 301686 h 1397061"/>
                <a:gd name="connsiteX184" fmla="*/ 203415 w 968590"/>
                <a:gd name="connsiteY184" fmla="*/ 374711 h 1397061"/>
                <a:gd name="connsiteX185" fmla="*/ 197065 w 968590"/>
                <a:gd name="connsiteY185" fmla="*/ 384236 h 1397061"/>
                <a:gd name="connsiteX186" fmla="*/ 178015 w 968590"/>
                <a:gd name="connsiteY186" fmla="*/ 400111 h 1397061"/>
                <a:gd name="connsiteX187" fmla="*/ 168490 w 968590"/>
                <a:gd name="connsiteY187" fmla="*/ 403286 h 1397061"/>
                <a:gd name="connsiteX188" fmla="*/ 158965 w 968590"/>
                <a:gd name="connsiteY188" fmla="*/ 396936 h 1397061"/>
                <a:gd name="connsiteX189" fmla="*/ 152615 w 968590"/>
                <a:gd name="connsiteY189" fmla="*/ 374711 h 1397061"/>
                <a:gd name="connsiteX190" fmla="*/ 149440 w 968590"/>
                <a:gd name="connsiteY190" fmla="*/ 314386 h 1397061"/>
                <a:gd name="connsiteX191" fmla="*/ 146265 w 968590"/>
                <a:gd name="connsiteY191" fmla="*/ 292161 h 1397061"/>
                <a:gd name="connsiteX192" fmla="*/ 143090 w 968590"/>
                <a:gd name="connsiteY192" fmla="*/ 38161 h 1397061"/>
                <a:gd name="connsiteX193" fmla="*/ 130390 w 968590"/>
                <a:gd name="connsiteY193" fmla="*/ 25461 h 1397061"/>
                <a:gd name="connsiteX194" fmla="*/ 120865 w 968590"/>
                <a:gd name="connsiteY194" fmla="*/ 28636 h 1397061"/>
                <a:gd name="connsiteX195" fmla="*/ 114515 w 968590"/>
                <a:gd name="connsiteY195" fmla="*/ 54036 h 1397061"/>
                <a:gd name="connsiteX196" fmla="*/ 111340 w 968590"/>
                <a:gd name="connsiteY196" fmla="*/ 63561 h 1397061"/>
                <a:gd name="connsiteX197" fmla="*/ 117690 w 968590"/>
                <a:gd name="connsiteY197" fmla="*/ 308036 h 1397061"/>
                <a:gd name="connsiteX198" fmla="*/ 127215 w 968590"/>
                <a:gd name="connsiteY198" fmla="*/ 339786 h 1397061"/>
                <a:gd name="connsiteX199" fmla="*/ 124040 w 968590"/>
                <a:gd name="connsiteY199" fmla="*/ 362011 h 1397061"/>
                <a:gd name="connsiteX200" fmla="*/ 114515 w 968590"/>
                <a:gd name="connsiteY200" fmla="*/ 365186 h 1397061"/>
                <a:gd name="connsiteX201" fmla="*/ 104990 w 968590"/>
                <a:gd name="connsiteY201" fmla="*/ 374711 h 1397061"/>
                <a:gd name="connsiteX202" fmla="*/ 85940 w 968590"/>
                <a:gd name="connsiteY202" fmla="*/ 384236 h 1397061"/>
                <a:gd name="connsiteX203" fmla="*/ 70065 w 968590"/>
                <a:gd name="connsiteY203" fmla="*/ 381061 h 1397061"/>
                <a:gd name="connsiteX204" fmla="*/ 60540 w 968590"/>
                <a:gd name="connsiteY204" fmla="*/ 349311 h 1397061"/>
                <a:gd name="connsiteX205" fmla="*/ 66890 w 968590"/>
                <a:gd name="connsiteY205" fmla="*/ 146111 h 1397061"/>
                <a:gd name="connsiteX206" fmla="*/ 70065 w 968590"/>
                <a:gd name="connsiteY206" fmla="*/ 133411 h 1397061"/>
                <a:gd name="connsiteX207" fmla="*/ 66890 w 968590"/>
                <a:gd name="connsiteY207" fmla="*/ 82611 h 1397061"/>
                <a:gd name="connsiteX208" fmla="*/ 57365 w 968590"/>
                <a:gd name="connsiteY208" fmla="*/ 76261 h 1397061"/>
                <a:gd name="connsiteX209" fmla="*/ 54190 w 968590"/>
                <a:gd name="connsiteY209" fmla="*/ 69911 h 139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68590" h="1397061">
                  <a:moveTo>
                    <a:pt x="54190" y="69911"/>
                  </a:moveTo>
                  <a:cubicBezTo>
                    <a:pt x="51015" y="70440"/>
                    <a:pt x="43000" y="75420"/>
                    <a:pt x="38315" y="79436"/>
                  </a:cubicBezTo>
                  <a:cubicBezTo>
                    <a:pt x="35418" y="81919"/>
                    <a:pt x="33672" y="85548"/>
                    <a:pt x="31965" y="88961"/>
                  </a:cubicBezTo>
                  <a:cubicBezTo>
                    <a:pt x="29688" y="93516"/>
                    <a:pt x="26632" y="107117"/>
                    <a:pt x="25615" y="111186"/>
                  </a:cubicBezTo>
                  <a:cubicBezTo>
                    <a:pt x="24557" y="194794"/>
                    <a:pt x="24319" y="278417"/>
                    <a:pt x="22440" y="362011"/>
                  </a:cubicBezTo>
                  <a:cubicBezTo>
                    <a:pt x="21905" y="385805"/>
                    <a:pt x="20583" y="388488"/>
                    <a:pt x="16090" y="406461"/>
                  </a:cubicBezTo>
                  <a:cubicBezTo>
                    <a:pt x="-8034" y="623576"/>
                    <a:pt x="-3432" y="571648"/>
                    <a:pt x="19265" y="1025586"/>
                  </a:cubicBezTo>
                  <a:cubicBezTo>
                    <a:pt x="20483" y="1049949"/>
                    <a:pt x="20266" y="1084565"/>
                    <a:pt x="25615" y="1111311"/>
                  </a:cubicBezTo>
                  <a:cubicBezTo>
                    <a:pt x="26610" y="1116288"/>
                    <a:pt x="34328" y="1134681"/>
                    <a:pt x="35140" y="1136711"/>
                  </a:cubicBezTo>
                  <a:cubicBezTo>
                    <a:pt x="35856" y="1141009"/>
                    <a:pt x="38907" y="1162433"/>
                    <a:pt x="41490" y="1168461"/>
                  </a:cubicBezTo>
                  <a:cubicBezTo>
                    <a:pt x="42993" y="1171968"/>
                    <a:pt x="45947" y="1174673"/>
                    <a:pt x="47840" y="1177986"/>
                  </a:cubicBezTo>
                  <a:cubicBezTo>
                    <a:pt x="50188" y="1182095"/>
                    <a:pt x="52326" y="1186336"/>
                    <a:pt x="54190" y="1190686"/>
                  </a:cubicBezTo>
                  <a:cubicBezTo>
                    <a:pt x="55508" y="1193762"/>
                    <a:pt x="55509" y="1197426"/>
                    <a:pt x="57365" y="1200211"/>
                  </a:cubicBezTo>
                  <a:cubicBezTo>
                    <a:pt x="71409" y="1221277"/>
                    <a:pt x="62852" y="1198486"/>
                    <a:pt x="73240" y="1219261"/>
                  </a:cubicBezTo>
                  <a:cubicBezTo>
                    <a:pt x="86385" y="1245551"/>
                    <a:pt x="64567" y="1211014"/>
                    <a:pt x="82765" y="1238311"/>
                  </a:cubicBezTo>
                  <a:cubicBezTo>
                    <a:pt x="84376" y="1244756"/>
                    <a:pt x="86382" y="1254159"/>
                    <a:pt x="89115" y="1260536"/>
                  </a:cubicBezTo>
                  <a:cubicBezTo>
                    <a:pt x="90979" y="1264886"/>
                    <a:pt x="93803" y="1268804"/>
                    <a:pt x="95465" y="1273236"/>
                  </a:cubicBezTo>
                  <a:cubicBezTo>
                    <a:pt x="96997" y="1277322"/>
                    <a:pt x="97386" y="1281756"/>
                    <a:pt x="98640" y="1285936"/>
                  </a:cubicBezTo>
                  <a:cubicBezTo>
                    <a:pt x="100563" y="1292347"/>
                    <a:pt x="99635" y="1300970"/>
                    <a:pt x="104990" y="1304986"/>
                  </a:cubicBezTo>
                  <a:cubicBezTo>
                    <a:pt x="109223" y="1308161"/>
                    <a:pt x="113948" y="1310769"/>
                    <a:pt x="117690" y="1314511"/>
                  </a:cubicBezTo>
                  <a:cubicBezTo>
                    <a:pt x="138857" y="1335678"/>
                    <a:pt x="108165" y="1313453"/>
                    <a:pt x="133565" y="1330386"/>
                  </a:cubicBezTo>
                  <a:cubicBezTo>
                    <a:pt x="135682" y="1333561"/>
                    <a:pt x="136329" y="1338607"/>
                    <a:pt x="139915" y="1339911"/>
                  </a:cubicBezTo>
                  <a:cubicBezTo>
                    <a:pt x="182472" y="1355386"/>
                    <a:pt x="155336" y="1332984"/>
                    <a:pt x="181190" y="1349436"/>
                  </a:cubicBezTo>
                  <a:cubicBezTo>
                    <a:pt x="188871" y="1354324"/>
                    <a:pt x="195608" y="1360627"/>
                    <a:pt x="203415" y="1365311"/>
                  </a:cubicBezTo>
                  <a:cubicBezTo>
                    <a:pt x="206285" y="1367033"/>
                    <a:pt x="209893" y="1367101"/>
                    <a:pt x="212940" y="1368486"/>
                  </a:cubicBezTo>
                  <a:cubicBezTo>
                    <a:pt x="221558" y="1372403"/>
                    <a:pt x="229157" y="1378890"/>
                    <a:pt x="238340" y="1381186"/>
                  </a:cubicBezTo>
                  <a:cubicBezTo>
                    <a:pt x="270939" y="1389336"/>
                    <a:pt x="230534" y="1378259"/>
                    <a:pt x="263740" y="1390711"/>
                  </a:cubicBezTo>
                  <a:cubicBezTo>
                    <a:pt x="268864" y="1392633"/>
                    <a:pt x="288004" y="1396199"/>
                    <a:pt x="292315" y="1397061"/>
                  </a:cubicBezTo>
                  <a:cubicBezTo>
                    <a:pt x="323007" y="1396003"/>
                    <a:pt x="353814" y="1396752"/>
                    <a:pt x="384390" y="1393886"/>
                  </a:cubicBezTo>
                  <a:cubicBezTo>
                    <a:pt x="388189" y="1393530"/>
                    <a:pt x="390342" y="1388876"/>
                    <a:pt x="393915" y="1387536"/>
                  </a:cubicBezTo>
                  <a:cubicBezTo>
                    <a:pt x="398968" y="1385641"/>
                    <a:pt x="404481" y="1385326"/>
                    <a:pt x="409790" y="1384361"/>
                  </a:cubicBezTo>
                  <a:cubicBezTo>
                    <a:pt x="429932" y="1380699"/>
                    <a:pt x="432160" y="1380771"/>
                    <a:pt x="454240" y="1378011"/>
                  </a:cubicBezTo>
                  <a:cubicBezTo>
                    <a:pt x="539062" y="1344082"/>
                    <a:pt x="449837" y="1377575"/>
                    <a:pt x="689190" y="1368486"/>
                  </a:cubicBezTo>
                  <a:cubicBezTo>
                    <a:pt x="699975" y="1368076"/>
                    <a:pt x="710321" y="1364067"/>
                    <a:pt x="720940" y="1362136"/>
                  </a:cubicBezTo>
                  <a:cubicBezTo>
                    <a:pt x="758303" y="1355343"/>
                    <a:pt x="753828" y="1356365"/>
                    <a:pt x="787615" y="1352611"/>
                  </a:cubicBezTo>
                  <a:cubicBezTo>
                    <a:pt x="791848" y="1351553"/>
                    <a:pt x="796526" y="1351601"/>
                    <a:pt x="800315" y="1349436"/>
                  </a:cubicBezTo>
                  <a:cubicBezTo>
                    <a:pt x="808379" y="1344828"/>
                    <a:pt x="813277" y="1333299"/>
                    <a:pt x="819365" y="1327211"/>
                  </a:cubicBezTo>
                  <a:cubicBezTo>
                    <a:pt x="822063" y="1324513"/>
                    <a:pt x="826018" y="1323374"/>
                    <a:pt x="828890" y="1320861"/>
                  </a:cubicBezTo>
                  <a:cubicBezTo>
                    <a:pt x="834522" y="1315933"/>
                    <a:pt x="839133" y="1309914"/>
                    <a:pt x="844765" y="1304986"/>
                  </a:cubicBezTo>
                  <a:cubicBezTo>
                    <a:pt x="860134" y="1291538"/>
                    <a:pt x="849111" y="1306756"/>
                    <a:pt x="863815" y="1289111"/>
                  </a:cubicBezTo>
                  <a:cubicBezTo>
                    <a:pt x="866258" y="1286180"/>
                    <a:pt x="867875" y="1282639"/>
                    <a:pt x="870165" y="1279586"/>
                  </a:cubicBezTo>
                  <a:cubicBezTo>
                    <a:pt x="874231" y="1274165"/>
                    <a:pt x="879106" y="1269350"/>
                    <a:pt x="882865" y="1263711"/>
                  </a:cubicBezTo>
                  <a:cubicBezTo>
                    <a:pt x="885490" y="1259773"/>
                    <a:pt x="886590" y="1254949"/>
                    <a:pt x="889215" y="1251011"/>
                  </a:cubicBezTo>
                  <a:cubicBezTo>
                    <a:pt x="892974" y="1245372"/>
                    <a:pt x="897849" y="1240557"/>
                    <a:pt x="901915" y="1235136"/>
                  </a:cubicBezTo>
                  <a:cubicBezTo>
                    <a:pt x="904205" y="1232083"/>
                    <a:pt x="905922" y="1228623"/>
                    <a:pt x="908265" y="1225611"/>
                  </a:cubicBezTo>
                  <a:cubicBezTo>
                    <a:pt x="913340" y="1219086"/>
                    <a:pt x="918976" y="1213016"/>
                    <a:pt x="924140" y="1206561"/>
                  </a:cubicBezTo>
                  <a:cubicBezTo>
                    <a:pt x="927446" y="1202429"/>
                    <a:pt x="930490" y="1198094"/>
                    <a:pt x="933665" y="1193861"/>
                  </a:cubicBezTo>
                  <a:cubicBezTo>
                    <a:pt x="934723" y="1189628"/>
                    <a:pt x="935219" y="1185213"/>
                    <a:pt x="936840" y="1181161"/>
                  </a:cubicBezTo>
                  <a:cubicBezTo>
                    <a:pt x="946947" y="1155894"/>
                    <a:pt x="944605" y="1168805"/>
                    <a:pt x="955890" y="1146236"/>
                  </a:cubicBezTo>
                  <a:cubicBezTo>
                    <a:pt x="957907" y="1142201"/>
                    <a:pt x="961562" y="1127402"/>
                    <a:pt x="962240" y="1124011"/>
                  </a:cubicBezTo>
                  <a:cubicBezTo>
                    <a:pt x="970025" y="1085087"/>
                    <a:pt x="961215" y="1121760"/>
                    <a:pt x="968590" y="1092261"/>
                  </a:cubicBezTo>
                  <a:cubicBezTo>
                    <a:pt x="966473" y="1050986"/>
                    <a:pt x="969034" y="1009203"/>
                    <a:pt x="962240" y="968436"/>
                  </a:cubicBezTo>
                  <a:lnTo>
                    <a:pt x="955890" y="930336"/>
                  </a:lnTo>
                  <a:cubicBezTo>
                    <a:pt x="956948" y="898586"/>
                    <a:pt x="957253" y="866802"/>
                    <a:pt x="959065" y="835086"/>
                  </a:cubicBezTo>
                  <a:cubicBezTo>
                    <a:pt x="959373" y="829698"/>
                    <a:pt x="962240" y="824607"/>
                    <a:pt x="962240" y="819211"/>
                  </a:cubicBezTo>
                  <a:cubicBezTo>
                    <a:pt x="962240" y="617067"/>
                    <a:pt x="961086" y="414920"/>
                    <a:pt x="959065" y="212786"/>
                  </a:cubicBezTo>
                  <a:cubicBezTo>
                    <a:pt x="959007" y="206937"/>
                    <a:pt x="953465" y="165937"/>
                    <a:pt x="952715" y="158811"/>
                  </a:cubicBezTo>
                  <a:cubicBezTo>
                    <a:pt x="951298" y="145347"/>
                    <a:pt x="950173" y="120067"/>
                    <a:pt x="946365" y="104836"/>
                  </a:cubicBezTo>
                  <a:cubicBezTo>
                    <a:pt x="944269" y="96452"/>
                    <a:pt x="940615" y="83211"/>
                    <a:pt x="933665" y="76261"/>
                  </a:cubicBezTo>
                  <a:cubicBezTo>
                    <a:pt x="927510" y="70106"/>
                    <a:pt x="922362" y="69318"/>
                    <a:pt x="914615" y="66736"/>
                  </a:cubicBezTo>
                  <a:lnTo>
                    <a:pt x="908265" y="85786"/>
                  </a:lnTo>
                  <a:lnTo>
                    <a:pt x="905090" y="95311"/>
                  </a:lnTo>
                  <a:cubicBezTo>
                    <a:pt x="906148" y="158811"/>
                    <a:pt x="908265" y="222302"/>
                    <a:pt x="908265" y="285811"/>
                  </a:cubicBezTo>
                  <a:cubicBezTo>
                    <a:pt x="908265" y="323911"/>
                    <a:pt x="920288" y="336950"/>
                    <a:pt x="895565" y="349311"/>
                  </a:cubicBezTo>
                  <a:cubicBezTo>
                    <a:pt x="892572" y="350808"/>
                    <a:pt x="889215" y="351428"/>
                    <a:pt x="886040" y="352486"/>
                  </a:cubicBezTo>
                  <a:cubicBezTo>
                    <a:pt x="882865" y="351428"/>
                    <a:pt x="879128" y="351402"/>
                    <a:pt x="876515" y="349311"/>
                  </a:cubicBezTo>
                  <a:cubicBezTo>
                    <a:pt x="873535" y="346927"/>
                    <a:pt x="871668" y="343293"/>
                    <a:pt x="870165" y="339786"/>
                  </a:cubicBezTo>
                  <a:cubicBezTo>
                    <a:pt x="867582" y="333758"/>
                    <a:pt x="864531" y="312334"/>
                    <a:pt x="863815" y="308036"/>
                  </a:cubicBezTo>
                  <a:cubicBezTo>
                    <a:pt x="862757" y="256178"/>
                    <a:pt x="862211" y="204306"/>
                    <a:pt x="860640" y="152461"/>
                  </a:cubicBezTo>
                  <a:cubicBezTo>
                    <a:pt x="858588" y="84754"/>
                    <a:pt x="861502" y="118241"/>
                    <a:pt x="854290" y="85786"/>
                  </a:cubicBezTo>
                  <a:cubicBezTo>
                    <a:pt x="851694" y="74103"/>
                    <a:pt x="853170" y="68791"/>
                    <a:pt x="844765" y="60386"/>
                  </a:cubicBezTo>
                  <a:cubicBezTo>
                    <a:pt x="842067" y="57688"/>
                    <a:pt x="838415" y="56153"/>
                    <a:pt x="835240" y="54036"/>
                  </a:cubicBezTo>
                  <a:cubicBezTo>
                    <a:pt x="831007" y="55094"/>
                    <a:pt x="825380" y="53898"/>
                    <a:pt x="822540" y="57211"/>
                  </a:cubicBezTo>
                  <a:cubicBezTo>
                    <a:pt x="819812" y="60394"/>
                    <a:pt x="814553" y="82810"/>
                    <a:pt x="813015" y="88961"/>
                  </a:cubicBezTo>
                  <a:cubicBezTo>
                    <a:pt x="805557" y="238112"/>
                    <a:pt x="814414" y="48435"/>
                    <a:pt x="806665" y="308036"/>
                  </a:cubicBezTo>
                  <a:cubicBezTo>
                    <a:pt x="806096" y="327107"/>
                    <a:pt x="805143" y="346178"/>
                    <a:pt x="803490" y="365186"/>
                  </a:cubicBezTo>
                  <a:cubicBezTo>
                    <a:pt x="803023" y="370562"/>
                    <a:pt x="802210" y="376008"/>
                    <a:pt x="800315" y="381061"/>
                  </a:cubicBezTo>
                  <a:cubicBezTo>
                    <a:pt x="798975" y="384634"/>
                    <a:pt x="796945" y="388202"/>
                    <a:pt x="793965" y="390586"/>
                  </a:cubicBezTo>
                  <a:cubicBezTo>
                    <a:pt x="791352" y="392677"/>
                    <a:pt x="787615" y="392703"/>
                    <a:pt x="784440" y="393761"/>
                  </a:cubicBezTo>
                  <a:cubicBezTo>
                    <a:pt x="780207" y="391644"/>
                    <a:pt x="774175" y="391470"/>
                    <a:pt x="771740" y="387411"/>
                  </a:cubicBezTo>
                  <a:cubicBezTo>
                    <a:pt x="767250" y="379927"/>
                    <a:pt x="765390" y="362011"/>
                    <a:pt x="765390" y="362011"/>
                  </a:cubicBezTo>
                  <a:cubicBezTo>
                    <a:pt x="764332" y="351428"/>
                    <a:pt x="763390" y="340832"/>
                    <a:pt x="762215" y="330261"/>
                  </a:cubicBezTo>
                  <a:cubicBezTo>
                    <a:pt x="761273" y="321781"/>
                    <a:pt x="759040" y="313394"/>
                    <a:pt x="759040" y="304861"/>
                  </a:cubicBezTo>
                  <a:cubicBezTo>
                    <a:pt x="759040" y="273093"/>
                    <a:pt x="760403" y="241327"/>
                    <a:pt x="762215" y="209611"/>
                  </a:cubicBezTo>
                  <a:cubicBezTo>
                    <a:pt x="762523" y="204223"/>
                    <a:pt x="763970" y="198942"/>
                    <a:pt x="765390" y="193736"/>
                  </a:cubicBezTo>
                  <a:cubicBezTo>
                    <a:pt x="767151" y="187278"/>
                    <a:pt x="771740" y="174686"/>
                    <a:pt x="771740" y="174686"/>
                  </a:cubicBezTo>
                  <a:cubicBezTo>
                    <a:pt x="770682" y="139761"/>
                    <a:pt x="770503" y="104798"/>
                    <a:pt x="768565" y="69911"/>
                  </a:cubicBezTo>
                  <a:cubicBezTo>
                    <a:pt x="768379" y="66569"/>
                    <a:pt x="766202" y="63633"/>
                    <a:pt x="765390" y="60386"/>
                  </a:cubicBezTo>
                  <a:cubicBezTo>
                    <a:pt x="764081" y="55151"/>
                    <a:pt x="764110" y="49564"/>
                    <a:pt x="762215" y="44511"/>
                  </a:cubicBezTo>
                  <a:cubicBezTo>
                    <a:pt x="760875" y="40938"/>
                    <a:pt x="757982" y="38161"/>
                    <a:pt x="755865" y="34986"/>
                  </a:cubicBezTo>
                  <a:cubicBezTo>
                    <a:pt x="749515" y="36044"/>
                    <a:pt x="742274" y="34749"/>
                    <a:pt x="736815" y="38161"/>
                  </a:cubicBezTo>
                  <a:cubicBezTo>
                    <a:pt x="732945" y="40580"/>
                    <a:pt x="724222" y="69377"/>
                    <a:pt x="724115" y="69911"/>
                  </a:cubicBezTo>
                  <a:lnTo>
                    <a:pt x="717765" y="101661"/>
                  </a:lnTo>
                  <a:lnTo>
                    <a:pt x="714590" y="117536"/>
                  </a:lnTo>
                  <a:cubicBezTo>
                    <a:pt x="713353" y="194226"/>
                    <a:pt x="726895" y="277471"/>
                    <a:pt x="701890" y="352486"/>
                  </a:cubicBezTo>
                  <a:cubicBezTo>
                    <a:pt x="701621" y="354368"/>
                    <a:pt x="699570" y="378191"/>
                    <a:pt x="695540" y="384236"/>
                  </a:cubicBezTo>
                  <a:cubicBezTo>
                    <a:pt x="693049" y="387972"/>
                    <a:pt x="689464" y="390886"/>
                    <a:pt x="686015" y="393761"/>
                  </a:cubicBezTo>
                  <a:cubicBezTo>
                    <a:pt x="683084" y="396204"/>
                    <a:pt x="679665" y="397994"/>
                    <a:pt x="676490" y="400111"/>
                  </a:cubicBezTo>
                  <a:cubicBezTo>
                    <a:pt x="547065" y="367755"/>
                    <a:pt x="683011" y="406095"/>
                    <a:pt x="660615" y="38161"/>
                  </a:cubicBezTo>
                  <a:cubicBezTo>
                    <a:pt x="660208" y="31480"/>
                    <a:pt x="641565" y="31811"/>
                    <a:pt x="641565" y="31811"/>
                  </a:cubicBezTo>
                  <a:cubicBezTo>
                    <a:pt x="637332" y="32869"/>
                    <a:pt x="629019" y="30625"/>
                    <a:pt x="628865" y="34986"/>
                  </a:cubicBezTo>
                  <a:cubicBezTo>
                    <a:pt x="625729" y="123837"/>
                    <a:pt x="632040" y="212780"/>
                    <a:pt x="632040" y="301686"/>
                  </a:cubicBezTo>
                  <a:cubicBezTo>
                    <a:pt x="632040" y="316991"/>
                    <a:pt x="630787" y="346498"/>
                    <a:pt x="625690" y="365186"/>
                  </a:cubicBezTo>
                  <a:cubicBezTo>
                    <a:pt x="623929" y="371644"/>
                    <a:pt x="623053" y="378667"/>
                    <a:pt x="619340" y="384236"/>
                  </a:cubicBezTo>
                  <a:lnTo>
                    <a:pt x="606640" y="403286"/>
                  </a:lnTo>
                  <a:cubicBezTo>
                    <a:pt x="601348" y="401169"/>
                    <a:pt x="595143" y="400585"/>
                    <a:pt x="590765" y="396936"/>
                  </a:cubicBezTo>
                  <a:cubicBezTo>
                    <a:pt x="588194" y="394793"/>
                    <a:pt x="587766" y="390753"/>
                    <a:pt x="587590" y="387411"/>
                  </a:cubicBezTo>
                  <a:cubicBezTo>
                    <a:pt x="585642" y="350405"/>
                    <a:pt x="586471" y="313286"/>
                    <a:pt x="584415" y="276286"/>
                  </a:cubicBezTo>
                  <a:cubicBezTo>
                    <a:pt x="583329" y="256729"/>
                    <a:pt x="577975" y="215239"/>
                    <a:pt x="574890" y="190561"/>
                  </a:cubicBezTo>
                  <a:cubicBezTo>
                    <a:pt x="573832" y="129178"/>
                    <a:pt x="575799" y="67667"/>
                    <a:pt x="571715" y="6411"/>
                  </a:cubicBezTo>
                  <a:cubicBezTo>
                    <a:pt x="570924" y="-5451"/>
                    <a:pt x="551752" y="2670"/>
                    <a:pt x="549490" y="3236"/>
                  </a:cubicBezTo>
                  <a:cubicBezTo>
                    <a:pt x="548432" y="7469"/>
                    <a:pt x="547096" y="11643"/>
                    <a:pt x="546315" y="15936"/>
                  </a:cubicBezTo>
                  <a:cubicBezTo>
                    <a:pt x="535020" y="78061"/>
                    <a:pt x="544396" y="147913"/>
                    <a:pt x="546315" y="206436"/>
                  </a:cubicBezTo>
                  <a:cubicBezTo>
                    <a:pt x="546595" y="214964"/>
                    <a:pt x="548694" y="223341"/>
                    <a:pt x="549490" y="231836"/>
                  </a:cubicBezTo>
                  <a:cubicBezTo>
                    <a:pt x="560078" y="344773"/>
                    <a:pt x="551497" y="273293"/>
                    <a:pt x="559015" y="333436"/>
                  </a:cubicBezTo>
                  <a:cubicBezTo>
                    <a:pt x="557957" y="356719"/>
                    <a:pt x="559522" y="380271"/>
                    <a:pt x="555840" y="403286"/>
                  </a:cubicBezTo>
                  <a:cubicBezTo>
                    <a:pt x="555131" y="407720"/>
                    <a:pt x="550733" y="412008"/>
                    <a:pt x="546315" y="412811"/>
                  </a:cubicBezTo>
                  <a:cubicBezTo>
                    <a:pt x="537920" y="414337"/>
                    <a:pt x="529382" y="410694"/>
                    <a:pt x="520915" y="409636"/>
                  </a:cubicBezTo>
                  <a:cubicBezTo>
                    <a:pt x="517740" y="405403"/>
                    <a:pt x="513757" y="401669"/>
                    <a:pt x="511390" y="396936"/>
                  </a:cubicBezTo>
                  <a:cubicBezTo>
                    <a:pt x="509439" y="393033"/>
                    <a:pt x="509747" y="388322"/>
                    <a:pt x="508215" y="384236"/>
                  </a:cubicBezTo>
                  <a:cubicBezTo>
                    <a:pt x="506553" y="379804"/>
                    <a:pt x="503982" y="375769"/>
                    <a:pt x="501865" y="371536"/>
                  </a:cubicBezTo>
                  <a:cubicBezTo>
                    <a:pt x="500807" y="366244"/>
                    <a:pt x="499861" y="360929"/>
                    <a:pt x="498690" y="355661"/>
                  </a:cubicBezTo>
                  <a:cubicBezTo>
                    <a:pt x="497743" y="351401"/>
                    <a:pt x="495515" y="347325"/>
                    <a:pt x="495515" y="342961"/>
                  </a:cubicBezTo>
                  <a:cubicBezTo>
                    <a:pt x="495515" y="297440"/>
                    <a:pt x="497632" y="251944"/>
                    <a:pt x="498690" y="206436"/>
                  </a:cubicBezTo>
                  <a:cubicBezTo>
                    <a:pt x="497632" y="142936"/>
                    <a:pt x="498536" y="79373"/>
                    <a:pt x="495515" y="15936"/>
                  </a:cubicBezTo>
                  <a:cubicBezTo>
                    <a:pt x="495333" y="12124"/>
                    <a:pt x="491863" y="9109"/>
                    <a:pt x="489165" y="6411"/>
                  </a:cubicBezTo>
                  <a:cubicBezTo>
                    <a:pt x="486467" y="3713"/>
                    <a:pt x="482815" y="2178"/>
                    <a:pt x="479640" y="61"/>
                  </a:cubicBezTo>
                  <a:cubicBezTo>
                    <a:pt x="470070" y="6441"/>
                    <a:pt x="466940" y="5443"/>
                    <a:pt x="466940" y="19111"/>
                  </a:cubicBezTo>
                  <a:cubicBezTo>
                    <a:pt x="466940" y="76975"/>
                    <a:pt x="464455" y="90477"/>
                    <a:pt x="473290" y="130236"/>
                  </a:cubicBezTo>
                  <a:cubicBezTo>
                    <a:pt x="474237" y="134496"/>
                    <a:pt x="475748" y="138632"/>
                    <a:pt x="476465" y="142936"/>
                  </a:cubicBezTo>
                  <a:cubicBezTo>
                    <a:pt x="478926" y="157699"/>
                    <a:pt x="482815" y="187386"/>
                    <a:pt x="482815" y="187386"/>
                  </a:cubicBezTo>
                  <a:cubicBezTo>
                    <a:pt x="481757" y="259353"/>
                    <a:pt x="481667" y="331340"/>
                    <a:pt x="479640" y="403286"/>
                  </a:cubicBezTo>
                  <a:cubicBezTo>
                    <a:pt x="479546" y="406631"/>
                    <a:pt x="478832" y="410444"/>
                    <a:pt x="476465" y="412811"/>
                  </a:cubicBezTo>
                  <a:cubicBezTo>
                    <a:pt x="474098" y="415178"/>
                    <a:pt x="469933" y="414489"/>
                    <a:pt x="466940" y="415986"/>
                  </a:cubicBezTo>
                  <a:cubicBezTo>
                    <a:pt x="463527" y="417693"/>
                    <a:pt x="460590" y="420219"/>
                    <a:pt x="457415" y="422336"/>
                  </a:cubicBezTo>
                  <a:cubicBezTo>
                    <a:pt x="451065" y="421278"/>
                    <a:pt x="444123" y="422040"/>
                    <a:pt x="438365" y="419161"/>
                  </a:cubicBezTo>
                  <a:cubicBezTo>
                    <a:pt x="434952" y="417454"/>
                    <a:pt x="433518" y="413143"/>
                    <a:pt x="432015" y="409636"/>
                  </a:cubicBezTo>
                  <a:cubicBezTo>
                    <a:pt x="430296" y="405625"/>
                    <a:pt x="430039" y="401132"/>
                    <a:pt x="428840" y="396936"/>
                  </a:cubicBezTo>
                  <a:cubicBezTo>
                    <a:pt x="427921" y="393718"/>
                    <a:pt x="426723" y="390586"/>
                    <a:pt x="425665" y="387411"/>
                  </a:cubicBezTo>
                  <a:cubicBezTo>
                    <a:pt x="416701" y="297772"/>
                    <a:pt x="425768" y="396906"/>
                    <a:pt x="419315" y="200086"/>
                  </a:cubicBezTo>
                  <a:cubicBezTo>
                    <a:pt x="418897" y="187349"/>
                    <a:pt x="417198" y="174686"/>
                    <a:pt x="416140" y="161986"/>
                  </a:cubicBezTo>
                  <a:cubicBezTo>
                    <a:pt x="415082" y="124944"/>
                    <a:pt x="414771" y="87874"/>
                    <a:pt x="412965" y="50861"/>
                  </a:cubicBezTo>
                  <a:cubicBezTo>
                    <a:pt x="412709" y="45615"/>
                    <a:pt x="411259" y="26754"/>
                    <a:pt x="403440" y="22286"/>
                  </a:cubicBezTo>
                  <a:cubicBezTo>
                    <a:pt x="398755" y="19609"/>
                    <a:pt x="392857" y="20169"/>
                    <a:pt x="387565" y="19111"/>
                  </a:cubicBezTo>
                  <a:cubicBezTo>
                    <a:pt x="365624" y="33738"/>
                    <a:pt x="374865" y="23939"/>
                    <a:pt x="374865" y="73086"/>
                  </a:cubicBezTo>
                  <a:cubicBezTo>
                    <a:pt x="374865" y="317171"/>
                    <a:pt x="364190" y="247162"/>
                    <a:pt x="381215" y="349311"/>
                  </a:cubicBezTo>
                  <a:cubicBezTo>
                    <a:pt x="380157" y="376828"/>
                    <a:pt x="381934" y="404601"/>
                    <a:pt x="378040" y="431861"/>
                  </a:cubicBezTo>
                  <a:cubicBezTo>
                    <a:pt x="377500" y="435639"/>
                    <a:pt x="372308" y="437790"/>
                    <a:pt x="368515" y="438211"/>
                  </a:cubicBezTo>
                  <a:cubicBezTo>
                    <a:pt x="362117" y="438922"/>
                    <a:pt x="355815" y="436094"/>
                    <a:pt x="349465" y="435036"/>
                  </a:cubicBezTo>
                  <a:cubicBezTo>
                    <a:pt x="347348" y="431861"/>
                    <a:pt x="344665" y="428998"/>
                    <a:pt x="343115" y="425511"/>
                  </a:cubicBezTo>
                  <a:cubicBezTo>
                    <a:pt x="340397" y="419394"/>
                    <a:pt x="338882" y="412811"/>
                    <a:pt x="336765" y="406461"/>
                  </a:cubicBezTo>
                  <a:lnTo>
                    <a:pt x="333590" y="396936"/>
                  </a:lnTo>
                  <a:cubicBezTo>
                    <a:pt x="332532" y="393761"/>
                    <a:pt x="331227" y="390658"/>
                    <a:pt x="330415" y="387411"/>
                  </a:cubicBezTo>
                  <a:lnTo>
                    <a:pt x="327240" y="374711"/>
                  </a:lnTo>
                  <a:cubicBezTo>
                    <a:pt x="326182" y="254061"/>
                    <a:pt x="331210" y="133204"/>
                    <a:pt x="324065" y="12761"/>
                  </a:cubicBezTo>
                  <a:cubicBezTo>
                    <a:pt x="323613" y="5143"/>
                    <a:pt x="305015" y="61"/>
                    <a:pt x="305015" y="61"/>
                  </a:cubicBezTo>
                  <a:cubicBezTo>
                    <a:pt x="302898" y="3236"/>
                    <a:pt x="300215" y="6099"/>
                    <a:pt x="298665" y="9586"/>
                  </a:cubicBezTo>
                  <a:cubicBezTo>
                    <a:pt x="291956" y="24680"/>
                    <a:pt x="291802" y="31712"/>
                    <a:pt x="289140" y="47686"/>
                  </a:cubicBezTo>
                  <a:cubicBezTo>
                    <a:pt x="290198" y="123886"/>
                    <a:pt x="290362" y="200104"/>
                    <a:pt x="292315" y="276286"/>
                  </a:cubicBezTo>
                  <a:cubicBezTo>
                    <a:pt x="292480" y="282721"/>
                    <a:pt x="294849" y="288930"/>
                    <a:pt x="295490" y="295336"/>
                  </a:cubicBezTo>
                  <a:cubicBezTo>
                    <a:pt x="296968" y="310117"/>
                    <a:pt x="297607" y="324969"/>
                    <a:pt x="298665" y="339786"/>
                  </a:cubicBezTo>
                  <a:cubicBezTo>
                    <a:pt x="297194" y="363329"/>
                    <a:pt x="300018" y="387879"/>
                    <a:pt x="289140" y="409636"/>
                  </a:cubicBezTo>
                  <a:cubicBezTo>
                    <a:pt x="287023" y="413869"/>
                    <a:pt x="285820" y="418700"/>
                    <a:pt x="282790" y="422336"/>
                  </a:cubicBezTo>
                  <a:cubicBezTo>
                    <a:pt x="280347" y="425267"/>
                    <a:pt x="276440" y="426569"/>
                    <a:pt x="273265" y="428686"/>
                  </a:cubicBezTo>
                  <a:cubicBezTo>
                    <a:pt x="269032" y="426569"/>
                    <a:pt x="263912" y="425683"/>
                    <a:pt x="260565" y="422336"/>
                  </a:cubicBezTo>
                  <a:cubicBezTo>
                    <a:pt x="258198" y="419969"/>
                    <a:pt x="258708" y="415887"/>
                    <a:pt x="257390" y="412811"/>
                  </a:cubicBezTo>
                  <a:cubicBezTo>
                    <a:pt x="255526" y="408461"/>
                    <a:pt x="252798" y="404505"/>
                    <a:pt x="251040" y="400111"/>
                  </a:cubicBezTo>
                  <a:cubicBezTo>
                    <a:pt x="248554" y="393896"/>
                    <a:pt x="246807" y="387411"/>
                    <a:pt x="244690" y="381061"/>
                  </a:cubicBezTo>
                  <a:lnTo>
                    <a:pt x="241515" y="371536"/>
                  </a:lnTo>
                  <a:cubicBezTo>
                    <a:pt x="241686" y="359771"/>
                    <a:pt x="234681" y="202750"/>
                    <a:pt x="247865" y="130236"/>
                  </a:cubicBezTo>
                  <a:cubicBezTo>
                    <a:pt x="248646" y="125943"/>
                    <a:pt x="249982" y="121769"/>
                    <a:pt x="251040" y="117536"/>
                  </a:cubicBezTo>
                  <a:cubicBezTo>
                    <a:pt x="252098" y="105894"/>
                    <a:pt x="254215" y="94301"/>
                    <a:pt x="254215" y="82611"/>
                  </a:cubicBezTo>
                  <a:cubicBezTo>
                    <a:pt x="254215" y="62433"/>
                    <a:pt x="253277" y="46676"/>
                    <a:pt x="247865" y="28636"/>
                  </a:cubicBezTo>
                  <a:cubicBezTo>
                    <a:pt x="245942" y="22225"/>
                    <a:pt x="247865" y="11703"/>
                    <a:pt x="241515" y="9586"/>
                  </a:cubicBezTo>
                  <a:cubicBezTo>
                    <a:pt x="227850" y="5031"/>
                    <a:pt x="235237" y="7223"/>
                    <a:pt x="219290" y="3236"/>
                  </a:cubicBezTo>
                  <a:cubicBezTo>
                    <a:pt x="211733" y="25906"/>
                    <a:pt x="216653" y="16717"/>
                    <a:pt x="206590" y="31811"/>
                  </a:cubicBezTo>
                  <a:cubicBezTo>
                    <a:pt x="204777" y="40875"/>
                    <a:pt x="202930" y="51418"/>
                    <a:pt x="200240" y="60386"/>
                  </a:cubicBezTo>
                  <a:cubicBezTo>
                    <a:pt x="198317" y="66797"/>
                    <a:pt x="195513" y="72942"/>
                    <a:pt x="193890" y="79436"/>
                  </a:cubicBezTo>
                  <a:cubicBezTo>
                    <a:pt x="192329" y="85681"/>
                    <a:pt x="191867" y="92152"/>
                    <a:pt x="190715" y="98486"/>
                  </a:cubicBezTo>
                  <a:cubicBezTo>
                    <a:pt x="189750" y="103795"/>
                    <a:pt x="188598" y="109069"/>
                    <a:pt x="187540" y="114361"/>
                  </a:cubicBezTo>
                  <a:cubicBezTo>
                    <a:pt x="188598" y="138703"/>
                    <a:pt x="188634" y="163110"/>
                    <a:pt x="190715" y="187386"/>
                  </a:cubicBezTo>
                  <a:cubicBezTo>
                    <a:pt x="191815" y="200214"/>
                    <a:pt x="195643" y="212690"/>
                    <a:pt x="197065" y="225486"/>
                  </a:cubicBezTo>
                  <a:cubicBezTo>
                    <a:pt x="208023" y="324108"/>
                    <a:pt x="193914" y="201853"/>
                    <a:pt x="203415" y="273111"/>
                  </a:cubicBezTo>
                  <a:cubicBezTo>
                    <a:pt x="204682" y="282611"/>
                    <a:pt x="205532" y="292161"/>
                    <a:pt x="206590" y="301686"/>
                  </a:cubicBezTo>
                  <a:cubicBezTo>
                    <a:pt x="205532" y="326028"/>
                    <a:pt x="206208" y="350507"/>
                    <a:pt x="203415" y="374711"/>
                  </a:cubicBezTo>
                  <a:cubicBezTo>
                    <a:pt x="202978" y="378502"/>
                    <a:pt x="199508" y="381305"/>
                    <a:pt x="197065" y="384236"/>
                  </a:cubicBezTo>
                  <a:cubicBezTo>
                    <a:pt x="192049" y="390255"/>
                    <a:pt x="185151" y="396543"/>
                    <a:pt x="178015" y="400111"/>
                  </a:cubicBezTo>
                  <a:cubicBezTo>
                    <a:pt x="175022" y="401608"/>
                    <a:pt x="171665" y="402228"/>
                    <a:pt x="168490" y="403286"/>
                  </a:cubicBezTo>
                  <a:cubicBezTo>
                    <a:pt x="165315" y="401169"/>
                    <a:pt x="161349" y="399916"/>
                    <a:pt x="158965" y="396936"/>
                  </a:cubicBezTo>
                  <a:cubicBezTo>
                    <a:pt x="157309" y="394866"/>
                    <a:pt x="152822" y="375541"/>
                    <a:pt x="152615" y="374711"/>
                  </a:cubicBezTo>
                  <a:cubicBezTo>
                    <a:pt x="151557" y="354603"/>
                    <a:pt x="150984" y="334463"/>
                    <a:pt x="149440" y="314386"/>
                  </a:cubicBezTo>
                  <a:cubicBezTo>
                    <a:pt x="148866" y="306924"/>
                    <a:pt x="146437" y="299643"/>
                    <a:pt x="146265" y="292161"/>
                  </a:cubicBezTo>
                  <a:cubicBezTo>
                    <a:pt x="144319" y="207510"/>
                    <a:pt x="145130" y="122810"/>
                    <a:pt x="143090" y="38161"/>
                  </a:cubicBezTo>
                  <a:cubicBezTo>
                    <a:pt x="142816" y="26781"/>
                    <a:pt x="139131" y="28375"/>
                    <a:pt x="130390" y="25461"/>
                  </a:cubicBezTo>
                  <a:cubicBezTo>
                    <a:pt x="127215" y="26519"/>
                    <a:pt x="122490" y="25710"/>
                    <a:pt x="120865" y="28636"/>
                  </a:cubicBezTo>
                  <a:cubicBezTo>
                    <a:pt x="116627" y="36265"/>
                    <a:pt x="117275" y="45757"/>
                    <a:pt x="114515" y="54036"/>
                  </a:cubicBezTo>
                  <a:lnTo>
                    <a:pt x="111340" y="63561"/>
                  </a:lnTo>
                  <a:cubicBezTo>
                    <a:pt x="111478" y="73246"/>
                    <a:pt x="104354" y="234691"/>
                    <a:pt x="117690" y="308036"/>
                  </a:cubicBezTo>
                  <a:cubicBezTo>
                    <a:pt x="119609" y="318593"/>
                    <a:pt x="123901" y="329845"/>
                    <a:pt x="127215" y="339786"/>
                  </a:cubicBezTo>
                  <a:cubicBezTo>
                    <a:pt x="126157" y="347194"/>
                    <a:pt x="127387" y="355318"/>
                    <a:pt x="124040" y="362011"/>
                  </a:cubicBezTo>
                  <a:cubicBezTo>
                    <a:pt x="122543" y="365004"/>
                    <a:pt x="117300" y="363330"/>
                    <a:pt x="114515" y="365186"/>
                  </a:cubicBezTo>
                  <a:cubicBezTo>
                    <a:pt x="110779" y="367677"/>
                    <a:pt x="108439" y="371836"/>
                    <a:pt x="104990" y="374711"/>
                  </a:cubicBezTo>
                  <a:cubicBezTo>
                    <a:pt x="96784" y="381550"/>
                    <a:pt x="95486" y="381054"/>
                    <a:pt x="85940" y="384236"/>
                  </a:cubicBezTo>
                  <a:cubicBezTo>
                    <a:pt x="80648" y="383178"/>
                    <a:pt x="73881" y="384877"/>
                    <a:pt x="70065" y="381061"/>
                  </a:cubicBezTo>
                  <a:cubicBezTo>
                    <a:pt x="67488" y="378484"/>
                    <a:pt x="61979" y="355067"/>
                    <a:pt x="60540" y="349311"/>
                  </a:cubicBezTo>
                  <a:cubicBezTo>
                    <a:pt x="61439" y="297191"/>
                    <a:pt x="53872" y="211199"/>
                    <a:pt x="66890" y="146111"/>
                  </a:cubicBezTo>
                  <a:cubicBezTo>
                    <a:pt x="67746" y="141832"/>
                    <a:pt x="69007" y="137644"/>
                    <a:pt x="70065" y="133411"/>
                  </a:cubicBezTo>
                  <a:cubicBezTo>
                    <a:pt x="69007" y="116478"/>
                    <a:pt x="70571" y="99173"/>
                    <a:pt x="66890" y="82611"/>
                  </a:cubicBezTo>
                  <a:cubicBezTo>
                    <a:pt x="66062" y="78886"/>
                    <a:pt x="60063" y="78959"/>
                    <a:pt x="57365" y="76261"/>
                  </a:cubicBezTo>
                  <a:cubicBezTo>
                    <a:pt x="45198" y="64094"/>
                    <a:pt x="57365" y="69382"/>
                    <a:pt x="54190" y="69911"/>
                  </a:cubicBezTo>
                  <a:close/>
                </a:path>
              </a:pathLst>
            </a:cu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Ellipse 12"/>
            <p:cNvSpPr/>
            <p:nvPr/>
          </p:nvSpPr>
          <p:spPr>
            <a:xfrm>
              <a:off x="7406935" y="3109459"/>
              <a:ext cx="144545" cy="215363"/>
            </a:xfrm>
            <a:prstGeom prst="ellipse">
              <a:avLst/>
            </a:prstGeom>
            <a:solidFill>
              <a:srgbClr val="FFFFFF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388" name="Grouper 16"/>
          <p:cNvGrpSpPr>
            <a:grpSpLocks/>
          </p:cNvGrpSpPr>
          <p:nvPr/>
        </p:nvGrpSpPr>
        <p:grpSpPr bwMode="auto">
          <a:xfrm>
            <a:off x="1691923" y="3981450"/>
            <a:ext cx="383822" cy="865188"/>
            <a:chOff x="6655668" y="2636911"/>
            <a:chExt cx="432048" cy="792089"/>
          </a:xfrm>
        </p:grpSpPr>
        <p:sp>
          <p:nvSpPr>
            <p:cNvPr id="11" name="Forme libre 10"/>
            <p:cNvSpPr/>
            <p:nvPr/>
          </p:nvSpPr>
          <p:spPr>
            <a:xfrm>
              <a:off x="6655668" y="2636911"/>
              <a:ext cx="432048" cy="792089"/>
            </a:xfrm>
            <a:custGeom>
              <a:avLst/>
              <a:gdLst>
                <a:gd name="connsiteX0" fmla="*/ 66675 w 971550"/>
                <a:gd name="connsiteY0" fmla="*/ 92075 h 1412875"/>
                <a:gd name="connsiteX1" fmla="*/ 50800 w 971550"/>
                <a:gd name="connsiteY1" fmla="*/ 104775 h 1412875"/>
                <a:gd name="connsiteX2" fmla="*/ 34925 w 971550"/>
                <a:gd name="connsiteY2" fmla="*/ 139700 h 1412875"/>
                <a:gd name="connsiteX3" fmla="*/ 28575 w 971550"/>
                <a:gd name="connsiteY3" fmla="*/ 158750 h 1412875"/>
                <a:gd name="connsiteX4" fmla="*/ 25400 w 971550"/>
                <a:gd name="connsiteY4" fmla="*/ 241300 h 1412875"/>
                <a:gd name="connsiteX5" fmla="*/ 22225 w 971550"/>
                <a:gd name="connsiteY5" fmla="*/ 393700 h 1412875"/>
                <a:gd name="connsiteX6" fmla="*/ 19050 w 971550"/>
                <a:gd name="connsiteY6" fmla="*/ 409575 h 1412875"/>
                <a:gd name="connsiteX7" fmla="*/ 12700 w 971550"/>
                <a:gd name="connsiteY7" fmla="*/ 454025 h 1412875"/>
                <a:gd name="connsiteX8" fmla="*/ 9525 w 971550"/>
                <a:gd name="connsiteY8" fmla="*/ 542925 h 1412875"/>
                <a:gd name="connsiteX9" fmla="*/ 6350 w 971550"/>
                <a:gd name="connsiteY9" fmla="*/ 571500 h 1412875"/>
                <a:gd name="connsiteX10" fmla="*/ 0 w 971550"/>
                <a:gd name="connsiteY10" fmla="*/ 708025 h 1412875"/>
                <a:gd name="connsiteX11" fmla="*/ 9525 w 971550"/>
                <a:gd name="connsiteY11" fmla="*/ 936625 h 1412875"/>
                <a:gd name="connsiteX12" fmla="*/ 15875 w 971550"/>
                <a:gd name="connsiteY12" fmla="*/ 977900 h 1412875"/>
                <a:gd name="connsiteX13" fmla="*/ 19050 w 971550"/>
                <a:gd name="connsiteY13" fmla="*/ 1009650 h 1412875"/>
                <a:gd name="connsiteX14" fmla="*/ 22225 w 971550"/>
                <a:gd name="connsiteY14" fmla="*/ 1019175 h 1412875"/>
                <a:gd name="connsiteX15" fmla="*/ 25400 w 971550"/>
                <a:gd name="connsiteY15" fmla="*/ 1054100 h 1412875"/>
                <a:gd name="connsiteX16" fmla="*/ 31750 w 971550"/>
                <a:gd name="connsiteY16" fmla="*/ 1069975 h 1412875"/>
                <a:gd name="connsiteX17" fmla="*/ 34925 w 971550"/>
                <a:gd name="connsiteY17" fmla="*/ 1079500 h 1412875"/>
                <a:gd name="connsiteX18" fmla="*/ 47625 w 971550"/>
                <a:gd name="connsiteY18" fmla="*/ 1117600 h 1412875"/>
                <a:gd name="connsiteX19" fmla="*/ 50800 w 971550"/>
                <a:gd name="connsiteY19" fmla="*/ 1133475 h 1412875"/>
                <a:gd name="connsiteX20" fmla="*/ 60325 w 971550"/>
                <a:gd name="connsiteY20" fmla="*/ 1146175 h 1412875"/>
                <a:gd name="connsiteX21" fmla="*/ 66675 w 971550"/>
                <a:gd name="connsiteY21" fmla="*/ 1181100 h 1412875"/>
                <a:gd name="connsiteX22" fmla="*/ 85725 w 971550"/>
                <a:gd name="connsiteY22" fmla="*/ 1206500 h 1412875"/>
                <a:gd name="connsiteX23" fmla="*/ 104775 w 971550"/>
                <a:gd name="connsiteY23" fmla="*/ 1235075 h 1412875"/>
                <a:gd name="connsiteX24" fmla="*/ 111125 w 971550"/>
                <a:gd name="connsiteY24" fmla="*/ 1247775 h 1412875"/>
                <a:gd name="connsiteX25" fmla="*/ 117475 w 971550"/>
                <a:gd name="connsiteY25" fmla="*/ 1266825 h 1412875"/>
                <a:gd name="connsiteX26" fmla="*/ 130175 w 971550"/>
                <a:gd name="connsiteY26" fmla="*/ 1289050 h 1412875"/>
                <a:gd name="connsiteX27" fmla="*/ 139700 w 971550"/>
                <a:gd name="connsiteY27" fmla="*/ 1298575 h 1412875"/>
                <a:gd name="connsiteX28" fmla="*/ 149225 w 971550"/>
                <a:gd name="connsiteY28" fmla="*/ 1317625 h 1412875"/>
                <a:gd name="connsiteX29" fmla="*/ 158750 w 971550"/>
                <a:gd name="connsiteY29" fmla="*/ 1333500 h 1412875"/>
                <a:gd name="connsiteX30" fmla="*/ 168275 w 971550"/>
                <a:gd name="connsiteY30" fmla="*/ 1336675 h 1412875"/>
                <a:gd name="connsiteX31" fmla="*/ 190500 w 971550"/>
                <a:gd name="connsiteY31" fmla="*/ 1355725 h 1412875"/>
                <a:gd name="connsiteX32" fmla="*/ 215900 w 971550"/>
                <a:gd name="connsiteY32" fmla="*/ 1368425 h 1412875"/>
                <a:gd name="connsiteX33" fmla="*/ 244475 w 971550"/>
                <a:gd name="connsiteY33" fmla="*/ 1371600 h 1412875"/>
                <a:gd name="connsiteX34" fmla="*/ 269875 w 971550"/>
                <a:gd name="connsiteY34" fmla="*/ 1377950 h 1412875"/>
                <a:gd name="connsiteX35" fmla="*/ 295275 w 971550"/>
                <a:gd name="connsiteY35" fmla="*/ 1384300 h 1412875"/>
                <a:gd name="connsiteX36" fmla="*/ 307975 w 971550"/>
                <a:gd name="connsiteY36" fmla="*/ 1387475 h 1412875"/>
                <a:gd name="connsiteX37" fmla="*/ 342900 w 971550"/>
                <a:gd name="connsiteY37" fmla="*/ 1397000 h 1412875"/>
                <a:gd name="connsiteX38" fmla="*/ 428625 w 971550"/>
                <a:gd name="connsiteY38" fmla="*/ 1400175 h 1412875"/>
                <a:gd name="connsiteX39" fmla="*/ 485775 w 971550"/>
                <a:gd name="connsiteY39" fmla="*/ 1412875 h 1412875"/>
                <a:gd name="connsiteX40" fmla="*/ 558800 w 971550"/>
                <a:gd name="connsiteY40" fmla="*/ 1409700 h 1412875"/>
                <a:gd name="connsiteX41" fmla="*/ 587375 w 971550"/>
                <a:gd name="connsiteY41" fmla="*/ 1406525 h 1412875"/>
                <a:gd name="connsiteX42" fmla="*/ 679450 w 971550"/>
                <a:gd name="connsiteY42" fmla="*/ 1403350 h 1412875"/>
                <a:gd name="connsiteX43" fmla="*/ 701675 w 971550"/>
                <a:gd name="connsiteY43" fmla="*/ 1400175 h 1412875"/>
                <a:gd name="connsiteX44" fmla="*/ 727075 w 971550"/>
                <a:gd name="connsiteY44" fmla="*/ 1397000 h 1412875"/>
                <a:gd name="connsiteX45" fmla="*/ 739775 w 971550"/>
                <a:gd name="connsiteY45" fmla="*/ 1393825 h 1412875"/>
                <a:gd name="connsiteX46" fmla="*/ 774700 w 971550"/>
                <a:gd name="connsiteY46" fmla="*/ 1387475 h 1412875"/>
                <a:gd name="connsiteX47" fmla="*/ 784225 w 971550"/>
                <a:gd name="connsiteY47" fmla="*/ 1381125 h 1412875"/>
                <a:gd name="connsiteX48" fmla="*/ 803275 w 971550"/>
                <a:gd name="connsiteY48" fmla="*/ 1374775 h 1412875"/>
                <a:gd name="connsiteX49" fmla="*/ 822325 w 971550"/>
                <a:gd name="connsiteY49" fmla="*/ 1358900 h 1412875"/>
                <a:gd name="connsiteX50" fmla="*/ 838200 w 971550"/>
                <a:gd name="connsiteY50" fmla="*/ 1355725 h 1412875"/>
                <a:gd name="connsiteX51" fmla="*/ 847725 w 971550"/>
                <a:gd name="connsiteY51" fmla="*/ 1339850 h 1412875"/>
                <a:gd name="connsiteX52" fmla="*/ 857250 w 971550"/>
                <a:gd name="connsiteY52" fmla="*/ 1333500 h 1412875"/>
                <a:gd name="connsiteX53" fmla="*/ 889000 w 971550"/>
                <a:gd name="connsiteY53" fmla="*/ 1298575 h 1412875"/>
                <a:gd name="connsiteX54" fmla="*/ 892175 w 971550"/>
                <a:gd name="connsiteY54" fmla="*/ 1289050 h 1412875"/>
                <a:gd name="connsiteX55" fmla="*/ 904875 w 971550"/>
                <a:gd name="connsiteY55" fmla="*/ 1276350 h 1412875"/>
                <a:gd name="connsiteX56" fmla="*/ 914400 w 971550"/>
                <a:gd name="connsiteY56" fmla="*/ 1263650 h 1412875"/>
                <a:gd name="connsiteX57" fmla="*/ 923925 w 971550"/>
                <a:gd name="connsiteY57" fmla="*/ 1225550 h 1412875"/>
                <a:gd name="connsiteX58" fmla="*/ 930275 w 971550"/>
                <a:gd name="connsiteY58" fmla="*/ 1209675 h 1412875"/>
                <a:gd name="connsiteX59" fmla="*/ 936625 w 971550"/>
                <a:gd name="connsiteY59" fmla="*/ 1196975 h 1412875"/>
                <a:gd name="connsiteX60" fmla="*/ 942975 w 971550"/>
                <a:gd name="connsiteY60" fmla="*/ 1165225 h 1412875"/>
                <a:gd name="connsiteX61" fmla="*/ 946150 w 971550"/>
                <a:gd name="connsiteY61" fmla="*/ 1152525 h 1412875"/>
                <a:gd name="connsiteX62" fmla="*/ 949325 w 971550"/>
                <a:gd name="connsiteY62" fmla="*/ 1104900 h 1412875"/>
                <a:gd name="connsiteX63" fmla="*/ 955675 w 971550"/>
                <a:gd name="connsiteY63" fmla="*/ 463550 h 1412875"/>
                <a:gd name="connsiteX64" fmla="*/ 958850 w 971550"/>
                <a:gd name="connsiteY64" fmla="*/ 415925 h 1412875"/>
                <a:gd name="connsiteX65" fmla="*/ 962025 w 971550"/>
                <a:gd name="connsiteY65" fmla="*/ 393700 h 1412875"/>
                <a:gd name="connsiteX66" fmla="*/ 965200 w 971550"/>
                <a:gd name="connsiteY66" fmla="*/ 260350 h 1412875"/>
                <a:gd name="connsiteX67" fmla="*/ 971550 w 971550"/>
                <a:gd name="connsiteY67" fmla="*/ 190500 h 1412875"/>
                <a:gd name="connsiteX68" fmla="*/ 968375 w 971550"/>
                <a:gd name="connsiteY68" fmla="*/ 104775 h 1412875"/>
                <a:gd name="connsiteX69" fmla="*/ 955675 w 971550"/>
                <a:gd name="connsiteY69" fmla="*/ 76200 h 1412875"/>
                <a:gd name="connsiteX70" fmla="*/ 946150 w 971550"/>
                <a:gd name="connsiteY70" fmla="*/ 73025 h 1412875"/>
                <a:gd name="connsiteX71" fmla="*/ 933450 w 971550"/>
                <a:gd name="connsiteY71" fmla="*/ 104775 h 1412875"/>
                <a:gd name="connsiteX72" fmla="*/ 930275 w 971550"/>
                <a:gd name="connsiteY72" fmla="*/ 215900 h 1412875"/>
                <a:gd name="connsiteX73" fmla="*/ 923925 w 971550"/>
                <a:gd name="connsiteY73" fmla="*/ 301625 h 1412875"/>
                <a:gd name="connsiteX74" fmla="*/ 920750 w 971550"/>
                <a:gd name="connsiteY74" fmla="*/ 314325 h 1412875"/>
                <a:gd name="connsiteX75" fmla="*/ 911225 w 971550"/>
                <a:gd name="connsiteY75" fmla="*/ 323850 h 1412875"/>
                <a:gd name="connsiteX76" fmla="*/ 895350 w 971550"/>
                <a:gd name="connsiteY76" fmla="*/ 339725 h 1412875"/>
                <a:gd name="connsiteX77" fmla="*/ 882650 w 971550"/>
                <a:gd name="connsiteY77" fmla="*/ 320675 h 1412875"/>
                <a:gd name="connsiteX78" fmla="*/ 879475 w 971550"/>
                <a:gd name="connsiteY78" fmla="*/ 276225 h 1412875"/>
                <a:gd name="connsiteX79" fmla="*/ 873125 w 971550"/>
                <a:gd name="connsiteY79" fmla="*/ 200025 h 1412875"/>
                <a:gd name="connsiteX80" fmla="*/ 869950 w 971550"/>
                <a:gd name="connsiteY80" fmla="*/ 60325 h 1412875"/>
                <a:gd name="connsiteX81" fmla="*/ 857250 w 971550"/>
                <a:gd name="connsiteY81" fmla="*/ 38100 h 1412875"/>
                <a:gd name="connsiteX82" fmla="*/ 847725 w 971550"/>
                <a:gd name="connsiteY82" fmla="*/ 44450 h 1412875"/>
                <a:gd name="connsiteX83" fmla="*/ 841375 w 971550"/>
                <a:gd name="connsiteY83" fmla="*/ 66675 h 1412875"/>
                <a:gd name="connsiteX84" fmla="*/ 835025 w 971550"/>
                <a:gd name="connsiteY84" fmla="*/ 111125 h 1412875"/>
                <a:gd name="connsiteX85" fmla="*/ 831850 w 971550"/>
                <a:gd name="connsiteY85" fmla="*/ 180975 h 1412875"/>
                <a:gd name="connsiteX86" fmla="*/ 828675 w 971550"/>
                <a:gd name="connsiteY86" fmla="*/ 320675 h 1412875"/>
                <a:gd name="connsiteX87" fmla="*/ 825500 w 971550"/>
                <a:gd name="connsiteY87" fmla="*/ 333375 h 1412875"/>
                <a:gd name="connsiteX88" fmla="*/ 812800 w 971550"/>
                <a:gd name="connsiteY88" fmla="*/ 352425 h 1412875"/>
                <a:gd name="connsiteX89" fmla="*/ 803275 w 971550"/>
                <a:gd name="connsiteY89" fmla="*/ 374650 h 1412875"/>
                <a:gd name="connsiteX90" fmla="*/ 793750 w 971550"/>
                <a:gd name="connsiteY90" fmla="*/ 377825 h 1412875"/>
                <a:gd name="connsiteX91" fmla="*/ 781050 w 971550"/>
                <a:gd name="connsiteY91" fmla="*/ 260350 h 1412875"/>
                <a:gd name="connsiteX92" fmla="*/ 777875 w 971550"/>
                <a:gd name="connsiteY92" fmla="*/ 101600 h 1412875"/>
                <a:gd name="connsiteX93" fmla="*/ 774700 w 971550"/>
                <a:gd name="connsiteY93" fmla="*/ 57150 h 1412875"/>
                <a:gd name="connsiteX94" fmla="*/ 771525 w 971550"/>
                <a:gd name="connsiteY94" fmla="*/ 47625 h 1412875"/>
                <a:gd name="connsiteX95" fmla="*/ 762000 w 971550"/>
                <a:gd name="connsiteY95" fmla="*/ 38100 h 1412875"/>
                <a:gd name="connsiteX96" fmla="*/ 746125 w 971550"/>
                <a:gd name="connsiteY96" fmla="*/ 41275 h 1412875"/>
                <a:gd name="connsiteX97" fmla="*/ 742950 w 971550"/>
                <a:gd name="connsiteY97" fmla="*/ 53975 h 1412875"/>
                <a:gd name="connsiteX98" fmla="*/ 739775 w 971550"/>
                <a:gd name="connsiteY98" fmla="*/ 76200 h 1412875"/>
                <a:gd name="connsiteX99" fmla="*/ 733425 w 971550"/>
                <a:gd name="connsiteY99" fmla="*/ 120650 h 1412875"/>
                <a:gd name="connsiteX100" fmla="*/ 723900 w 971550"/>
                <a:gd name="connsiteY100" fmla="*/ 215900 h 1412875"/>
                <a:gd name="connsiteX101" fmla="*/ 720725 w 971550"/>
                <a:gd name="connsiteY101" fmla="*/ 298450 h 1412875"/>
                <a:gd name="connsiteX102" fmla="*/ 708025 w 971550"/>
                <a:gd name="connsiteY102" fmla="*/ 403225 h 1412875"/>
                <a:gd name="connsiteX103" fmla="*/ 692150 w 971550"/>
                <a:gd name="connsiteY103" fmla="*/ 412750 h 1412875"/>
                <a:gd name="connsiteX104" fmla="*/ 679450 w 971550"/>
                <a:gd name="connsiteY104" fmla="*/ 415925 h 1412875"/>
                <a:gd name="connsiteX105" fmla="*/ 676275 w 971550"/>
                <a:gd name="connsiteY105" fmla="*/ 339725 h 1412875"/>
                <a:gd name="connsiteX106" fmla="*/ 679450 w 971550"/>
                <a:gd name="connsiteY106" fmla="*/ 292100 h 1412875"/>
                <a:gd name="connsiteX107" fmla="*/ 685800 w 971550"/>
                <a:gd name="connsiteY107" fmla="*/ 266700 h 1412875"/>
                <a:gd name="connsiteX108" fmla="*/ 688975 w 971550"/>
                <a:gd name="connsiteY108" fmla="*/ 241300 h 1412875"/>
                <a:gd name="connsiteX109" fmla="*/ 692150 w 971550"/>
                <a:gd name="connsiteY109" fmla="*/ 231775 h 1412875"/>
                <a:gd name="connsiteX110" fmla="*/ 695325 w 971550"/>
                <a:gd name="connsiteY110" fmla="*/ 219075 h 1412875"/>
                <a:gd name="connsiteX111" fmla="*/ 692150 w 971550"/>
                <a:gd name="connsiteY111" fmla="*/ 82550 h 1412875"/>
                <a:gd name="connsiteX112" fmla="*/ 679450 w 971550"/>
                <a:gd name="connsiteY112" fmla="*/ 63500 h 1412875"/>
                <a:gd name="connsiteX113" fmla="*/ 676275 w 971550"/>
                <a:gd name="connsiteY113" fmla="*/ 53975 h 1412875"/>
                <a:gd name="connsiteX114" fmla="*/ 673100 w 971550"/>
                <a:gd name="connsiteY114" fmla="*/ 41275 h 1412875"/>
                <a:gd name="connsiteX115" fmla="*/ 663575 w 971550"/>
                <a:gd name="connsiteY115" fmla="*/ 38100 h 1412875"/>
                <a:gd name="connsiteX116" fmla="*/ 654050 w 971550"/>
                <a:gd name="connsiteY116" fmla="*/ 41275 h 1412875"/>
                <a:gd name="connsiteX117" fmla="*/ 641350 w 971550"/>
                <a:gd name="connsiteY117" fmla="*/ 76200 h 1412875"/>
                <a:gd name="connsiteX118" fmla="*/ 631825 w 971550"/>
                <a:gd name="connsiteY118" fmla="*/ 101600 h 1412875"/>
                <a:gd name="connsiteX119" fmla="*/ 628650 w 971550"/>
                <a:gd name="connsiteY119" fmla="*/ 139700 h 1412875"/>
                <a:gd name="connsiteX120" fmla="*/ 622300 w 971550"/>
                <a:gd name="connsiteY120" fmla="*/ 177800 h 1412875"/>
                <a:gd name="connsiteX121" fmla="*/ 622300 w 971550"/>
                <a:gd name="connsiteY121" fmla="*/ 406400 h 1412875"/>
                <a:gd name="connsiteX122" fmla="*/ 609600 w 971550"/>
                <a:gd name="connsiteY122" fmla="*/ 444500 h 1412875"/>
                <a:gd name="connsiteX123" fmla="*/ 600075 w 971550"/>
                <a:gd name="connsiteY123" fmla="*/ 450850 h 1412875"/>
                <a:gd name="connsiteX124" fmla="*/ 587375 w 971550"/>
                <a:gd name="connsiteY124" fmla="*/ 422275 h 1412875"/>
                <a:gd name="connsiteX125" fmla="*/ 581025 w 971550"/>
                <a:gd name="connsiteY125" fmla="*/ 92075 h 1412875"/>
                <a:gd name="connsiteX126" fmla="*/ 577850 w 971550"/>
                <a:gd name="connsiteY126" fmla="*/ 73025 h 1412875"/>
                <a:gd name="connsiteX127" fmla="*/ 568325 w 971550"/>
                <a:gd name="connsiteY127" fmla="*/ 47625 h 1412875"/>
                <a:gd name="connsiteX128" fmla="*/ 558800 w 971550"/>
                <a:gd name="connsiteY128" fmla="*/ 41275 h 1412875"/>
                <a:gd name="connsiteX129" fmla="*/ 549275 w 971550"/>
                <a:gd name="connsiteY129" fmla="*/ 47625 h 1412875"/>
                <a:gd name="connsiteX130" fmla="*/ 546100 w 971550"/>
                <a:gd name="connsiteY130" fmla="*/ 60325 h 1412875"/>
                <a:gd name="connsiteX131" fmla="*/ 536575 w 971550"/>
                <a:gd name="connsiteY131" fmla="*/ 85725 h 1412875"/>
                <a:gd name="connsiteX132" fmla="*/ 539750 w 971550"/>
                <a:gd name="connsiteY132" fmla="*/ 263525 h 1412875"/>
                <a:gd name="connsiteX133" fmla="*/ 542925 w 971550"/>
                <a:gd name="connsiteY133" fmla="*/ 307975 h 1412875"/>
                <a:gd name="connsiteX134" fmla="*/ 549275 w 971550"/>
                <a:gd name="connsiteY134" fmla="*/ 355600 h 1412875"/>
                <a:gd name="connsiteX135" fmla="*/ 552450 w 971550"/>
                <a:gd name="connsiteY135" fmla="*/ 368300 h 1412875"/>
                <a:gd name="connsiteX136" fmla="*/ 530225 w 971550"/>
                <a:gd name="connsiteY136" fmla="*/ 460375 h 1412875"/>
                <a:gd name="connsiteX137" fmla="*/ 520700 w 971550"/>
                <a:gd name="connsiteY137" fmla="*/ 463550 h 1412875"/>
                <a:gd name="connsiteX138" fmla="*/ 501650 w 971550"/>
                <a:gd name="connsiteY138" fmla="*/ 460375 h 1412875"/>
                <a:gd name="connsiteX139" fmla="*/ 498475 w 971550"/>
                <a:gd name="connsiteY139" fmla="*/ 450850 h 1412875"/>
                <a:gd name="connsiteX140" fmla="*/ 495300 w 971550"/>
                <a:gd name="connsiteY140" fmla="*/ 434975 h 1412875"/>
                <a:gd name="connsiteX141" fmla="*/ 498475 w 971550"/>
                <a:gd name="connsiteY141" fmla="*/ 330200 h 1412875"/>
                <a:gd name="connsiteX142" fmla="*/ 495300 w 971550"/>
                <a:gd name="connsiteY142" fmla="*/ 50800 h 1412875"/>
                <a:gd name="connsiteX143" fmla="*/ 479425 w 971550"/>
                <a:gd name="connsiteY143" fmla="*/ 38100 h 1412875"/>
                <a:gd name="connsiteX144" fmla="*/ 463550 w 971550"/>
                <a:gd name="connsiteY144" fmla="*/ 47625 h 1412875"/>
                <a:gd name="connsiteX145" fmla="*/ 460375 w 971550"/>
                <a:gd name="connsiteY145" fmla="*/ 57150 h 1412875"/>
                <a:gd name="connsiteX146" fmla="*/ 457200 w 971550"/>
                <a:gd name="connsiteY146" fmla="*/ 76200 h 1412875"/>
                <a:gd name="connsiteX147" fmla="*/ 460375 w 971550"/>
                <a:gd name="connsiteY147" fmla="*/ 219075 h 1412875"/>
                <a:gd name="connsiteX148" fmla="*/ 463550 w 971550"/>
                <a:gd name="connsiteY148" fmla="*/ 282575 h 1412875"/>
                <a:gd name="connsiteX149" fmla="*/ 460375 w 971550"/>
                <a:gd name="connsiteY149" fmla="*/ 425450 h 1412875"/>
                <a:gd name="connsiteX150" fmla="*/ 450850 w 971550"/>
                <a:gd name="connsiteY150" fmla="*/ 444500 h 1412875"/>
                <a:gd name="connsiteX151" fmla="*/ 447675 w 971550"/>
                <a:gd name="connsiteY151" fmla="*/ 454025 h 1412875"/>
                <a:gd name="connsiteX152" fmla="*/ 428625 w 971550"/>
                <a:gd name="connsiteY152" fmla="*/ 466725 h 1412875"/>
                <a:gd name="connsiteX153" fmla="*/ 409575 w 971550"/>
                <a:gd name="connsiteY153" fmla="*/ 463550 h 1412875"/>
                <a:gd name="connsiteX154" fmla="*/ 406400 w 971550"/>
                <a:gd name="connsiteY154" fmla="*/ 454025 h 1412875"/>
                <a:gd name="connsiteX155" fmla="*/ 400050 w 971550"/>
                <a:gd name="connsiteY155" fmla="*/ 428625 h 1412875"/>
                <a:gd name="connsiteX156" fmla="*/ 396875 w 971550"/>
                <a:gd name="connsiteY156" fmla="*/ 396875 h 1412875"/>
                <a:gd name="connsiteX157" fmla="*/ 403225 w 971550"/>
                <a:gd name="connsiteY157" fmla="*/ 317500 h 1412875"/>
                <a:gd name="connsiteX158" fmla="*/ 409575 w 971550"/>
                <a:gd name="connsiteY158" fmla="*/ 263525 h 1412875"/>
                <a:gd name="connsiteX159" fmla="*/ 412750 w 971550"/>
                <a:gd name="connsiteY159" fmla="*/ 247650 h 1412875"/>
                <a:gd name="connsiteX160" fmla="*/ 415925 w 971550"/>
                <a:gd name="connsiteY160" fmla="*/ 117475 h 1412875"/>
                <a:gd name="connsiteX161" fmla="*/ 419100 w 971550"/>
                <a:gd name="connsiteY161" fmla="*/ 95250 h 1412875"/>
                <a:gd name="connsiteX162" fmla="*/ 412750 w 971550"/>
                <a:gd name="connsiteY162" fmla="*/ 19050 h 1412875"/>
                <a:gd name="connsiteX163" fmla="*/ 409575 w 971550"/>
                <a:gd name="connsiteY163" fmla="*/ 9525 h 1412875"/>
                <a:gd name="connsiteX164" fmla="*/ 403225 w 971550"/>
                <a:gd name="connsiteY164" fmla="*/ 0 h 1412875"/>
                <a:gd name="connsiteX165" fmla="*/ 381000 w 971550"/>
                <a:gd name="connsiteY165" fmla="*/ 3175 h 1412875"/>
                <a:gd name="connsiteX166" fmla="*/ 377825 w 971550"/>
                <a:gd name="connsiteY166" fmla="*/ 12700 h 1412875"/>
                <a:gd name="connsiteX167" fmla="*/ 371475 w 971550"/>
                <a:gd name="connsiteY167" fmla="*/ 38100 h 1412875"/>
                <a:gd name="connsiteX168" fmla="*/ 371475 w 971550"/>
                <a:gd name="connsiteY168" fmla="*/ 323850 h 1412875"/>
                <a:gd name="connsiteX169" fmla="*/ 377825 w 971550"/>
                <a:gd name="connsiteY169" fmla="*/ 368300 h 1412875"/>
                <a:gd name="connsiteX170" fmla="*/ 371475 w 971550"/>
                <a:gd name="connsiteY170" fmla="*/ 438150 h 1412875"/>
                <a:gd name="connsiteX171" fmla="*/ 368300 w 971550"/>
                <a:gd name="connsiteY171" fmla="*/ 447675 h 1412875"/>
                <a:gd name="connsiteX172" fmla="*/ 333375 w 971550"/>
                <a:gd name="connsiteY172" fmla="*/ 444500 h 1412875"/>
                <a:gd name="connsiteX173" fmla="*/ 327025 w 971550"/>
                <a:gd name="connsiteY173" fmla="*/ 419100 h 1412875"/>
                <a:gd name="connsiteX174" fmla="*/ 333375 w 971550"/>
                <a:gd name="connsiteY174" fmla="*/ 333375 h 1412875"/>
                <a:gd name="connsiteX175" fmla="*/ 336550 w 971550"/>
                <a:gd name="connsiteY175" fmla="*/ 127000 h 1412875"/>
                <a:gd name="connsiteX176" fmla="*/ 349250 w 971550"/>
                <a:gd name="connsiteY176" fmla="*/ 101600 h 1412875"/>
                <a:gd name="connsiteX177" fmla="*/ 352425 w 971550"/>
                <a:gd name="connsiteY177" fmla="*/ 92075 h 1412875"/>
                <a:gd name="connsiteX178" fmla="*/ 339725 w 971550"/>
                <a:gd name="connsiteY178" fmla="*/ 19050 h 1412875"/>
                <a:gd name="connsiteX179" fmla="*/ 327025 w 971550"/>
                <a:gd name="connsiteY179" fmla="*/ 3175 h 1412875"/>
                <a:gd name="connsiteX180" fmla="*/ 311150 w 971550"/>
                <a:gd name="connsiteY180" fmla="*/ 6350 h 1412875"/>
                <a:gd name="connsiteX181" fmla="*/ 301625 w 971550"/>
                <a:gd name="connsiteY181" fmla="*/ 19050 h 1412875"/>
                <a:gd name="connsiteX182" fmla="*/ 292100 w 971550"/>
                <a:gd name="connsiteY182" fmla="*/ 57150 h 1412875"/>
                <a:gd name="connsiteX183" fmla="*/ 285750 w 971550"/>
                <a:gd name="connsiteY183" fmla="*/ 69850 h 1412875"/>
                <a:gd name="connsiteX184" fmla="*/ 292100 w 971550"/>
                <a:gd name="connsiteY184" fmla="*/ 238125 h 1412875"/>
                <a:gd name="connsiteX185" fmla="*/ 295275 w 971550"/>
                <a:gd name="connsiteY185" fmla="*/ 254000 h 1412875"/>
                <a:gd name="connsiteX186" fmla="*/ 298450 w 971550"/>
                <a:gd name="connsiteY186" fmla="*/ 304800 h 1412875"/>
                <a:gd name="connsiteX187" fmla="*/ 301625 w 971550"/>
                <a:gd name="connsiteY187" fmla="*/ 336550 h 1412875"/>
                <a:gd name="connsiteX188" fmla="*/ 292100 w 971550"/>
                <a:gd name="connsiteY188" fmla="*/ 425450 h 1412875"/>
                <a:gd name="connsiteX189" fmla="*/ 282575 w 971550"/>
                <a:gd name="connsiteY189" fmla="*/ 434975 h 1412875"/>
                <a:gd name="connsiteX190" fmla="*/ 273050 w 971550"/>
                <a:gd name="connsiteY190" fmla="*/ 441325 h 1412875"/>
                <a:gd name="connsiteX191" fmla="*/ 257175 w 971550"/>
                <a:gd name="connsiteY191" fmla="*/ 438150 h 1412875"/>
                <a:gd name="connsiteX192" fmla="*/ 250825 w 971550"/>
                <a:gd name="connsiteY192" fmla="*/ 419100 h 1412875"/>
                <a:gd name="connsiteX193" fmla="*/ 247650 w 971550"/>
                <a:gd name="connsiteY193" fmla="*/ 349250 h 1412875"/>
                <a:gd name="connsiteX194" fmla="*/ 244475 w 971550"/>
                <a:gd name="connsiteY194" fmla="*/ 336550 h 1412875"/>
                <a:gd name="connsiteX195" fmla="*/ 241300 w 971550"/>
                <a:gd name="connsiteY195" fmla="*/ 317500 h 1412875"/>
                <a:gd name="connsiteX196" fmla="*/ 238125 w 971550"/>
                <a:gd name="connsiteY196" fmla="*/ 31750 h 1412875"/>
                <a:gd name="connsiteX197" fmla="*/ 219075 w 971550"/>
                <a:gd name="connsiteY197" fmla="*/ 31750 h 1412875"/>
                <a:gd name="connsiteX198" fmla="*/ 200025 w 971550"/>
                <a:gd name="connsiteY198" fmla="*/ 53975 h 1412875"/>
                <a:gd name="connsiteX199" fmla="*/ 196850 w 971550"/>
                <a:gd name="connsiteY199" fmla="*/ 63500 h 1412875"/>
                <a:gd name="connsiteX200" fmla="*/ 200025 w 971550"/>
                <a:gd name="connsiteY200" fmla="*/ 104775 h 1412875"/>
                <a:gd name="connsiteX201" fmla="*/ 206375 w 971550"/>
                <a:gd name="connsiteY201" fmla="*/ 114300 h 1412875"/>
                <a:gd name="connsiteX202" fmla="*/ 209550 w 971550"/>
                <a:gd name="connsiteY202" fmla="*/ 146050 h 1412875"/>
                <a:gd name="connsiteX203" fmla="*/ 212725 w 971550"/>
                <a:gd name="connsiteY203" fmla="*/ 298450 h 1412875"/>
                <a:gd name="connsiteX204" fmla="*/ 215900 w 971550"/>
                <a:gd name="connsiteY204" fmla="*/ 390525 h 1412875"/>
                <a:gd name="connsiteX205" fmla="*/ 193675 w 971550"/>
                <a:gd name="connsiteY205" fmla="*/ 457200 h 1412875"/>
                <a:gd name="connsiteX206" fmla="*/ 180975 w 971550"/>
                <a:gd name="connsiteY206" fmla="*/ 460375 h 1412875"/>
                <a:gd name="connsiteX207" fmla="*/ 171450 w 971550"/>
                <a:gd name="connsiteY207" fmla="*/ 457200 h 1412875"/>
                <a:gd name="connsiteX208" fmla="*/ 161925 w 971550"/>
                <a:gd name="connsiteY208" fmla="*/ 412750 h 1412875"/>
                <a:gd name="connsiteX209" fmla="*/ 165100 w 971550"/>
                <a:gd name="connsiteY209" fmla="*/ 247650 h 1412875"/>
                <a:gd name="connsiteX210" fmla="*/ 168275 w 971550"/>
                <a:gd name="connsiteY210" fmla="*/ 234950 h 1412875"/>
                <a:gd name="connsiteX211" fmla="*/ 171450 w 971550"/>
                <a:gd name="connsiteY211" fmla="*/ 177800 h 1412875"/>
                <a:gd name="connsiteX212" fmla="*/ 177800 w 971550"/>
                <a:gd name="connsiteY212" fmla="*/ 152400 h 1412875"/>
                <a:gd name="connsiteX213" fmla="*/ 180975 w 971550"/>
                <a:gd name="connsiteY213" fmla="*/ 139700 h 1412875"/>
                <a:gd name="connsiteX214" fmla="*/ 171450 w 971550"/>
                <a:gd name="connsiteY214" fmla="*/ 92075 h 1412875"/>
                <a:gd name="connsiteX215" fmla="*/ 161925 w 971550"/>
                <a:gd name="connsiteY215" fmla="*/ 73025 h 1412875"/>
                <a:gd name="connsiteX216" fmla="*/ 152400 w 971550"/>
                <a:gd name="connsiteY216" fmla="*/ 69850 h 1412875"/>
                <a:gd name="connsiteX217" fmla="*/ 139700 w 971550"/>
                <a:gd name="connsiteY217" fmla="*/ 73025 h 1412875"/>
                <a:gd name="connsiteX218" fmla="*/ 130175 w 971550"/>
                <a:gd name="connsiteY218" fmla="*/ 104775 h 1412875"/>
                <a:gd name="connsiteX219" fmla="*/ 127000 w 971550"/>
                <a:gd name="connsiteY219" fmla="*/ 184150 h 1412875"/>
                <a:gd name="connsiteX220" fmla="*/ 123825 w 971550"/>
                <a:gd name="connsiteY220" fmla="*/ 434975 h 1412875"/>
                <a:gd name="connsiteX221" fmla="*/ 117475 w 971550"/>
                <a:gd name="connsiteY221" fmla="*/ 444500 h 1412875"/>
                <a:gd name="connsiteX222" fmla="*/ 107950 w 971550"/>
                <a:gd name="connsiteY222" fmla="*/ 450850 h 1412875"/>
                <a:gd name="connsiteX223" fmla="*/ 98425 w 971550"/>
                <a:gd name="connsiteY223" fmla="*/ 444500 h 1412875"/>
                <a:gd name="connsiteX224" fmla="*/ 95250 w 971550"/>
                <a:gd name="connsiteY224" fmla="*/ 434975 h 1412875"/>
                <a:gd name="connsiteX225" fmla="*/ 92075 w 971550"/>
                <a:gd name="connsiteY225" fmla="*/ 282575 h 1412875"/>
                <a:gd name="connsiteX226" fmla="*/ 88900 w 971550"/>
                <a:gd name="connsiteY226" fmla="*/ 269875 h 1412875"/>
                <a:gd name="connsiteX227" fmla="*/ 85725 w 971550"/>
                <a:gd name="connsiteY227" fmla="*/ 254000 h 1412875"/>
                <a:gd name="connsiteX228" fmla="*/ 79375 w 971550"/>
                <a:gd name="connsiteY228" fmla="*/ 111125 h 1412875"/>
                <a:gd name="connsiteX229" fmla="*/ 76200 w 971550"/>
                <a:gd name="connsiteY229" fmla="*/ 101600 h 1412875"/>
                <a:gd name="connsiteX230" fmla="*/ 60325 w 971550"/>
                <a:gd name="connsiteY230" fmla="*/ 88900 h 1412875"/>
                <a:gd name="connsiteX231" fmla="*/ 66675 w 971550"/>
                <a:gd name="connsiteY231" fmla="*/ 92075 h 141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971550" h="1412875">
                  <a:moveTo>
                    <a:pt x="66675" y="92075"/>
                  </a:moveTo>
                  <a:cubicBezTo>
                    <a:pt x="65087" y="94721"/>
                    <a:pt x="55033" y="99483"/>
                    <a:pt x="50800" y="104775"/>
                  </a:cubicBezTo>
                  <a:cubicBezTo>
                    <a:pt x="46629" y="109989"/>
                    <a:pt x="37568" y="132433"/>
                    <a:pt x="34925" y="139700"/>
                  </a:cubicBezTo>
                  <a:cubicBezTo>
                    <a:pt x="32638" y="145990"/>
                    <a:pt x="28575" y="158750"/>
                    <a:pt x="28575" y="158750"/>
                  </a:cubicBezTo>
                  <a:cubicBezTo>
                    <a:pt x="27517" y="186267"/>
                    <a:pt x="26144" y="213773"/>
                    <a:pt x="25400" y="241300"/>
                  </a:cubicBezTo>
                  <a:cubicBezTo>
                    <a:pt x="24027" y="292092"/>
                    <a:pt x="24141" y="342925"/>
                    <a:pt x="22225" y="393700"/>
                  </a:cubicBezTo>
                  <a:cubicBezTo>
                    <a:pt x="22022" y="399093"/>
                    <a:pt x="19892" y="404245"/>
                    <a:pt x="19050" y="409575"/>
                  </a:cubicBezTo>
                  <a:cubicBezTo>
                    <a:pt x="16716" y="424359"/>
                    <a:pt x="12700" y="454025"/>
                    <a:pt x="12700" y="454025"/>
                  </a:cubicBezTo>
                  <a:cubicBezTo>
                    <a:pt x="11642" y="483658"/>
                    <a:pt x="11125" y="513316"/>
                    <a:pt x="9525" y="542925"/>
                  </a:cubicBezTo>
                  <a:cubicBezTo>
                    <a:pt x="9008" y="552495"/>
                    <a:pt x="6741" y="561924"/>
                    <a:pt x="6350" y="571500"/>
                  </a:cubicBezTo>
                  <a:cubicBezTo>
                    <a:pt x="742" y="708893"/>
                    <a:pt x="16752" y="657770"/>
                    <a:pt x="0" y="708025"/>
                  </a:cubicBezTo>
                  <a:cubicBezTo>
                    <a:pt x="8879" y="832326"/>
                    <a:pt x="-2826" y="660776"/>
                    <a:pt x="9525" y="936625"/>
                  </a:cubicBezTo>
                  <a:cubicBezTo>
                    <a:pt x="10522" y="958899"/>
                    <a:pt x="11587" y="960746"/>
                    <a:pt x="15875" y="977900"/>
                  </a:cubicBezTo>
                  <a:cubicBezTo>
                    <a:pt x="16933" y="988483"/>
                    <a:pt x="17433" y="999138"/>
                    <a:pt x="19050" y="1009650"/>
                  </a:cubicBezTo>
                  <a:cubicBezTo>
                    <a:pt x="19559" y="1012958"/>
                    <a:pt x="21752" y="1015862"/>
                    <a:pt x="22225" y="1019175"/>
                  </a:cubicBezTo>
                  <a:cubicBezTo>
                    <a:pt x="23878" y="1030747"/>
                    <a:pt x="23246" y="1042611"/>
                    <a:pt x="25400" y="1054100"/>
                  </a:cubicBezTo>
                  <a:cubicBezTo>
                    <a:pt x="26450" y="1059702"/>
                    <a:pt x="29749" y="1064639"/>
                    <a:pt x="31750" y="1069975"/>
                  </a:cubicBezTo>
                  <a:cubicBezTo>
                    <a:pt x="32925" y="1073109"/>
                    <a:pt x="34044" y="1076271"/>
                    <a:pt x="34925" y="1079500"/>
                  </a:cubicBezTo>
                  <a:cubicBezTo>
                    <a:pt x="43923" y="1112491"/>
                    <a:pt x="36559" y="1095468"/>
                    <a:pt x="47625" y="1117600"/>
                  </a:cubicBezTo>
                  <a:cubicBezTo>
                    <a:pt x="48683" y="1122892"/>
                    <a:pt x="48608" y="1128544"/>
                    <a:pt x="50800" y="1133475"/>
                  </a:cubicBezTo>
                  <a:cubicBezTo>
                    <a:pt x="52949" y="1138311"/>
                    <a:pt x="58652" y="1141155"/>
                    <a:pt x="60325" y="1146175"/>
                  </a:cubicBezTo>
                  <a:cubicBezTo>
                    <a:pt x="66892" y="1165875"/>
                    <a:pt x="59634" y="1167018"/>
                    <a:pt x="66675" y="1181100"/>
                  </a:cubicBezTo>
                  <a:cubicBezTo>
                    <a:pt x="77594" y="1202937"/>
                    <a:pt x="72503" y="1191075"/>
                    <a:pt x="85725" y="1206500"/>
                  </a:cubicBezTo>
                  <a:cubicBezTo>
                    <a:pt x="93261" y="1215292"/>
                    <a:pt x="99165" y="1224978"/>
                    <a:pt x="104775" y="1235075"/>
                  </a:cubicBezTo>
                  <a:cubicBezTo>
                    <a:pt x="107074" y="1239212"/>
                    <a:pt x="109367" y="1243381"/>
                    <a:pt x="111125" y="1247775"/>
                  </a:cubicBezTo>
                  <a:cubicBezTo>
                    <a:pt x="113611" y="1253990"/>
                    <a:pt x="114482" y="1260838"/>
                    <a:pt x="117475" y="1266825"/>
                  </a:cubicBezTo>
                  <a:cubicBezTo>
                    <a:pt x="121357" y="1274589"/>
                    <a:pt x="124565" y="1282318"/>
                    <a:pt x="130175" y="1289050"/>
                  </a:cubicBezTo>
                  <a:cubicBezTo>
                    <a:pt x="133050" y="1292499"/>
                    <a:pt x="136525" y="1295400"/>
                    <a:pt x="139700" y="1298575"/>
                  </a:cubicBezTo>
                  <a:cubicBezTo>
                    <a:pt x="144596" y="1313262"/>
                    <a:pt x="140432" y="1303557"/>
                    <a:pt x="149225" y="1317625"/>
                  </a:cubicBezTo>
                  <a:cubicBezTo>
                    <a:pt x="152496" y="1322858"/>
                    <a:pt x="154386" y="1329136"/>
                    <a:pt x="158750" y="1333500"/>
                  </a:cubicBezTo>
                  <a:cubicBezTo>
                    <a:pt x="161117" y="1335867"/>
                    <a:pt x="165100" y="1335617"/>
                    <a:pt x="168275" y="1336675"/>
                  </a:cubicBezTo>
                  <a:cubicBezTo>
                    <a:pt x="176012" y="1344412"/>
                    <a:pt x="180725" y="1350023"/>
                    <a:pt x="190500" y="1355725"/>
                  </a:cubicBezTo>
                  <a:cubicBezTo>
                    <a:pt x="198677" y="1360495"/>
                    <a:pt x="206492" y="1367380"/>
                    <a:pt x="215900" y="1368425"/>
                  </a:cubicBezTo>
                  <a:lnTo>
                    <a:pt x="244475" y="1371600"/>
                  </a:lnTo>
                  <a:cubicBezTo>
                    <a:pt x="262684" y="1377670"/>
                    <a:pt x="244971" y="1372203"/>
                    <a:pt x="269875" y="1377950"/>
                  </a:cubicBezTo>
                  <a:cubicBezTo>
                    <a:pt x="278379" y="1379912"/>
                    <a:pt x="286808" y="1382183"/>
                    <a:pt x="295275" y="1384300"/>
                  </a:cubicBezTo>
                  <a:cubicBezTo>
                    <a:pt x="299508" y="1385358"/>
                    <a:pt x="303835" y="1386095"/>
                    <a:pt x="307975" y="1387475"/>
                  </a:cubicBezTo>
                  <a:cubicBezTo>
                    <a:pt x="318015" y="1390822"/>
                    <a:pt x="331853" y="1396310"/>
                    <a:pt x="342900" y="1397000"/>
                  </a:cubicBezTo>
                  <a:cubicBezTo>
                    <a:pt x="371439" y="1398784"/>
                    <a:pt x="400050" y="1399117"/>
                    <a:pt x="428625" y="1400175"/>
                  </a:cubicBezTo>
                  <a:cubicBezTo>
                    <a:pt x="466292" y="1412731"/>
                    <a:pt x="447221" y="1408591"/>
                    <a:pt x="485775" y="1412875"/>
                  </a:cubicBezTo>
                  <a:lnTo>
                    <a:pt x="558800" y="1409700"/>
                  </a:lnTo>
                  <a:cubicBezTo>
                    <a:pt x="568365" y="1409102"/>
                    <a:pt x="577805" y="1407029"/>
                    <a:pt x="587375" y="1406525"/>
                  </a:cubicBezTo>
                  <a:cubicBezTo>
                    <a:pt x="618042" y="1404911"/>
                    <a:pt x="648758" y="1404408"/>
                    <a:pt x="679450" y="1403350"/>
                  </a:cubicBezTo>
                  <a:lnTo>
                    <a:pt x="701675" y="1400175"/>
                  </a:lnTo>
                  <a:cubicBezTo>
                    <a:pt x="710133" y="1399047"/>
                    <a:pt x="718659" y="1398403"/>
                    <a:pt x="727075" y="1397000"/>
                  </a:cubicBezTo>
                  <a:cubicBezTo>
                    <a:pt x="731379" y="1396283"/>
                    <a:pt x="735482" y="1394606"/>
                    <a:pt x="739775" y="1393825"/>
                  </a:cubicBezTo>
                  <a:cubicBezTo>
                    <a:pt x="781488" y="1386241"/>
                    <a:pt x="745895" y="1394676"/>
                    <a:pt x="774700" y="1387475"/>
                  </a:cubicBezTo>
                  <a:cubicBezTo>
                    <a:pt x="777875" y="1385358"/>
                    <a:pt x="780738" y="1382675"/>
                    <a:pt x="784225" y="1381125"/>
                  </a:cubicBezTo>
                  <a:cubicBezTo>
                    <a:pt x="790342" y="1378407"/>
                    <a:pt x="803275" y="1374775"/>
                    <a:pt x="803275" y="1374775"/>
                  </a:cubicBezTo>
                  <a:cubicBezTo>
                    <a:pt x="808216" y="1369834"/>
                    <a:pt x="815252" y="1361552"/>
                    <a:pt x="822325" y="1358900"/>
                  </a:cubicBezTo>
                  <a:cubicBezTo>
                    <a:pt x="827378" y="1357005"/>
                    <a:pt x="832908" y="1356783"/>
                    <a:pt x="838200" y="1355725"/>
                  </a:cubicBezTo>
                  <a:cubicBezTo>
                    <a:pt x="841375" y="1350433"/>
                    <a:pt x="843709" y="1344535"/>
                    <a:pt x="847725" y="1339850"/>
                  </a:cubicBezTo>
                  <a:cubicBezTo>
                    <a:pt x="850208" y="1336953"/>
                    <a:pt x="854697" y="1336336"/>
                    <a:pt x="857250" y="1333500"/>
                  </a:cubicBezTo>
                  <a:cubicBezTo>
                    <a:pt x="893152" y="1293609"/>
                    <a:pt x="860995" y="1319579"/>
                    <a:pt x="889000" y="1298575"/>
                  </a:cubicBezTo>
                  <a:cubicBezTo>
                    <a:pt x="890058" y="1295400"/>
                    <a:pt x="890230" y="1291773"/>
                    <a:pt x="892175" y="1289050"/>
                  </a:cubicBezTo>
                  <a:cubicBezTo>
                    <a:pt x="895655" y="1284178"/>
                    <a:pt x="900933" y="1280856"/>
                    <a:pt x="904875" y="1276350"/>
                  </a:cubicBezTo>
                  <a:cubicBezTo>
                    <a:pt x="908360" y="1272368"/>
                    <a:pt x="911225" y="1267883"/>
                    <a:pt x="914400" y="1263650"/>
                  </a:cubicBezTo>
                  <a:cubicBezTo>
                    <a:pt x="916975" y="1250773"/>
                    <a:pt x="919297" y="1237892"/>
                    <a:pt x="923925" y="1225550"/>
                  </a:cubicBezTo>
                  <a:cubicBezTo>
                    <a:pt x="925926" y="1220214"/>
                    <a:pt x="927960" y="1214883"/>
                    <a:pt x="930275" y="1209675"/>
                  </a:cubicBezTo>
                  <a:cubicBezTo>
                    <a:pt x="932197" y="1205350"/>
                    <a:pt x="934963" y="1201407"/>
                    <a:pt x="936625" y="1196975"/>
                  </a:cubicBezTo>
                  <a:cubicBezTo>
                    <a:pt x="939786" y="1188547"/>
                    <a:pt x="941407" y="1173063"/>
                    <a:pt x="942975" y="1165225"/>
                  </a:cubicBezTo>
                  <a:cubicBezTo>
                    <a:pt x="943831" y="1160946"/>
                    <a:pt x="945092" y="1156758"/>
                    <a:pt x="946150" y="1152525"/>
                  </a:cubicBezTo>
                  <a:cubicBezTo>
                    <a:pt x="947208" y="1136650"/>
                    <a:pt x="949175" y="1120810"/>
                    <a:pt x="949325" y="1104900"/>
                  </a:cubicBezTo>
                  <a:cubicBezTo>
                    <a:pt x="951342" y="891116"/>
                    <a:pt x="913747" y="673192"/>
                    <a:pt x="955675" y="463550"/>
                  </a:cubicBezTo>
                  <a:cubicBezTo>
                    <a:pt x="956733" y="447675"/>
                    <a:pt x="957410" y="431770"/>
                    <a:pt x="958850" y="415925"/>
                  </a:cubicBezTo>
                  <a:cubicBezTo>
                    <a:pt x="959528" y="408472"/>
                    <a:pt x="961720" y="401177"/>
                    <a:pt x="962025" y="393700"/>
                  </a:cubicBezTo>
                  <a:cubicBezTo>
                    <a:pt x="963838" y="349274"/>
                    <a:pt x="963584" y="304783"/>
                    <a:pt x="965200" y="260350"/>
                  </a:cubicBezTo>
                  <a:cubicBezTo>
                    <a:pt x="966045" y="237101"/>
                    <a:pt x="968980" y="213634"/>
                    <a:pt x="971550" y="190500"/>
                  </a:cubicBezTo>
                  <a:cubicBezTo>
                    <a:pt x="970492" y="161925"/>
                    <a:pt x="970964" y="133252"/>
                    <a:pt x="968375" y="104775"/>
                  </a:cubicBezTo>
                  <a:cubicBezTo>
                    <a:pt x="967957" y="100172"/>
                    <a:pt x="961668" y="80995"/>
                    <a:pt x="955675" y="76200"/>
                  </a:cubicBezTo>
                  <a:cubicBezTo>
                    <a:pt x="953062" y="74109"/>
                    <a:pt x="949325" y="74083"/>
                    <a:pt x="946150" y="73025"/>
                  </a:cubicBezTo>
                  <a:cubicBezTo>
                    <a:pt x="928276" y="78983"/>
                    <a:pt x="934868" y="73583"/>
                    <a:pt x="933450" y="104775"/>
                  </a:cubicBezTo>
                  <a:cubicBezTo>
                    <a:pt x="931767" y="141794"/>
                    <a:pt x="931574" y="178866"/>
                    <a:pt x="930275" y="215900"/>
                  </a:cubicBezTo>
                  <a:cubicBezTo>
                    <a:pt x="928478" y="267109"/>
                    <a:pt x="931295" y="268459"/>
                    <a:pt x="923925" y="301625"/>
                  </a:cubicBezTo>
                  <a:cubicBezTo>
                    <a:pt x="922978" y="305885"/>
                    <a:pt x="922915" y="310536"/>
                    <a:pt x="920750" y="314325"/>
                  </a:cubicBezTo>
                  <a:cubicBezTo>
                    <a:pt x="918522" y="318224"/>
                    <a:pt x="914100" y="320401"/>
                    <a:pt x="911225" y="323850"/>
                  </a:cubicBezTo>
                  <a:cubicBezTo>
                    <a:pt x="897996" y="339725"/>
                    <a:pt x="912813" y="328083"/>
                    <a:pt x="895350" y="339725"/>
                  </a:cubicBezTo>
                  <a:cubicBezTo>
                    <a:pt x="891117" y="333375"/>
                    <a:pt x="883194" y="328287"/>
                    <a:pt x="882650" y="320675"/>
                  </a:cubicBezTo>
                  <a:cubicBezTo>
                    <a:pt x="881592" y="305858"/>
                    <a:pt x="880347" y="291054"/>
                    <a:pt x="879475" y="276225"/>
                  </a:cubicBezTo>
                  <a:cubicBezTo>
                    <a:pt x="875299" y="205235"/>
                    <a:pt x="881601" y="233930"/>
                    <a:pt x="873125" y="200025"/>
                  </a:cubicBezTo>
                  <a:cubicBezTo>
                    <a:pt x="872067" y="153458"/>
                    <a:pt x="871850" y="106865"/>
                    <a:pt x="869950" y="60325"/>
                  </a:cubicBezTo>
                  <a:cubicBezTo>
                    <a:pt x="869237" y="42848"/>
                    <a:pt x="868995" y="45930"/>
                    <a:pt x="857250" y="38100"/>
                  </a:cubicBezTo>
                  <a:cubicBezTo>
                    <a:pt x="854075" y="40217"/>
                    <a:pt x="850109" y="41470"/>
                    <a:pt x="847725" y="44450"/>
                  </a:cubicBezTo>
                  <a:cubicBezTo>
                    <a:pt x="846111" y="46467"/>
                    <a:pt x="841527" y="65914"/>
                    <a:pt x="841375" y="66675"/>
                  </a:cubicBezTo>
                  <a:cubicBezTo>
                    <a:pt x="838323" y="81934"/>
                    <a:pt x="836976" y="95517"/>
                    <a:pt x="835025" y="111125"/>
                  </a:cubicBezTo>
                  <a:cubicBezTo>
                    <a:pt x="833967" y="134408"/>
                    <a:pt x="832556" y="157678"/>
                    <a:pt x="831850" y="180975"/>
                  </a:cubicBezTo>
                  <a:cubicBezTo>
                    <a:pt x="830439" y="227532"/>
                    <a:pt x="830614" y="274137"/>
                    <a:pt x="828675" y="320675"/>
                  </a:cubicBezTo>
                  <a:cubicBezTo>
                    <a:pt x="828493" y="325035"/>
                    <a:pt x="827451" y="329472"/>
                    <a:pt x="825500" y="333375"/>
                  </a:cubicBezTo>
                  <a:cubicBezTo>
                    <a:pt x="822087" y="340201"/>
                    <a:pt x="812800" y="352425"/>
                    <a:pt x="812800" y="352425"/>
                  </a:cubicBezTo>
                  <a:cubicBezTo>
                    <a:pt x="810893" y="360051"/>
                    <a:pt x="810127" y="369168"/>
                    <a:pt x="803275" y="374650"/>
                  </a:cubicBezTo>
                  <a:cubicBezTo>
                    <a:pt x="800662" y="376741"/>
                    <a:pt x="796925" y="376767"/>
                    <a:pt x="793750" y="377825"/>
                  </a:cubicBezTo>
                  <a:cubicBezTo>
                    <a:pt x="748113" y="362613"/>
                    <a:pt x="783782" y="377817"/>
                    <a:pt x="781050" y="260350"/>
                  </a:cubicBezTo>
                  <a:cubicBezTo>
                    <a:pt x="779819" y="207437"/>
                    <a:pt x="779528" y="154501"/>
                    <a:pt x="777875" y="101600"/>
                  </a:cubicBezTo>
                  <a:cubicBezTo>
                    <a:pt x="777411" y="86753"/>
                    <a:pt x="776436" y="71903"/>
                    <a:pt x="774700" y="57150"/>
                  </a:cubicBezTo>
                  <a:cubicBezTo>
                    <a:pt x="774309" y="53826"/>
                    <a:pt x="773381" y="50410"/>
                    <a:pt x="771525" y="47625"/>
                  </a:cubicBezTo>
                  <a:cubicBezTo>
                    <a:pt x="769034" y="43889"/>
                    <a:pt x="765175" y="41275"/>
                    <a:pt x="762000" y="38100"/>
                  </a:cubicBezTo>
                  <a:cubicBezTo>
                    <a:pt x="756708" y="39158"/>
                    <a:pt x="750271" y="37820"/>
                    <a:pt x="746125" y="41275"/>
                  </a:cubicBezTo>
                  <a:cubicBezTo>
                    <a:pt x="742773" y="44069"/>
                    <a:pt x="743731" y="49682"/>
                    <a:pt x="742950" y="53975"/>
                  </a:cubicBezTo>
                  <a:cubicBezTo>
                    <a:pt x="741611" y="61338"/>
                    <a:pt x="740913" y="68803"/>
                    <a:pt x="739775" y="76200"/>
                  </a:cubicBezTo>
                  <a:cubicBezTo>
                    <a:pt x="736791" y="95595"/>
                    <a:pt x="735286" y="99561"/>
                    <a:pt x="733425" y="120650"/>
                  </a:cubicBezTo>
                  <a:cubicBezTo>
                    <a:pt x="725221" y="213628"/>
                    <a:pt x="734009" y="175465"/>
                    <a:pt x="723900" y="215900"/>
                  </a:cubicBezTo>
                  <a:cubicBezTo>
                    <a:pt x="722842" y="243417"/>
                    <a:pt x="721708" y="270931"/>
                    <a:pt x="720725" y="298450"/>
                  </a:cubicBezTo>
                  <a:cubicBezTo>
                    <a:pt x="719233" y="340234"/>
                    <a:pt x="739754" y="379428"/>
                    <a:pt x="708025" y="403225"/>
                  </a:cubicBezTo>
                  <a:cubicBezTo>
                    <a:pt x="703088" y="406928"/>
                    <a:pt x="697789" y="410244"/>
                    <a:pt x="692150" y="412750"/>
                  </a:cubicBezTo>
                  <a:cubicBezTo>
                    <a:pt x="688162" y="414522"/>
                    <a:pt x="683683" y="414867"/>
                    <a:pt x="679450" y="415925"/>
                  </a:cubicBezTo>
                  <a:cubicBezTo>
                    <a:pt x="660846" y="388020"/>
                    <a:pt x="672402" y="409437"/>
                    <a:pt x="676275" y="339725"/>
                  </a:cubicBezTo>
                  <a:cubicBezTo>
                    <a:pt x="677158" y="323839"/>
                    <a:pt x="677392" y="307877"/>
                    <a:pt x="679450" y="292100"/>
                  </a:cubicBezTo>
                  <a:cubicBezTo>
                    <a:pt x="680579" y="283446"/>
                    <a:pt x="684718" y="275360"/>
                    <a:pt x="685800" y="266700"/>
                  </a:cubicBezTo>
                  <a:cubicBezTo>
                    <a:pt x="686858" y="258233"/>
                    <a:pt x="687449" y="249695"/>
                    <a:pt x="688975" y="241300"/>
                  </a:cubicBezTo>
                  <a:cubicBezTo>
                    <a:pt x="689574" y="238007"/>
                    <a:pt x="691231" y="234993"/>
                    <a:pt x="692150" y="231775"/>
                  </a:cubicBezTo>
                  <a:cubicBezTo>
                    <a:pt x="693349" y="227579"/>
                    <a:pt x="694267" y="223308"/>
                    <a:pt x="695325" y="219075"/>
                  </a:cubicBezTo>
                  <a:cubicBezTo>
                    <a:pt x="694267" y="173567"/>
                    <a:pt x="696771" y="127835"/>
                    <a:pt x="692150" y="82550"/>
                  </a:cubicBezTo>
                  <a:cubicBezTo>
                    <a:pt x="691375" y="74958"/>
                    <a:pt x="681863" y="70740"/>
                    <a:pt x="679450" y="63500"/>
                  </a:cubicBezTo>
                  <a:cubicBezTo>
                    <a:pt x="678392" y="60325"/>
                    <a:pt x="677194" y="57193"/>
                    <a:pt x="676275" y="53975"/>
                  </a:cubicBezTo>
                  <a:cubicBezTo>
                    <a:pt x="675076" y="49779"/>
                    <a:pt x="675826" y="44682"/>
                    <a:pt x="673100" y="41275"/>
                  </a:cubicBezTo>
                  <a:cubicBezTo>
                    <a:pt x="671009" y="38662"/>
                    <a:pt x="666750" y="39158"/>
                    <a:pt x="663575" y="38100"/>
                  </a:cubicBezTo>
                  <a:cubicBezTo>
                    <a:pt x="660400" y="39158"/>
                    <a:pt x="656663" y="39184"/>
                    <a:pt x="654050" y="41275"/>
                  </a:cubicBezTo>
                  <a:cubicBezTo>
                    <a:pt x="644085" y="49247"/>
                    <a:pt x="645821" y="67258"/>
                    <a:pt x="641350" y="76200"/>
                  </a:cubicBezTo>
                  <a:cubicBezTo>
                    <a:pt x="633049" y="92803"/>
                    <a:pt x="636148" y="84308"/>
                    <a:pt x="631825" y="101600"/>
                  </a:cubicBezTo>
                  <a:cubicBezTo>
                    <a:pt x="630767" y="114300"/>
                    <a:pt x="629984" y="127026"/>
                    <a:pt x="628650" y="139700"/>
                  </a:cubicBezTo>
                  <a:cubicBezTo>
                    <a:pt x="626900" y="156328"/>
                    <a:pt x="625365" y="162475"/>
                    <a:pt x="622300" y="177800"/>
                  </a:cubicBezTo>
                  <a:cubicBezTo>
                    <a:pt x="615069" y="329655"/>
                    <a:pt x="622300" y="146394"/>
                    <a:pt x="622300" y="406400"/>
                  </a:cubicBezTo>
                  <a:cubicBezTo>
                    <a:pt x="622300" y="454920"/>
                    <a:pt x="629219" y="434690"/>
                    <a:pt x="609600" y="444500"/>
                  </a:cubicBezTo>
                  <a:cubicBezTo>
                    <a:pt x="606187" y="446207"/>
                    <a:pt x="603250" y="448733"/>
                    <a:pt x="600075" y="450850"/>
                  </a:cubicBezTo>
                  <a:cubicBezTo>
                    <a:pt x="583598" y="445358"/>
                    <a:pt x="588052" y="450025"/>
                    <a:pt x="587375" y="422275"/>
                  </a:cubicBezTo>
                  <a:cubicBezTo>
                    <a:pt x="586040" y="367547"/>
                    <a:pt x="585889" y="179625"/>
                    <a:pt x="581025" y="92075"/>
                  </a:cubicBezTo>
                  <a:cubicBezTo>
                    <a:pt x="580668" y="85647"/>
                    <a:pt x="579002" y="79359"/>
                    <a:pt x="577850" y="73025"/>
                  </a:cubicBezTo>
                  <a:cubicBezTo>
                    <a:pt x="575831" y="61919"/>
                    <a:pt x="576322" y="55622"/>
                    <a:pt x="568325" y="47625"/>
                  </a:cubicBezTo>
                  <a:cubicBezTo>
                    <a:pt x="565627" y="44927"/>
                    <a:pt x="561975" y="43392"/>
                    <a:pt x="558800" y="41275"/>
                  </a:cubicBezTo>
                  <a:cubicBezTo>
                    <a:pt x="555625" y="43392"/>
                    <a:pt x="551392" y="44450"/>
                    <a:pt x="549275" y="47625"/>
                  </a:cubicBezTo>
                  <a:cubicBezTo>
                    <a:pt x="546854" y="51256"/>
                    <a:pt x="547632" y="56239"/>
                    <a:pt x="546100" y="60325"/>
                  </a:cubicBezTo>
                  <a:cubicBezTo>
                    <a:pt x="533648" y="93531"/>
                    <a:pt x="544725" y="53126"/>
                    <a:pt x="536575" y="85725"/>
                  </a:cubicBezTo>
                  <a:cubicBezTo>
                    <a:pt x="537633" y="144992"/>
                    <a:pt x="538057" y="204273"/>
                    <a:pt x="539750" y="263525"/>
                  </a:cubicBezTo>
                  <a:cubicBezTo>
                    <a:pt x="540174" y="278373"/>
                    <a:pt x="541638" y="293176"/>
                    <a:pt x="542925" y="307975"/>
                  </a:cubicBezTo>
                  <a:cubicBezTo>
                    <a:pt x="544228" y="322963"/>
                    <a:pt x="546259" y="340521"/>
                    <a:pt x="549275" y="355600"/>
                  </a:cubicBezTo>
                  <a:cubicBezTo>
                    <a:pt x="550131" y="359879"/>
                    <a:pt x="551392" y="364067"/>
                    <a:pt x="552450" y="368300"/>
                  </a:cubicBezTo>
                  <a:cubicBezTo>
                    <a:pt x="550896" y="407145"/>
                    <a:pt x="570752" y="446866"/>
                    <a:pt x="530225" y="460375"/>
                  </a:cubicBezTo>
                  <a:lnTo>
                    <a:pt x="520700" y="463550"/>
                  </a:lnTo>
                  <a:cubicBezTo>
                    <a:pt x="514350" y="462492"/>
                    <a:pt x="507239" y="463569"/>
                    <a:pt x="501650" y="460375"/>
                  </a:cubicBezTo>
                  <a:cubicBezTo>
                    <a:pt x="498744" y="458715"/>
                    <a:pt x="499287" y="454097"/>
                    <a:pt x="498475" y="450850"/>
                  </a:cubicBezTo>
                  <a:cubicBezTo>
                    <a:pt x="497166" y="445615"/>
                    <a:pt x="496358" y="440267"/>
                    <a:pt x="495300" y="434975"/>
                  </a:cubicBezTo>
                  <a:cubicBezTo>
                    <a:pt x="496358" y="400050"/>
                    <a:pt x="498475" y="365141"/>
                    <a:pt x="498475" y="330200"/>
                  </a:cubicBezTo>
                  <a:cubicBezTo>
                    <a:pt x="498475" y="237061"/>
                    <a:pt x="498369" y="143889"/>
                    <a:pt x="495300" y="50800"/>
                  </a:cubicBezTo>
                  <a:cubicBezTo>
                    <a:pt x="494981" y="41119"/>
                    <a:pt x="485652" y="40176"/>
                    <a:pt x="479425" y="38100"/>
                  </a:cubicBezTo>
                  <a:cubicBezTo>
                    <a:pt x="474133" y="41275"/>
                    <a:pt x="467914" y="43261"/>
                    <a:pt x="463550" y="47625"/>
                  </a:cubicBezTo>
                  <a:cubicBezTo>
                    <a:pt x="461183" y="49992"/>
                    <a:pt x="461101" y="53883"/>
                    <a:pt x="460375" y="57150"/>
                  </a:cubicBezTo>
                  <a:cubicBezTo>
                    <a:pt x="458978" y="63434"/>
                    <a:pt x="458258" y="69850"/>
                    <a:pt x="457200" y="76200"/>
                  </a:cubicBezTo>
                  <a:cubicBezTo>
                    <a:pt x="458258" y="123825"/>
                    <a:pt x="458910" y="171461"/>
                    <a:pt x="460375" y="219075"/>
                  </a:cubicBezTo>
                  <a:cubicBezTo>
                    <a:pt x="461027" y="240258"/>
                    <a:pt x="463550" y="261382"/>
                    <a:pt x="463550" y="282575"/>
                  </a:cubicBezTo>
                  <a:cubicBezTo>
                    <a:pt x="463550" y="330212"/>
                    <a:pt x="462358" y="377855"/>
                    <a:pt x="460375" y="425450"/>
                  </a:cubicBezTo>
                  <a:cubicBezTo>
                    <a:pt x="460012" y="434156"/>
                    <a:pt x="454474" y="437252"/>
                    <a:pt x="450850" y="444500"/>
                  </a:cubicBezTo>
                  <a:cubicBezTo>
                    <a:pt x="449353" y="447493"/>
                    <a:pt x="449531" y="451240"/>
                    <a:pt x="447675" y="454025"/>
                  </a:cubicBezTo>
                  <a:cubicBezTo>
                    <a:pt x="440880" y="464218"/>
                    <a:pt x="438611" y="463396"/>
                    <a:pt x="428625" y="466725"/>
                  </a:cubicBezTo>
                  <a:cubicBezTo>
                    <a:pt x="422275" y="465667"/>
                    <a:pt x="415164" y="466744"/>
                    <a:pt x="409575" y="463550"/>
                  </a:cubicBezTo>
                  <a:cubicBezTo>
                    <a:pt x="406669" y="461890"/>
                    <a:pt x="407281" y="457254"/>
                    <a:pt x="406400" y="454025"/>
                  </a:cubicBezTo>
                  <a:cubicBezTo>
                    <a:pt x="404104" y="445605"/>
                    <a:pt x="400050" y="428625"/>
                    <a:pt x="400050" y="428625"/>
                  </a:cubicBezTo>
                  <a:cubicBezTo>
                    <a:pt x="398992" y="418042"/>
                    <a:pt x="396875" y="407511"/>
                    <a:pt x="396875" y="396875"/>
                  </a:cubicBezTo>
                  <a:cubicBezTo>
                    <a:pt x="396875" y="346000"/>
                    <a:pt x="398760" y="353221"/>
                    <a:pt x="403225" y="317500"/>
                  </a:cubicBezTo>
                  <a:cubicBezTo>
                    <a:pt x="405186" y="301813"/>
                    <a:pt x="407131" y="279410"/>
                    <a:pt x="409575" y="263525"/>
                  </a:cubicBezTo>
                  <a:cubicBezTo>
                    <a:pt x="410396" y="258191"/>
                    <a:pt x="411692" y="252942"/>
                    <a:pt x="412750" y="247650"/>
                  </a:cubicBezTo>
                  <a:cubicBezTo>
                    <a:pt x="413808" y="204258"/>
                    <a:pt x="414118" y="160842"/>
                    <a:pt x="415925" y="117475"/>
                  </a:cubicBezTo>
                  <a:cubicBezTo>
                    <a:pt x="416237" y="109998"/>
                    <a:pt x="419100" y="102734"/>
                    <a:pt x="419100" y="95250"/>
                  </a:cubicBezTo>
                  <a:cubicBezTo>
                    <a:pt x="419100" y="69953"/>
                    <a:pt x="418947" y="43838"/>
                    <a:pt x="412750" y="19050"/>
                  </a:cubicBezTo>
                  <a:cubicBezTo>
                    <a:pt x="411938" y="15803"/>
                    <a:pt x="411072" y="12518"/>
                    <a:pt x="409575" y="9525"/>
                  </a:cubicBezTo>
                  <a:cubicBezTo>
                    <a:pt x="407868" y="6112"/>
                    <a:pt x="405342" y="3175"/>
                    <a:pt x="403225" y="0"/>
                  </a:cubicBezTo>
                  <a:cubicBezTo>
                    <a:pt x="395817" y="1058"/>
                    <a:pt x="387693" y="-172"/>
                    <a:pt x="381000" y="3175"/>
                  </a:cubicBezTo>
                  <a:cubicBezTo>
                    <a:pt x="378007" y="4672"/>
                    <a:pt x="378706" y="9471"/>
                    <a:pt x="377825" y="12700"/>
                  </a:cubicBezTo>
                  <a:cubicBezTo>
                    <a:pt x="375529" y="21120"/>
                    <a:pt x="373592" y="29633"/>
                    <a:pt x="371475" y="38100"/>
                  </a:cubicBezTo>
                  <a:cubicBezTo>
                    <a:pt x="363220" y="153676"/>
                    <a:pt x="364581" y="117028"/>
                    <a:pt x="371475" y="323850"/>
                  </a:cubicBezTo>
                  <a:cubicBezTo>
                    <a:pt x="371974" y="338809"/>
                    <a:pt x="375708" y="353483"/>
                    <a:pt x="377825" y="368300"/>
                  </a:cubicBezTo>
                  <a:cubicBezTo>
                    <a:pt x="375708" y="391583"/>
                    <a:pt x="374261" y="414937"/>
                    <a:pt x="371475" y="438150"/>
                  </a:cubicBezTo>
                  <a:cubicBezTo>
                    <a:pt x="371076" y="441473"/>
                    <a:pt x="371601" y="447125"/>
                    <a:pt x="368300" y="447675"/>
                  </a:cubicBezTo>
                  <a:cubicBezTo>
                    <a:pt x="356769" y="449597"/>
                    <a:pt x="345017" y="445558"/>
                    <a:pt x="333375" y="444500"/>
                  </a:cubicBezTo>
                  <a:cubicBezTo>
                    <a:pt x="331258" y="436033"/>
                    <a:pt x="326646" y="427819"/>
                    <a:pt x="327025" y="419100"/>
                  </a:cubicBezTo>
                  <a:cubicBezTo>
                    <a:pt x="330390" y="341715"/>
                    <a:pt x="324291" y="369712"/>
                    <a:pt x="333375" y="333375"/>
                  </a:cubicBezTo>
                  <a:cubicBezTo>
                    <a:pt x="334433" y="264583"/>
                    <a:pt x="331849" y="195639"/>
                    <a:pt x="336550" y="127000"/>
                  </a:cubicBezTo>
                  <a:cubicBezTo>
                    <a:pt x="337197" y="117556"/>
                    <a:pt x="346257" y="110580"/>
                    <a:pt x="349250" y="101600"/>
                  </a:cubicBezTo>
                  <a:lnTo>
                    <a:pt x="352425" y="92075"/>
                  </a:lnTo>
                  <a:cubicBezTo>
                    <a:pt x="346693" y="-11102"/>
                    <a:pt x="359783" y="64180"/>
                    <a:pt x="339725" y="19050"/>
                  </a:cubicBezTo>
                  <a:cubicBezTo>
                    <a:pt x="332098" y="1890"/>
                    <a:pt x="343481" y="8660"/>
                    <a:pt x="327025" y="3175"/>
                  </a:cubicBezTo>
                  <a:cubicBezTo>
                    <a:pt x="321733" y="4233"/>
                    <a:pt x="315726" y="3490"/>
                    <a:pt x="311150" y="6350"/>
                  </a:cubicBezTo>
                  <a:cubicBezTo>
                    <a:pt x="306663" y="9155"/>
                    <a:pt x="303992" y="14317"/>
                    <a:pt x="301625" y="19050"/>
                  </a:cubicBezTo>
                  <a:cubicBezTo>
                    <a:pt x="290638" y="41024"/>
                    <a:pt x="298877" y="34559"/>
                    <a:pt x="292100" y="57150"/>
                  </a:cubicBezTo>
                  <a:cubicBezTo>
                    <a:pt x="290740" y="61683"/>
                    <a:pt x="287867" y="65617"/>
                    <a:pt x="285750" y="69850"/>
                  </a:cubicBezTo>
                  <a:cubicBezTo>
                    <a:pt x="287867" y="125942"/>
                    <a:pt x="289201" y="182068"/>
                    <a:pt x="292100" y="238125"/>
                  </a:cubicBezTo>
                  <a:cubicBezTo>
                    <a:pt x="292379" y="243514"/>
                    <a:pt x="294763" y="248628"/>
                    <a:pt x="295275" y="254000"/>
                  </a:cubicBezTo>
                  <a:cubicBezTo>
                    <a:pt x="296884" y="270890"/>
                    <a:pt x="297149" y="287884"/>
                    <a:pt x="298450" y="304800"/>
                  </a:cubicBezTo>
                  <a:cubicBezTo>
                    <a:pt x="299266" y="315405"/>
                    <a:pt x="300567" y="325967"/>
                    <a:pt x="301625" y="336550"/>
                  </a:cubicBezTo>
                  <a:cubicBezTo>
                    <a:pt x="300780" y="356838"/>
                    <a:pt x="309349" y="401302"/>
                    <a:pt x="292100" y="425450"/>
                  </a:cubicBezTo>
                  <a:cubicBezTo>
                    <a:pt x="289490" y="429104"/>
                    <a:pt x="286024" y="432100"/>
                    <a:pt x="282575" y="434975"/>
                  </a:cubicBezTo>
                  <a:cubicBezTo>
                    <a:pt x="279644" y="437418"/>
                    <a:pt x="276225" y="439208"/>
                    <a:pt x="273050" y="441325"/>
                  </a:cubicBezTo>
                  <a:cubicBezTo>
                    <a:pt x="267758" y="440267"/>
                    <a:pt x="260991" y="441966"/>
                    <a:pt x="257175" y="438150"/>
                  </a:cubicBezTo>
                  <a:cubicBezTo>
                    <a:pt x="252442" y="433417"/>
                    <a:pt x="250825" y="419100"/>
                    <a:pt x="250825" y="419100"/>
                  </a:cubicBezTo>
                  <a:cubicBezTo>
                    <a:pt x="249767" y="395817"/>
                    <a:pt x="249438" y="372489"/>
                    <a:pt x="247650" y="349250"/>
                  </a:cubicBezTo>
                  <a:cubicBezTo>
                    <a:pt x="247315" y="344899"/>
                    <a:pt x="245331" y="340829"/>
                    <a:pt x="244475" y="336550"/>
                  </a:cubicBezTo>
                  <a:cubicBezTo>
                    <a:pt x="243212" y="330237"/>
                    <a:pt x="242358" y="323850"/>
                    <a:pt x="241300" y="317500"/>
                  </a:cubicBezTo>
                  <a:cubicBezTo>
                    <a:pt x="240242" y="222250"/>
                    <a:pt x="242308" y="126914"/>
                    <a:pt x="238125" y="31750"/>
                  </a:cubicBezTo>
                  <a:cubicBezTo>
                    <a:pt x="237758" y="23406"/>
                    <a:pt x="219442" y="31628"/>
                    <a:pt x="219075" y="31750"/>
                  </a:cubicBezTo>
                  <a:cubicBezTo>
                    <a:pt x="211568" y="39257"/>
                    <a:pt x="205456" y="44471"/>
                    <a:pt x="200025" y="53975"/>
                  </a:cubicBezTo>
                  <a:cubicBezTo>
                    <a:pt x="198365" y="56881"/>
                    <a:pt x="197908" y="60325"/>
                    <a:pt x="196850" y="63500"/>
                  </a:cubicBezTo>
                  <a:cubicBezTo>
                    <a:pt x="197908" y="77258"/>
                    <a:pt x="197482" y="91212"/>
                    <a:pt x="200025" y="104775"/>
                  </a:cubicBezTo>
                  <a:cubicBezTo>
                    <a:pt x="200728" y="108526"/>
                    <a:pt x="205517" y="110582"/>
                    <a:pt x="206375" y="114300"/>
                  </a:cubicBezTo>
                  <a:cubicBezTo>
                    <a:pt x="208767" y="124664"/>
                    <a:pt x="208492" y="135467"/>
                    <a:pt x="209550" y="146050"/>
                  </a:cubicBezTo>
                  <a:cubicBezTo>
                    <a:pt x="210608" y="196850"/>
                    <a:pt x="211406" y="247656"/>
                    <a:pt x="212725" y="298450"/>
                  </a:cubicBezTo>
                  <a:cubicBezTo>
                    <a:pt x="213522" y="329150"/>
                    <a:pt x="216582" y="359823"/>
                    <a:pt x="215900" y="390525"/>
                  </a:cubicBezTo>
                  <a:cubicBezTo>
                    <a:pt x="215450" y="410760"/>
                    <a:pt x="218221" y="446680"/>
                    <a:pt x="193675" y="457200"/>
                  </a:cubicBezTo>
                  <a:cubicBezTo>
                    <a:pt x="189664" y="458919"/>
                    <a:pt x="185208" y="459317"/>
                    <a:pt x="180975" y="460375"/>
                  </a:cubicBezTo>
                  <a:cubicBezTo>
                    <a:pt x="177800" y="459317"/>
                    <a:pt x="173075" y="460126"/>
                    <a:pt x="171450" y="457200"/>
                  </a:cubicBezTo>
                  <a:cubicBezTo>
                    <a:pt x="167683" y="450419"/>
                    <a:pt x="163478" y="422068"/>
                    <a:pt x="161925" y="412750"/>
                  </a:cubicBezTo>
                  <a:cubicBezTo>
                    <a:pt x="162983" y="357717"/>
                    <a:pt x="163135" y="302658"/>
                    <a:pt x="165100" y="247650"/>
                  </a:cubicBezTo>
                  <a:cubicBezTo>
                    <a:pt x="165256" y="243289"/>
                    <a:pt x="167880" y="239296"/>
                    <a:pt x="168275" y="234950"/>
                  </a:cubicBezTo>
                  <a:cubicBezTo>
                    <a:pt x="170002" y="215949"/>
                    <a:pt x="169263" y="196754"/>
                    <a:pt x="171450" y="177800"/>
                  </a:cubicBezTo>
                  <a:cubicBezTo>
                    <a:pt x="172450" y="169130"/>
                    <a:pt x="175683" y="160867"/>
                    <a:pt x="177800" y="152400"/>
                  </a:cubicBezTo>
                  <a:lnTo>
                    <a:pt x="180975" y="139700"/>
                  </a:lnTo>
                  <a:cubicBezTo>
                    <a:pt x="176272" y="87964"/>
                    <a:pt x="183473" y="120129"/>
                    <a:pt x="171450" y="92075"/>
                  </a:cubicBezTo>
                  <a:cubicBezTo>
                    <a:pt x="168449" y="85073"/>
                    <a:pt x="168557" y="78331"/>
                    <a:pt x="161925" y="73025"/>
                  </a:cubicBezTo>
                  <a:cubicBezTo>
                    <a:pt x="159312" y="70934"/>
                    <a:pt x="155575" y="70908"/>
                    <a:pt x="152400" y="69850"/>
                  </a:cubicBezTo>
                  <a:cubicBezTo>
                    <a:pt x="148167" y="70908"/>
                    <a:pt x="143331" y="70604"/>
                    <a:pt x="139700" y="73025"/>
                  </a:cubicBezTo>
                  <a:cubicBezTo>
                    <a:pt x="130581" y="79105"/>
                    <a:pt x="131180" y="97741"/>
                    <a:pt x="130175" y="104775"/>
                  </a:cubicBezTo>
                  <a:cubicBezTo>
                    <a:pt x="129117" y="131233"/>
                    <a:pt x="127509" y="157675"/>
                    <a:pt x="127000" y="184150"/>
                  </a:cubicBezTo>
                  <a:cubicBezTo>
                    <a:pt x="125392" y="267750"/>
                    <a:pt x="126882" y="351416"/>
                    <a:pt x="123825" y="434975"/>
                  </a:cubicBezTo>
                  <a:cubicBezTo>
                    <a:pt x="123685" y="438788"/>
                    <a:pt x="120173" y="441802"/>
                    <a:pt x="117475" y="444500"/>
                  </a:cubicBezTo>
                  <a:cubicBezTo>
                    <a:pt x="114777" y="447198"/>
                    <a:pt x="111125" y="448733"/>
                    <a:pt x="107950" y="450850"/>
                  </a:cubicBezTo>
                  <a:cubicBezTo>
                    <a:pt x="104775" y="448733"/>
                    <a:pt x="100809" y="447480"/>
                    <a:pt x="98425" y="444500"/>
                  </a:cubicBezTo>
                  <a:cubicBezTo>
                    <a:pt x="96334" y="441887"/>
                    <a:pt x="95381" y="438319"/>
                    <a:pt x="95250" y="434975"/>
                  </a:cubicBezTo>
                  <a:cubicBezTo>
                    <a:pt x="93259" y="384203"/>
                    <a:pt x="94028" y="333348"/>
                    <a:pt x="92075" y="282575"/>
                  </a:cubicBezTo>
                  <a:cubicBezTo>
                    <a:pt x="91907" y="278215"/>
                    <a:pt x="89847" y="274135"/>
                    <a:pt x="88900" y="269875"/>
                  </a:cubicBezTo>
                  <a:cubicBezTo>
                    <a:pt x="87729" y="264607"/>
                    <a:pt x="86783" y="259292"/>
                    <a:pt x="85725" y="254000"/>
                  </a:cubicBezTo>
                  <a:cubicBezTo>
                    <a:pt x="83608" y="206375"/>
                    <a:pt x="82349" y="158704"/>
                    <a:pt x="79375" y="111125"/>
                  </a:cubicBezTo>
                  <a:cubicBezTo>
                    <a:pt x="79166" y="107785"/>
                    <a:pt x="77697" y="104593"/>
                    <a:pt x="76200" y="101600"/>
                  </a:cubicBezTo>
                  <a:cubicBezTo>
                    <a:pt x="72543" y="94286"/>
                    <a:pt x="69480" y="88900"/>
                    <a:pt x="60325" y="88900"/>
                  </a:cubicBezTo>
                  <a:cubicBezTo>
                    <a:pt x="57958" y="88900"/>
                    <a:pt x="68263" y="89429"/>
                    <a:pt x="66675" y="92075"/>
                  </a:cubicBezTo>
                  <a:close/>
                </a:path>
              </a:pathLst>
            </a:custGeom>
            <a:solidFill>
              <a:srgbClr val="FFFFFF"/>
            </a:solidFill>
            <a:ln w="63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800213" y="3068563"/>
              <a:ext cx="142957" cy="216552"/>
            </a:xfrm>
            <a:prstGeom prst="ellipse">
              <a:avLst/>
            </a:prstGeom>
            <a:solidFill>
              <a:srgbClr val="FFFFFF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389" name="Grouper 15"/>
          <p:cNvGrpSpPr>
            <a:grpSpLocks/>
          </p:cNvGrpSpPr>
          <p:nvPr/>
        </p:nvGrpSpPr>
        <p:grpSpPr bwMode="auto">
          <a:xfrm rot="420000">
            <a:off x="1308101" y="3933825"/>
            <a:ext cx="383822" cy="863600"/>
            <a:chOff x="6079604" y="2636913"/>
            <a:chExt cx="432048" cy="720079"/>
          </a:xfrm>
        </p:grpSpPr>
        <p:sp>
          <p:nvSpPr>
            <p:cNvPr id="10" name="Forme libre 9"/>
            <p:cNvSpPr/>
            <p:nvPr/>
          </p:nvSpPr>
          <p:spPr>
            <a:xfrm>
              <a:off x="6079604" y="2636913"/>
              <a:ext cx="432048" cy="720079"/>
            </a:xfrm>
            <a:custGeom>
              <a:avLst/>
              <a:gdLst>
                <a:gd name="connsiteX0" fmla="*/ 47625 w 946150"/>
                <a:gd name="connsiteY0" fmla="*/ 66675 h 1387475"/>
                <a:gd name="connsiteX1" fmla="*/ 22225 w 946150"/>
                <a:gd name="connsiteY1" fmla="*/ 73025 h 1387475"/>
                <a:gd name="connsiteX2" fmla="*/ 15875 w 946150"/>
                <a:gd name="connsiteY2" fmla="*/ 82550 h 1387475"/>
                <a:gd name="connsiteX3" fmla="*/ 12700 w 946150"/>
                <a:gd name="connsiteY3" fmla="*/ 250825 h 1387475"/>
                <a:gd name="connsiteX4" fmla="*/ 22225 w 946150"/>
                <a:gd name="connsiteY4" fmla="*/ 495300 h 1387475"/>
                <a:gd name="connsiteX5" fmla="*/ 19050 w 946150"/>
                <a:gd name="connsiteY5" fmla="*/ 698500 h 1387475"/>
                <a:gd name="connsiteX6" fmla="*/ 15875 w 946150"/>
                <a:gd name="connsiteY6" fmla="*/ 752475 h 1387475"/>
                <a:gd name="connsiteX7" fmla="*/ 9525 w 946150"/>
                <a:gd name="connsiteY7" fmla="*/ 762000 h 1387475"/>
                <a:gd name="connsiteX8" fmla="*/ 0 w 946150"/>
                <a:gd name="connsiteY8" fmla="*/ 787400 h 1387475"/>
                <a:gd name="connsiteX9" fmla="*/ 3175 w 946150"/>
                <a:gd name="connsiteY9" fmla="*/ 968375 h 1387475"/>
                <a:gd name="connsiteX10" fmla="*/ 9525 w 946150"/>
                <a:gd name="connsiteY10" fmla="*/ 1016000 h 1387475"/>
                <a:gd name="connsiteX11" fmla="*/ 19050 w 946150"/>
                <a:gd name="connsiteY11" fmla="*/ 1060450 h 1387475"/>
                <a:gd name="connsiteX12" fmla="*/ 22225 w 946150"/>
                <a:gd name="connsiteY12" fmla="*/ 1069975 h 1387475"/>
                <a:gd name="connsiteX13" fmla="*/ 25400 w 946150"/>
                <a:gd name="connsiteY13" fmla="*/ 1079500 h 1387475"/>
                <a:gd name="connsiteX14" fmla="*/ 47625 w 946150"/>
                <a:gd name="connsiteY14" fmla="*/ 1108075 h 1387475"/>
                <a:gd name="connsiteX15" fmla="*/ 57150 w 946150"/>
                <a:gd name="connsiteY15" fmla="*/ 1127125 h 1387475"/>
                <a:gd name="connsiteX16" fmla="*/ 63500 w 946150"/>
                <a:gd name="connsiteY16" fmla="*/ 1203325 h 1387475"/>
                <a:gd name="connsiteX17" fmla="*/ 69850 w 946150"/>
                <a:gd name="connsiteY17" fmla="*/ 1228725 h 1387475"/>
                <a:gd name="connsiteX18" fmla="*/ 79375 w 946150"/>
                <a:gd name="connsiteY18" fmla="*/ 1260475 h 1387475"/>
                <a:gd name="connsiteX19" fmla="*/ 82550 w 946150"/>
                <a:gd name="connsiteY19" fmla="*/ 1270000 h 1387475"/>
                <a:gd name="connsiteX20" fmla="*/ 98425 w 946150"/>
                <a:gd name="connsiteY20" fmla="*/ 1311275 h 1387475"/>
                <a:gd name="connsiteX21" fmla="*/ 114300 w 946150"/>
                <a:gd name="connsiteY21" fmla="*/ 1330325 h 1387475"/>
                <a:gd name="connsiteX22" fmla="*/ 123825 w 946150"/>
                <a:gd name="connsiteY22" fmla="*/ 1333500 h 1387475"/>
                <a:gd name="connsiteX23" fmla="*/ 161925 w 946150"/>
                <a:gd name="connsiteY23" fmla="*/ 1336675 h 1387475"/>
                <a:gd name="connsiteX24" fmla="*/ 174625 w 946150"/>
                <a:gd name="connsiteY24" fmla="*/ 1346200 h 1387475"/>
                <a:gd name="connsiteX25" fmla="*/ 184150 w 946150"/>
                <a:gd name="connsiteY25" fmla="*/ 1349375 h 1387475"/>
                <a:gd name="connsiteX26" fmla="*/ 215900 w 946150"/>
                <a:gd name="connsiteY26" fmla="*/ 1362075 h 1387475"/>
                <a:gd name="connsiteX27" fmla="*/ 247650 w 946150"/>
                <a:gd name="connsiteY27" fmla="*/ 1371600 h 1387475"/>
                <a:gd name="connsiteX28" fmla="*/ 276225 w 946150"/>
                <a:gd name="connsiteY28" fmla="*/ 1374775 h 1387475"/>
                <a:gd name="connsiteX29" fmla="*/ 288925 w 946150"/>
                <a:gd name="connsiteY29" fmla="*/ 1377950 h 1387475"/>
                <a:gd name="connsiteX30" fmla="*/ 304800 w 946150"/>
                <a:gd name="connsiteY30" fmla="*/ 1381125 h 1387475"/>
                <a:gd name="connsiteX31" fmla="*/ 314325 w 946150"/>
                <a:gd name="connsiteY31" fmla="*/ 1384300 h 1387475"/>
                <a:gd name="connsiteX32" fmla="*/ 355600 w 946150"/>
                <a:gd name="connsiteY32" fmla="*/ 1387475 h 1387475"/>
                <a:gd name="connsiteX33" fmla="*/ 412750 w 946150"/>
                <a:gd name="connsiteY33" fmla="*/ 1384300 h 1387475"/>
                <a:gd name="connsiteX34" fmla="*/ 419100 w 946150"/>
                <a:gd name="connsiteY34" fmla="*/ 1374775 h 1387475"/>
                <a:gd name="connsiteX35" fmla="*/ 441325 w 946150"/>
                <a:gd name="connsiteY35" fmla="*/ 1371600 h 1387475"/>
                <a:gd name="connsiteX36" fmla="*/ 657225 w 946150"/>
                <a:gd name="connsiteY36" fmla="*/ 1368425 h 1387475"/>
                <a:gd name="connsiteX37" fmla="*/ 685800 w 946150"/>
                <a:gd name="connsiteY37" fmla="*/ 1362075 h 1387475"/>
                <a:gd name="connsiteX38" fmla="*/ 727075 w 946150"/>
                <a:gd name="connsiteY38" fmla="*/ 1358900 h 1387475"/>
                <a:gd name="connsiteX39" fmla="*/ 746125 w 946150"/>
                <a:gd name="connsiteY39" fmla="*/ 1355725 h 1387475"/>
                <a:gd name="connsiteX40" fmla="*/ 752475 w 946150"/>
                <a:gd name="connsiteY40" fmla="*/ 1333500 h 1387475"/>
                <a:gd name="connsiteX41" fmla="*/ 787400 w 946150"/>
                <a:gd name="connsiteY41" fmla="*/ 1330325 h 1387475"/>
                <a:gd name="connsiteX42" fmla="*/ 809625 w 946150"/>
                <a:gd name="connsiteY42" fmla="*/ 1320800 h 1387475"/>
                <a:gd name="connsiteX43" fmla="*/ 822325 w 946150"/>
                <a:gd name="connsiteY43" fmla="*/ 1317625 h 1387475"/>
                <a:gd name="connsiteX44" fmla="*/ 831850 w 946150"/>
                <a:gd name="connsiteY44" fmla="*/ 1314450 h 1387475"/>
                <a:gd name="connsiteX45" fmla="*/ 844550 w 946150"/>
                <a:gd name="connsiteY45" fmla="*/ 1304925 h 1387475"/>
                <a:gd name="connsiteX46" fmla="*/ 854075 w 946150"/>
                <a:gd name="connsiteY46" fmla="*/ 1301750 h 1387475"/>
                <a:gd name="connsiteX47" fmla="*/ 866775 w 946150"/>
                <a:gd name="connsiteY47" fmla="*/ 1282700 h 1387475"/>
                <a:gd name="connsiteX48" fmla="*/ 869950 w 946150"/>
                <a:gd name="connsiteY48" fmla="*/ 1273175 h 1387475"/>
                <a:gd name="connsiteX49" fmla="*/ 879475 w 946150"/>
                <a:gd name="connsiteY49" fmla="*/ 1266825 h 1387475"/>
                <a:gd name="connsiteX50" fmla="*/ 892175 w 946150"/>
                <a:gd name="connsiteY50" fmla="*/ 1225550 h 1387475"/>
                <a:gd name="connsiteX51" fmla="*/ 895350 w 946150"/>
                <a:gd name="connsiteY51" fmla="*/ 1206500 h 1387475"/>
                <a:gd name="connsiteX52" fmla="*/ 901700 w 946150"/>
                <a:gd name="connsiteY52" fmla="*/ 1196975 h 1387475"/>
                <a:gd name="connsiteX53" fmla="*/ 904875 w 946150"/>
                <a:gd name="connsiteY53" fmla="*/ 1184275 h 1387475"/>
                <a:gd name="connsiteX54" fmla="*/ 911225 w 946150"/>
                <a:gd name="connsiteY54" fmla="*/ 1165225 h 1387475"/>
                <a:gd name="connsiteX55" fmla="*/ 917575 w 946150"/>
                <a:gd name="connsiteY55" fmla="*/ 1003300 h 1387475"/>
                <a:gd name="connsiteX56" fmla="*/ 920750 w 946150"/>
                <a:gd name="connsiteY56" fmla="*/ 987425 h 1387475"/>
                <a:gd name="connsiteX57" fmla="*/ 923925 w 946150"/>
                <a:gd name="connsiteY57" fmla="*/ 958850 h 1387475"/>
                <a:gd name="connsiteX58" fmla="*/ 927100 w 946150"/>
                <a:gd name="connsiteY58" fmla="*/ 885825 h 1387475"/>
                <a:gd name="connsiteX59" fmla="*/ 930275 w 946150"/>
                <a:gd name="connsiteY59" fmla="*/ 876300 h 1387475"/>
                <a:gd name="connsiteX60" fmla="*/ 923925 w 946150"/>
                <a:gd name="connsiteY60" fmla="*/ 733425 h 1387475"/>
                <a:gd name="connsiteX61" fmla="*/ 920750 w 946150"/>
                <a:gd name="connsiteY61" fmla="*/ 635000 h 1387475"/>
                <a:gd name="connsiteX62" fmla="*/ 914400 w 946150"/>
                <a:gd name="connsiteY62" fmla="*/ 565150 h 1387475"/>
                <a:gd name="connsiteX63" fmla="*/ 917575 w 946150"/>
                <a:gd name="connsiteY63" fmla="*/ 339725 h 1387475"/>
                <a:gd name="connsiteX64" fmla="*/ 920750 w 946150"/>
                <a:gd name="connsiteY64" fmla="*/ 330200 h 1387475"/>
                <a:gd name="connsiteX65" fmla="*/ 923925 w 946150"/>
                <a:gd name="connsiteY65" fmla="*/ 317500 h 1387475"/>
                <a:gd name="connsiteX66" fmla="*/ 936625 w 946150"/>
                <a:gd name="connsiteY66" fmla="*/ 298450 h 1387475"/>
                <a:gd name="connsiteX67" fmla="*/ 939800 w 946150"/>
                <a:gd name="connsiteY67" fmla="*/ 288925 h 1387475"/>
                <a:gd name="connsiteX68" fmla="*/ 946150 w 946150"/>
                <a:gd name="connsiteY68" fmla="*/ 260350 h 1387475"/>
                <a:gd name="connsiteX69" fmla="*/ 942975 w 946150"/>
                <a:gd name="connsiteY69" fmla="*/ 171450 h 1387475"/>
                <a:gd name="connsiteX70" fmla="*/ 939800 w 946150"/>
                <a:gd name="connsiteY70" fmla="*/ 158750 h 1387475"/>
                <a:gd name="connsiteX71" fmla="*/ 933450 w 946150"/>
                <a:gd name="connsiteY71" fmla="*/ 111125 h 1387475"/>
                <a:gd name="connsiteX72" fmla="*/ 923925 w 946150"/>
                <a:gd name="connsiteY72" fmla="*/ 82550 h 1387475"/>
                <a:gd name="connsiteX73" fmla="*/ 920750 w 946150"/>
                <a:gd name="connsiteY73" fmla="*/ 73025 h 1387475"/>
                <a:gd name="connsiteX74" fmla="*/ 901700 w 946150"/>
                <a:gd name="connsiteY74" fmla="*/ 63500 h 1387475"/>
                <a:gd name="connsiteX75" fmla="*/ 892175 w 946150"/>
                <a:gd name="connsiteY75" fmla="*/ 66675 h 1387475"/>
                <a:gd name="connsiteX76" fmla="*/ 885825 w 946150"/>
                <a:gd name="connsiteY76" fmla="*/ 177800 h 1387475"/>
                <a:gd name="connsiteX77" fmla="*/ 876300 w 946150"/>
                <a:gd name="connsiteY77" fmla="*/ 200025 h 1387475"/>
                <a:gd name="connsiteX78" fmla="*/ 873125 w 946150"/>
                <a:gd name="connsiteY78" fmla="*/ 209550 h 1387475"/>
                <a:gd name="connsiteX79" fmla="*/ 869950 w 946150"/>
                <a:gd name="connsiteY79" fmla="*/ 276225 h 1387475"/>
                <a:gd name="connsiteX80" fmla="*/ 854075 w 946150"/>
                <a:gd name="connsiteY80" fmla="*/ 307975 h 1387475"/>
                <a:gd name="connsiteX81" fmla="*/ 844550 w 946150"/>
                <a:gd name="connsiteY81" fmla="*/ 311150 h 1387475"/>
                <a:gd name="connsiteX82" fmla="*/ 825500 w 946150"/>
                <a:gd name="connsiteY82" fmla="*/ 307975 h 1387475"/>
                <a:gd name="connsiteX83" fmla="*/ 822325 w 946150"/>
                <a:gd name="connsiteY83" fmla="*/ 298450 h 1387475"/>
                <a:gd name="connsiteX84" fmla="*/ 825500 w 946150"/>
                <a:gd name="connsiteY84" fmla="*/ 250825 h 1387475"/>
                <a:gd name="connsiteX85" fmla="*/ 825500 w 946150"/>
                <a:gd name="connsiteY85" fmla="*/ 50800 h 1387475"/>
                <a:gd name="connsiteX86" fmla="*/ 812800 w 946150"/>
                <a:gd name="connsiteY86" fmla="*/ 34925 h 1387475"/>
                <a:gd name="connsiteX87" fmla="*/ 784225 w 946150"/>
                <a:gd name="connsiteY87" fmla="*/ 41275 h 1387475"/>
                <a:gd name="connsiteX88" fmla="*/ 781050 w 946150"/>
                <a:gd name="connsiteY88" fmla="*/ 50800 h 1387475"/>
                <a:gd name="connsiteX89" fmla="*/ 787400 w 946150"/>
                <a:gd name="connsiteY89" fmla="*/ 133350 h 1387475"/>
                <a:gd name="connsiteX90" fmla="*/ 784225 w 946150"/>
                <a:gd name="connsiteY90" fmla="*/ 361950 h 1387475"/>
                <a:gd name="connsiteX91" fmla="*/ 749300 w 946150"/>
                <a:gd name="connsiteY91" fmla="*/ 381000 h 1387475"/>
                <a:gd name="connsiteX92" fmla="*/ 739775 w 946150"/>
                <a:gd name="connsiteY92" fmla="*/ 384175 h 1387475"/>
                <a:gd name="connsiteX93" fmla="*/ 730250 w 946150"/>
                <a:gd name="connsiteY93" fmla="*/ 377825 h 1387475"/>
                <a:gd name="connsiteX94" fmla="*/ 720725 w 946150"/>
                <a:gd name="connsiteY94" fmla="*/ 339725 h 1387475"/>
                <a:gd name="connsiteX95" fmla="*/ 717550 w 946150"/>
                <a:gd name="connsiteY95" fmla="*/ 327025 h 1387475"/>
                <a:gd name="connsiteX96" fmla="*/ 711200 w 946150"/>
                <a:gd name="connsiteY96" fmla="*/ 317500 h 1387475"/>
                <a:gd name="connsiteX97" fmla="*/ 717550 w 946150"/>
                <a:gd name="connsiteY97" fmla="*/ 238125 h 1387475"/>
                <a:gd name="connsiteX98" fmla="*/ 723900 w 946150"/>
                <a:gd name="connsiteY98" fmla="*/ 212725 h 1387475"/>
                <a:gd name="connsiteX99" fmla="*/ 723900 w 946150"/>
                <a:gd name="connsiteY99" fmla="*/ 92075 h 1387475"/>
                <a:gd name="connsiteX100" fmla="*/ 720725 w 946150"/>
                <a:gd name="connsiteY100" fmla="*/ 79375 h 1387475"/>
                <a:gd name="connsiteX101" fmla="*/ 717550 w 946150"/>
                <a:gd name="connsiteY101" fmla="*/ 53975 h 1387475"/>
                <a:gd name="connsiteX102" fmla="*/ 704850 w 946150"/>
                <a:gd name="connsiteY102" fmla="*/ 31750 h 1387475"/>
                <a:gd name="connsiteX103" fmla="*/ 685800 w 946150"/>
                <a:gd name="connsiteY103" fmla="*/ 25400 h 1387475"/>
                <a:gd name="connsiteX104" fmla="*/ 669925 w 946150"/>
                <a:gd name="connsiteY104" fmla="*/ 31750 h 1387475"/>
                <a:gd name="connsiteX105" fmla="*/ 666750 w 946150"/>
                <a:gd name="connsiteY105" fmla="*/ 47625 h 1387475"/>
                <a:gd name="connsiteX106" fmla="*/ 660400 w 946150"/>
                <a:gd name="connsiteY106" fmla="*/ 107950 h 1387475"/>
                <a:gd name="connsiteX107" fmla="*/ 657225 w 946150"/>
                <a:gd name="connsiteY107" fmla="*/ 155575 h 1387475"/>
                <a:gd name="connsiteX108" fmla="*/ 654050 w 946150"/>
                <a:gd name="connsiteY108" fmla="*/ 168275 h 1387475"/>
                <a:gd name="connsiteX109" fmla="*/ 650875 w 946150"/>
                <a:gd name="connsiteY109" fmla="*/ 184150 h 1387475"/>
                <a:gd name="connsiteX110" fmla="*/ 647700 w 946150"/>
                <a:gd name="connsiteY110" fmla="*/ 209550 h 1387475"/>
                <a:gd name="connsiteX111" fmla="*/ 644525 w 946150"/>
                <a:gd name="connsiteY111" fmla="*/ 219075 h 1387475"/>
                <a:gd name="connsiteX112" fmla="*/ 641350 w 946150"/>
                <a:gd name="connsiteY112" fmla="*/ 238125 h 1387475"/>
                <a:gd name="connsiteX113" fmla="*/ 644525 w 946150"/>
                <a:gd name="connsiteY113" fmla="*/ 365125 h 1387475"/>
                <a:gd name="connsiteX114" fmla="*/ 635000 w 946150"/>
                <a:gd name="connsiteY114" fmla="*/ 409575 h 1387475"/>
                <a:gd name="connsiteX115" fmla="*/ 625475 w 946150"/>
                <a:gd name="connsiteY115" fmla="*/ 412750 h 1387475"/>
                <a:gd name="connsiteX116" fmla="*/ 606425 w 946150"/>
                <a:gd name="connsiteY116" fmla="*/ 409575 h 1387475"/>
                <a:gd name="connsiteX117" fmla="*/ 590550 w 946150"/>
                <a:gd name="connsiteY117" fmla="*/ 393700 h 1387475"/>
                <a:gd name="connsiteX118" fmla="*/ 587375 w 946150"/>
                <a:gd name="connsiteY118" fmla="*/ 384175 h 1387475"/>
                <a:gd name="connsiteX119" fmla="*/ 577850 w 946150"/>
                <a:gd name="connsiteY119" fmla="*/ 365125 h 1387475"/>
                <a:gd name="connsiteX120" fmla="*/ 581025 w 946150"/>
                <a:gd name="connsiteY120" fmla="*/ 203200 h 1387475"/>
                <a:gd name="connsiteX121" fmla="*/ 584200 w 946150"/>
                <a:gd name="connsiteY121" fmla="*/ 174625 h 1387475"/>
                <a:gd name="connsiteX122" fmla="*/ 587375 w 946150"/>
                <a:gd name="connsiteY122" fmla="*/ 165100 h 1387475"/>
                <a:gd name="connsiteX123" fmla="*/ 584200 w 946150"/>
                <a:gd name="connsiteY123" fmla="*/ 53975 h 1387475"/>
                <a:gd name="connsiteX124" fmla="*/ 571500 w 946150"/>
                <a:gd name="connsiteY124" fmla="*/ 22225 h 1387475"/>
                <a:gd name="connsiteX125" fmla="*/ 561975 w 946150"/>
                <a:gd name="connsiteY125" fmla="*/ 19050 h 1387475"/>
                <a:gd name="connsiteX126" fmla="*/ 546100 w 946150"/>
                <a:gd name="connsiteY126" fmla="*/ 22225 h 1387475"/>
                <a:gd name="connsiteX127" fmla="*/ 542925 w 946150"/>
                <a:gd name="connsiteY127" fmla="*/ 31750 h 1387475"/>
                <a:gd name="connsiteX128" fmla="*/ 539750 w 946150"/>
                <a:gd name="connsiteY128" fmla="*/ 44450 h 1387475"/>
                <a:gd name="connsiteX129" fmla="*/ 536575 w 946150"/>
                <a:gd name="connsiteY129" fmla="*/ 168275 h 1387475"/>
                <a:gd name="connsiteX130" fmla="*/ 533400 w 946150"/>
                <a:gd name="connsiteY130" fmla="*/ 177800 h 1387475"/>
                <a:gd name="connsiteX131" fmla="*/ 530225 w 946150"/>
                <a:gd name="connsiteY131" fmla="*/ 193675 h 1387475"/>
                <a:gd name="connsiteX132" fmla="*/ 527050 w 946150"/>
                <a:gd name="connsiteY132" fmla="*/ 222250 h 1387475"/>
                <a:gd name="connsiteX133" fmla="*/ 520700 w 946150"/>
                <a:gd name="connsiteY133" fmla="*/ 247650 h 1387475"/>
                <a:gd name="connsiteX134" fmla="*/ 514350 w 946150"/>
                <a:gd name="connsiteY134" fmla="*/ 273050 h 1387475"/>
                <a:gd name="connsiteX135" fmla="*/ 495300 w 946150"/>
                <a:gd name="connsiteY135" fmla="*/ 415925 h 1387475"/>
                <a:gd name="connsiteX136" fmla="*/ 485775 w 946150"/>
                <a:gd name="connsiteY136" fmla="*/ 419100 h 1387475"/>
                <a:gd name="connsiteX137" fmla="*/ 460375 w 946150"/>
                <a:gd name="connsiteY137" fmla="*/ 415925 h 1387475"/>
                <a:gd name="connsiteX138" fmla="*/ 454025 w 946150"/>
                <a:gd name="connsiteY138" fmla="*/ 400050 h 1387475"/>
                <a:gd name="connsiteX139" fmla="*/ 460375 w 946150"/>
                <a:gd name="connsiteY139" fmla="*/ 250825 h 1387475"/>
                <a:gd name="connsiteX140" fmla="*/ 466725 w 946150"/>
                <a:gd name="connsiteY140" fmla="*/ 225425 h 1387475"/>
                <a:gd name="connsiteX141" fmla="*/ 473075 w 946150"/>
                <a:gd name="connsiteY141" fmla="*/ 190500 h 1387475"/>
                <a:gd name="connsiteX142" fmla="*/ 479425 w 946150"/>
                <a:gd name="connsiteY142" fmla="*/ 158750 h 1387475"/>
                <a:gd name="connsiteX143" fmla="*/ 476250 w 946150"/>
                <a:gd name="connsiteY143" fmla="*/ 69850 h 1387475"/>
                <a:gd name="connsiteX144" fmla="*/ 469900 w 946150"/>
                <a:gd name="connsiteY144" fmla="*/ 50800 h 1387475"/>
                <a:gd name="connsiteX145" fmla="*/ 463550 w 946150"/>
                <a:gd name="connsiteY145" fmla="*/ 41275 h 1387475"/>
                <a:gd name="connsiteX146" fmla="*/ 457200 w 946150"/>
                <a:gd name="connsiteY146" fmla="*/ 22225 h 1387475"/>
                <a:gd name="connsiteX147" fmla="*/ 428625 w 946150"/>
                <a:gd name="connsiteY147" fmla="*/ 6350 h 1387475"/>
                <a:gd name="connsiteX148" fmla="*/ 415925 w 946150"/>
                <a:gd name="connsiteY148" fmla="*/ 9525 h 1387475"/>
                <a:gd name="connsiteX149" fmla="*/ 412750 w 946150"/>
                <a:gd name="connsiteY149" fmla="*/ 19050 h 1387475"/>
                <a:gd name="connsiteX150" fmla="*/ 406400 w 946150"/>
                <a:gd name="connsiteY150" fmla="*/ 53975 h 1387475"/>
                <a:gd name="connsiteX151" fmla="*/ 400050 w 946150"/>
                <a:gd name="connsiteY151" fmla="*/ 155575 h 1387475"/>
                <a:gd name="connsiteX152" fmla="*/ 396875 w 946150"/>
                <a:gd name="connsiteY152" fmla="*/ 190500 h 1387475"/>
                <a:gd name="connsiteX153" fmla="*/ 393700 w 946150"/>
                <a:gd name="connsiteY153" fmla="*/ 200025 h 1387475"/>
                <a:gd name="connsiteX154" fmla="*/ 390525 w 946150"/>
                <a:gd name="connsiteY154" fmla="*/ 273050 h 1387475"/>
                <a:gd name="connsiteX155" fmla="*/ 381000 w 946150"/>
                <a:gd name="connsiteY155" fmla="*/ 371475 h 1387475"/>
                <a:gd name="connsiteX156" fmla="*/ 368300 w 946150"/>
                <a:gd name="connsiteY156" fmla="*/ 431800 h 1387475"/>
                <a:gd name="connsiteX157" fmla="*/ 320675 w 946150"/>
                <a:gd name="connsiteY157" fmla="*/ 428625 h 1387475"/>
                <a:gd name="connsiteX158" fmla="*/ 314325 w 946150"/>
                <a:gd name="connsiteY158" fmla="*/ 419100 h 1387475"/>
                <a:gd name="connsiteX159" fmla="*/ 317500 w 946150"/>
                <a:gd name="connsiteY159" fmla="*/ 139700 h 1387475"/>
                <a:gd name="connsiteX160" fmla="*/ 320675 w 946150"/>
                <a:gd name="connsiteY160" fmla="*/ 120650 h 1387475"/>
                <a:gd name="connsiteX161" fmla="*/ 327025 w 946150"/>
                <a:gd name="connsiteY161" fmla="*/ 104775 h 1387475"/>
                <a:gd name="connsiteX162" fmla="*/ 330200 w 946150"/>
                <a:gd name="connsiteY162" fmla="*/ 88900 h 1387475"/>
                <a:gd name="connsiteX163" fmla="*/ 333375 w 946150"/>
                <a:gd name="connsiteY163" fmla="*/ 76200 h 1387475"/>
                <a:gd name="connsiteX164" fmla="*/ 323850 w 946150"/>
                <a:gd name="connsiteY164" fmla="*/ 31750 h 1387475"/>
                <a:gd name="connsiteX165" fmla="*/ 314325 w 946150"/>
                <a:gd name="connsiteY165" fmla="*/ 12700 h 1387475"/>
                <a:gd name="connsiteX166" fmla="*/ 304800 w 946150"/>
                <a:gd name="connsiteY166" fmla="*/ 6350 h 1387475"/>
                <a:gd name="connsiteX167" fmla="*/ 273050 w 946150"/>
                <a:gd name="connsiteY167" fmla="*/ 9525 h 1387475"/>
                <a:gd name="connsiteX168" fmla="*/ 269875 w 946150"/>
                <a:gd name="connsiteY168" fmla="*/ 19050 h 1387475"/>
                <a:gd name="connsiteX169" fmla="*/ 266700 w 946150"/>
                <a:gd name="connsiteY169" fmla="*/ 31750 h 1387475"/>
                <a:gd name="connsiteX170" fmla="*/ 266700 w 946150"/>
                <a:gd name="connsiteY170" fmla="*/ 254000 h 1387475"/>
                <a:gd name="connsiteX171" fmla="*/ 273050 w 946150"/>
                <a:gd name="connsiteY171" fmla="*/ 263525 h 1387475"/>
                <a:gd name="connsiteX172" fmla="*/ 282575 w 946150"/>
                <a:gd name="connsiteY172" fmla="*/ 282575 h 1387475"/>
                <a:gd name="connsiteX173" fmla="*/ 295275 w 946150"/>
                <a:gd name="connsiteY173" fmla="*/ 295275 h 1387475"/>
                <a:gd name="connsiteX174" fmla="*/ 288925 w 946150"/>
                <a:gd name="connsiteY174" fmla="*/ 368300 h 1387475"/>
                <a:gd name="connsiteX175" fmla="*/ 282575 w 946150"/>
                <a:gd name="connsiteY175" fmla="*/ 377825 h 1387475"/>
                <a:gd name="connsiteX176" fmla="*/ 279400 w 946150"/>
                <a:gd name="connsiteY176" fmla="*/ 387350 h 1387475"/>
                <a:gd name="connsiteX177" fmla="*/ 250825 w 946150"/>
                <a:gd name="connsiteY177" fmla="*/ 403225 h 1387475"/>
                <a:gd name="connsiteX178" fmla="*/ 219075 w 946150"/>
                <a:gd name="connsiteY178" fmla="*/ 393700 h 1387475"/>
                <a:gd name="connsiteX179" fmla="*/ 215900 w 946150"/>
                <a:gd name="connsiteY179" fmla="*/ 381000 h 1387475"/>
                <a:gd name="connsiteX180" fmla="*/ 209550 w 946150"/>
                <a:gd name="connsiteY180" fmla="*/ 358775 h 1387475"/>
                <a:gd name="connsiteX181" fmla="*/ 206375 w 946150"/>
                <a:gd name="connsiteY181" fmla="*/ 333375 h 1387475"/>
                <a:gd name="connsiteX182" fmla="*/ 209550 w 946150"/>
                <a:gd name="connsiteY182" fmla="*/ 158750 h 1387475"/>
                <a:gd name="connsiteX183" fmla="*/ 215900 w 946150"/>
                <a:gd name="connsiteY183" fmla="*/ 136525 h 1387475"/>
                <a:gd name="connsiteX184" fmla="*/ 225425 w 946150"/>
                <a:gd name="connsiteY184" fmla="*/ 92075 h 1387475"/>
                <a:gd name="connsiteX185" fmla="*/ 219075 w 946150"/>
                <a:gd name="connsiteY185" fmla="*/ 25400 h 1387475"/>
                <a:gd name="connsiteX186" fmla="*/ 215900 w 946150"/>
                <a:gd name="connsiteY186" fmla="*/ 12700 h 1387475"/>
                <a:gd name="connsiteX187" fmla="*/ 212725 w 946150"/>
                <a:gd name="connsiteY187" fmla="*/ 3175 h 1387475"/>
                <a:gd name="connsiteX188" fmla="*/ 196850 w 946150"/>
                <a:gd name="connsiteY188" fmla="*/ 0 h 1387475"/>
                <a:gd name="connsiteX189" fmla="*/ 174625 w 946150"/>
                <a:gd name="connsiteY189" fmla="*/ 3175 h 1387475"/>
                <a:gd name="connsiteX190" fmla="*/ 168275 w 946150"/>
                <a:gd name="connsiteY190" fmla="*/ 22225 h 1387475"/>
                <a:gd name="connsiteX191" fmla="*/ 168275 w 946150"/>
                <a:gd name="connsiteY191" fmla="*/ 361950 h 1387475"/>
                <a:gd name="connsiteX192" fmla="*/ 152400 w 946150"/>
                <a:gd name="connsiteY192" fmla="*/ 374650 h 1387475"/>
                <a:gd name="connsiteX193" fmla="*/ 117475 w 946150"/>
                <a:gd name="connsiteY193" fmla="*/ 358775 h 1387475"/>
                <a:gd name="connsiteX194" fmla="*/ 114300 w 946150"/>
                <a:gd name="connsiteY194" fmla="*/ 349250 h 1387475"/>
                <a:gd name="connsiteX195" fmla="*/ 107950 w 946150"/>
                <a:gd name="connsiteY195" fmla="*/ 279400 h 1387475"/>
                <a:gd name="connsiteX196" fmla="*/ 111125 w 946150"/>
                <a:gd name="connsiteY196" fmla="*/ 139700 h 1387475"/>
                <a:gd name="connsiteX197" fmla="*/ 95250 w 946150"/>
                <a:gd name="connsiteY197" fmla="*/ 53975 h 1387475"/>
                <a:gd name="connsiteX198" fmla="*/ 82550 w 946150"/>
                <a:gd name="connsiteY198" fmla="*/ 50800 h 1387475"/>
                <a:gd name="connsiteX199" fmla="*/ 76200 w 946150"/>
                <a:gd name="connsiteY199" fmla="*/ 66675 h 1387475"/>
                <a:gd name="connsiteX200" fmla="*/ 76200 w 946150"/>
                <a:gd name="connsiteY200" fmla="*/ 158750 h 1387475"/>
                <a:gd name="connsiteX201" fmla="*/ 73025 w 946150"/>
                <a:gd name="connsiteY201" fmla="*/ 349250 h 1387475"/>
                <a:gd name="connsiteX202" fmla="*/ 60325 w 946150"/>
                <a:gd name="connsiteY202" fmla="*/ 368300 h 1387475"/>
                <a:gd name="connsiteX203" fmla="*/ 50800 w 946150"/>
                <a:gd name="connsiteY203" fmla="*/ 365125 h 1387475"/>
                <a:gd name="connsiteX204" fmla="*/ 44450 w 946150"/>
                <a:gd name="connsiteY204" fmla="*/ 352425 h 1387475"/>
                <a:gd name="connsiteX205" fmla="*/ 41275 w 946150"/>
                <a:gd name="connsiteY205" fmla="*/ 339725 h 1387475"/>
                <a:gd name="connsiteX206" fmla="*/ 38100 w 946150"/>
                <a:gd name="connsiteY206" fmla="*/ 330200 h 1387475"/>
                <a:gd name="connsiteX207" fmla="*/ 44450 w 946150"/>
                <a:gd name="connsiteY207" fmla="*/ 273050 h 1387475"/>
                <a:gd name="connsiteX208" fmla="*/ 50800 w 946150"/>
                <a:gd name="connsiteY208" fmla="*/ 247650 h 1387475"/>
                <a:gd name="connsiteX209" fmla="*/ 50800 w 946150"/>
                <a:gd name="connsiteY209" fmla="*/ 66675 h 1387475"/>
                <a:gd name="connsiteX210" fmla="*/ 31750 w 946150"/>
                <a:gd name="connsiteY210" fmla="*/ 60325 h 1387475"/>
                <a:gd name="connsiteX211" fmla="*/ 47625 w 946150"/>
                <a:gd name="connsiteY211" fmla="*/ 66675 h 138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946150" h="1387475">
                  <a:moveTo>
                    <a:pt x="47625" y="66675"/>
                  </a:moveTo>
                  <a:cubicBezTo>
                    <a:pt x="46834" y="66833"/>
                    <a:pt x="25479" y="70422"/>
                    <a:pt x="22225" y="73025"/>
                  </a:cubicBezTo>
                  <a:cubicBezTo>
                    <a:pt x="19245" y="75409"/>
                    <a:pt x="17992" y="79375"/>
                    <a:pt x="15875" y="82550"/>
                  </a:cubicBezTo>
                  <a:cubicBezTo>
                    <a:pt x="14817" y="138642"/>
                    <a:pt x="12700" y="194723"/>
                    <a:pt x="12700" y="250825"/>
                  </a:cubicBezTo>
                  <a:cubicBezTo>
                    <a:pt x="12700" y="332293"/>
                    <a:pt x="16420" y="414028"/>
                    <a:pt x="22225" y="495300"/>
                  </a:cubicBezTo>
                  <a:cubicBezTo>
                    <a:pt x="21167" y="563033"/>
                    <a:pt x="20722" y="630779"/>
                    <a:pt x="19050" y="698500"/>
                  </a:cubicBezTo>
                  <a:cubicBezTo>
                    <a:pt x="18605" y="716517"/>
                    <a:pt x="18549" y="734652"/>
                    <a:pt x="15875" y="752475"/>
                  </a:cubicBezTo>
                  <a:cubicBezTo>
                    <a:pt x="15309" y="756249"/>
                    <a:pt x="11418" y="758687"/>
                    <a:pt x="9525" y="762000"/>
                  </a:cubicBezTo>
                  <a:cubicBezTo>
                    <a:pt x="2146" y="774913"/>
                    <a:pt x="3473" y="773510"/>
                    <a:pt x="0" y="787400"/>
                  </a:cubicBezTo>
                  <a:cubicBezTo>
                    <a:pt x="1058" y="847725"/>
                    <a:pt x="1401" y="908067"/>
                    <a:pt x="3175" y="968375"/>
                  </a:cubicBezTo>
                  <a:cubicBezTo>
                    <a:pt x="4963" y="1029152"/>
                    <a:pt x="4180" y="983931"/>
                    <a:pt x="9525" y="1016000"/>
                  </a:cubicBezTo>
                  <a:cubicBezTo>
                    <a:pt x="16200" y="1056052"/>
                    <a:pt x="7907" y="1027021"/>
                    <a:pt x="19050" y="1060450"/>
                  </a:cubicBezTo>
                  <a:lnTo>
                    <a:pt x="22225" y="1069975"/>
                  </a:lnTo>
                  <a:cubicBezTo>
                    <a:pt x="23283" y="1073150"/>
                    <a:pt x="23033" y="1077133"/>
                    <a:pt x="25400" y="1079500"/>
                  </a:cubicBezTo>
                  <a:cubicBezTo>
                    <a:pt x="33618" y="1087718"/>
                    <a:pt x="43827" y="1096682"/>
                    <a:pt x="47625" y="1108075"/>
                  </a:cubicBezTo>
                  <a:cubicBezTo>
                    <a:pt x="52007" y="1121220"/>
                    <a:pt x="48944" y="1114815"/>
                    <a:pt x="57150" y="1127125"/>
                  </a:cubicBezTo>
                  <a:cubicBezTo>
                    <a:pt x="66862" y="1165974"/>
                    <a:pt x="53321" y="1108324"/>
                    <a:pt x="63500" y="1203325"/>
                  </a:cubicBezTo>
                  <a:cubicBezTo>
                    <a:pt x="64430" y="1212003"/>
                    <a:pt x="67733" y="1220258"/>
                    <a:pt x="69850" y="1228725"/>
                  </a:cubicBezTo>
                  <a:cubicBezTo>
                    <a:pt x="74648" y="1247919"/>
                    <a:pt x="71645" y="1237285"/>
                    <a:pt x="79375" y="1260475"/>
                  </a:cubicBezTo>
                  <a:cubicBezTo>
                    <a:pt x="80433" y="1263650"/>
                    <a:pt x="81894" y="1266718"/>
                    <a:pt x="82550" y="1270000"/>
                  </a:cubicBezTo>
                  <a:cubicBezTo>
                    <a:pt x="86351" y="1289003"/>
                    <a:pt x="85471" y="1291844"/>
                    <a:pt x="98425" y="1311275"/>
                  </a:cubicBezTo>
                  <a:cubicBezTo>
                    <a:pt x="103111" y="1318303"/>
                    <a:pt x="106966" y="1325436"/>
                    <a:pt x="114300" y="1330325"/>
                  </a:cubicBezTo>
                  <a:cubicBezTo>
                    <a:pt x="117085" y="1332181"/>
                    <a:pt x="120508" y="1333058"/>
                    <a:pt x="123825" y="1333500"/>
                  </a:cubicBezTo>
                  <a:cubicBezTo>
                    <a:pt x="136457" y="1335184"/>
                    <a:pt x="149225" y="1335617"/>
                    <a:pt x="161925" y="1336675"/>
                  </a:cubicBezTo>
                  <a:cubicBezTo>
                    <a:pt x="166158" y="1339850"/>
                    <a:pt x="170031" y="1343575"/>
                    <a:pt x="174625" y="1346200"/>
                  </a:cubicBezTo>
                  <a:cubicBezTo>
                    <a:pt x="177531" y="1347860"/>
                    <a:pt x="181026" y="1348174"/>
                    <a:pt x="184150" y="1349375"/>
                  </a:cubicBezTo>
                  <a:cubicBezTo>
                    <a:pt x="194789" y="1353467"/>
                    <a:pt x="205086" y="1358470"/>
                    <a:pt x="215900" y="1362075"/>
                  </a:cubicBezTo>
                  <a:cubicBezTo>
                    <a:pt x="223317" y="1364547"/>
                    <a:pt x="238739" y="1370229"/>
                    <a:pt x="247650" y="1371600"/>
                  </a:cubicBezTo>
                  <a:cubicBezTo>
                    <a:pt x="257122" y="1373057"/>
                    <a:pt x="266700" y="1373717"/>
                    <a:pt x="276225" y="1374775"/>
                  </a:cubicBezTo>
                  <a:cubicBezTo>
                    <a:pt x="280458" y="1375833"/>
                    <a:pt x="284665" y="1377003"/>
                    <a:pt x="288925" y="1377950"/>
                  </a:cubicBezTo>
                  <a:cubicBezTo>
                    <a:pt x="294193" y="1379121"/>
                    <a:pt x="299565" y="1379816"/>
                    <a:pt x="304800" y="1381125"/>
                  </a:cubicBezTo>
                  <a:cubicBezTo>
                    <a:pt x="308047" y="1381937"/>
                    <a:pt x="311004" y="1383885"/>
                    <a:pt x="314325" y="1384300"/>
                  </a:cubicBezTo>
                  <a:cubicBezTo>
                    <a:pt x="328017" y="1386012"/>
                    <a:pt x="341842" y="1386417"/>
                    <a:pt x="355600" y="1387475"/>
                  </a:cubicBezTo>
                  <a:cubicBezTo>
                    <a:pt x="374650" y="1386417"/>
                    <a:pt x="394041" y="1388042"/>
                    <a:pt x="412750" y="1384300"/>
                  </a:cubicBezTo>
                  <a:cubicBezTo>
                    <a:pt x="416492" y="1383552"/>
                    <a:pt x="415613" y="1376325"/>
                    <a:pt x="419100" y="1374775"/>
                  </a:cubicBezTo>
                  <a:cubicBezTo>
                    <a:pt x="425939" y="1371736"/>
                    <a:pt x="433844" y="1371799"/>
                    <a:pt x="441325" y="1371600"/>
                  </a:cubicBezTo>
                  <a:cubicBezTo>
                    <a:pt x="513274" y="1369681"/>
                    <a:pt x="585258" y="1369483"/>
                    <a:pt x="657225" y="1368425"/>
                  </a:cubicBezTo>
                  <a:cubicBezTo>
                    <a:pt x="664731" y="1366549"/>
                    <a:pt x="678545" y="1362881"/>
                    <a:pt x="685800" y="1362075"/>
                  </a:cubicBezTo>
                  <a:cubicBezTo>
                    <a:pt x="699515" y="1360551"/>
                    <a:pt x="713317" y="1359958"/>
                    <a:pt x="727075" y="1358900"/>
                  </a:cubicBezTo>
                  <a:cubicBezTo>
                    <a:pt x="733425" y="1357842"/>
                    <a:pt x="741573" y="1360277"/>
                    <a:pt x="746125" y="1355725"/>
                  </a:cubicBezTo>
                  <a:cubicBezTo>
                    <a:pt x="751573" y="1350277"/>
                    <a:pt x="745913" y="1337538"/>
                    <a:pt x="752475" y="1333500"/>
                  </a:cubicBezTo>
                  <a:cubicBezTo>
                    <a:pt x="762431" y="1327373"/>
                    <a:pt x="775758" y="1331383"/>
                    <a:pt x="787400" y="1330325"/>
                  </a:cubicBezTo>
                  <a:cubicBezTo>
                    <a:pt x="823861" y="1321210"/>
                    <a:pt x="778928" y="1333956"/>
                    <a:pt x="809625" y="1320800"/>
                  </a:cubicBezTo>
                  <a:cubicBezTo>
                    <a:pt x="813636" y="1319081"/>
                    <a:pt x="818129" y="1318824"/>
                    <a:pt x="822325" y="1317625"/>
                  </a:cubicBezTo>
                  <a:cubicBezTo>
                    <a:pt x="825543" y="1316706"/>
                    <a:pt x="828675" y="1315508"/>
                    <a:pt x="831850" y="1314450"/>
                  </a:cubicBezTo>
                  <a:cubicBezTo>
                    <a:pt x="836083" y="1311275"/>
                    <a:pt x="839956" y="1307550"/>
                    <a:pt x="844550" y="1304925"/>
                  </a:cubicBezTo>
                  <a:cubicBezTo>
                    <a:pt x="847456" y="1303265"/>
                    <a:pt x="851708" y="1304117"/>
                    <a:pt x="854075" y="1301750"/>
                  </a:cubicBezTo>
                  <a:cubicBezTo>
                    <a:pt x="859471" y="1296354"/>
                    <a:pt x="862542" y="1289050"/>
                    <a:pt x="866775" y="1282700"/>
                  </a:cubicBezTo>
                  <a:cubicBezTo>
                    <a:pt x="868631" y="1279915"/>
                    <a:pt x="867859" y="1275788"/>
                    <a:pt x="869950" y="1273175"/>
                  </a:cubicBezTo>
                  <a:cubicBezTo>
                    <a:pt x="872334" y="1270195"/>
                    <a:pt x="876300" y="1268942"/>
                    <a:pt x="879475" y="1266825"/>
                  </a:cubicBezTo>
                  <a:cubicBezTo>
                    <a:pt x="887207" y="1235896"/>
                    <a:pt x="882584" y="1249528"/>
                    <a:pt x="892175" y="1225550"/>
                  </a:cubicBezTo>
                  <a:cubicBezTo>
                    <a:pt x="893233" y="1219200"/>
                    <a:pt x="893314" y="1212607"/>
                    <a:pt x="895350" y="1206500"/>
                  </a:cubicBezTo>
                  <a:cubicBezTo>
                    <a:pt x="896557" y="1202880"/>
                    <a:pt x="900197" y="1200482"/>
                    <a:pt x="901700" y="1196975"/>
                  </a:cubicBezTo>
                  <a:cubicBezTo>
                    <a:pt x="903419" y="1192964"/>
                    <a:pt x="903621" y="1188455"/>
                    <a:pt x="904875" y="1184275"/>
                  </a:cubicBezTo>
                  <a:cubicBezTo>
                    <a:pt x="906798" y="1177864"/>
                    <a:pt x="911225" y="1165225"/>
                    <a:pt x="911225" y="1165225"/>
                  </a:cubicBezTo>
                  <a:cubicBezTo>
                    <a:pt x="912194" y="1131295"/>
                    <a:pt x="913320" y="1047976"/>
                    <a:pt x="917575" y="1003300"/>
                  </a:cubicBezTo>
                  <a:cubicBezTo>
                    <a:pt x="918087" y="997928"/>
                    <a:pt x="919987" y="992767"/>
                    <a:pt x="920750" y="987425"/>
                  </a:cubicBezTo>
                  <a:cubicBezTo>
                    <a:pt x="922105" y="977938"/>
                    <a:pt x="922867" y="968375"/>
                    <a:pt x="923925" y="958850"/>
                  </a:cubicBezTo>
                  <a:cubicBezTo>
                    <a:pt x="924983" y="934508"/>
                    <a:pt x="925231" y="910118"/>
                    <a:pt x="927100" y="885825"/>
                  </a:cubicBezTo>
                  <a:cubicBezTo>
                    <a:pt x="927357" y="882488"/>
                    <a:pt x="930275" y="879647"/>
                    <a:pt x="930275" y="876300"/>
                  </a:cubicBezTo>
                  <a:cubicBezTo>
                    <a:pt x="930275" y="760455"/>
                    <a:pt x="934983" y="788715"/>
                    <a:pt x="923925" y="733425"/>
                  </a:cubicBezTo>
                  <a:cubicBezTo>
                    <a:pt x="922867" y="700617"/>
                    <a:pt x="922605" y="667773"/>
                    <a:pt x="920750" y="635000"/>
                  </a:cubicBezTo>
                  <a:cubicBezTo>
                    <a:pt x="919429" y="611658"/>
                    <a:pt x="914400" y="565150"/>
                    <a:pt x="914400" y="565150"/>
                  </a:cubicBezTo>
                  <a:cubicBezTo>
                    <a:pt x="915458" y="490008"/>
                    <a:pt x="915545" y="414847"/>
                    <a:pt x="917575" y="339725"/>
                  </a:cubicBezTo>
                  <a:cubicBezTo>
                    <a:pt x="917665" y="336379"/>
                    <a:pt x="919831" y="333418"/>
                    <a:pt x="920750" y="330200"/>
                  </a:cubicBezTo>
                  <a:cubicBezTo>
                    <a:pt x="921949" y="326004"/>
                    <a:pt x="921974" y="321403"/>
                    <a:pt x="923925" y="317500"/>
                  </a:cubicBezTo>
                  <a:cubicBezTo>
                    <a:pt x="927338" y="310674"/>
                    <a:pt x="934212" y="305690"/>
                    <a:pt x="936625" y="298450"/>
                  </a:cubicBezTo>
                  <a:cubicBezTo>
                    <a:pt x="937683" y="295275"/>
                    <a:pt x="938881" y="292143"/>
                    <a:pt x="939800" y="288925"/>
                  </a:cubicBezTo>
                  <a:cubicBezTo>
                    <a:pt x="942789" y="278463"/>
                    <a:pt x="943968" y="271262"/>
                    <a:pt x="946150" y="260350"/>
                  </a:cubicBezTo>
                  <a:cubicBezTo>
                    <a:pt x="945092" y="230717"/>
                    <a:pt x="944825" y="201044"/>
                    <a:pt x="942975" y="171450"/>
                  </a:cubicBezTo>
                  <a:cubicBezTo>
                    <a:pt x="942703" y="167095"/>
                    <a:pt x="940464" y="163063"/>
                    <a:pt x="939800" y="158750"/>
                  </a:cubicBezTo>
                  <a:cubicBezTo>
                    <a:pt x="937686" y="145008"/>
                    <a:pt x="937010" y="125367"/>
                    <a:pt x="933450" y="111125"/>
                  </a:cubicBezTo>
                  <a:lnTo>
                    <a:pt x="923925" y="82550"/>
                  </a:lnTo>
                  <a:cubicBezTo>
                    <a:pt x="922867" y="79375"/>
                    <a:pt x="923535" y="74881"/>
                    <a:pt x="920750" y="73025"/>
                  </a:cubicBezTo>
                  <a:cubicBezTo>
                    <a:pt x="908440" y="64819"/>
                    <a:pt x="914845" y="67882"/>
                    <a:pt x="901700" y="63500"/>
                  </a:cubicBezTo>
                  <a:cubicBezTo>
                    <a:pt x="898525" y="64558"/>
                    <a:pt x="892632" y="63360"/>
                    <a:pt x="892175" y="66675"/>
                  </a:cubicBezTo>
                  <a:cubicBezTo>
                    <a:pt x="882941" y="133619"/>
                    <a:pt x="894655" y="133649"/>
                    <a:pt x="885825" y="177800"/>
                  </a:cubicBezTo>
                  <a:cubicBezTo>
                    <a:pt x="883964" y="187107"/>
                    <a:pt x="880172" y="190989"/>
                    <a:pt x="876300" y="200025"/>
                  </a:cubicBezTo>
                  <a:cubicBezTo>
                    <a:pt x="874982" y="203101"/>
                    <a:pt x="874183" y="206375"/>
                    <a:pt x="873125" y="209550"/>
                  </a:cubicBezTo>
                  <a:cubicBezTo>
                    <a:pt x="872067" y="231775"/>
                    <a:pt x="871724" y="254046"/>
                    <a:pt x="869950" y="276225"/>
                  </a:cubicBezTo>
                  <a:cubicBezTo>
                    <a:pt x="869264" y="284796"/>
                    <a:pt x="861605" y="305465"/>
                    <a:pt x="854075" y="307975"/>
                  </a:cubicBezTo>
                  <a:lnTo>
                    <a:pt x="844550" y="311150"/>
                  </a:lnTo>
                  <a:cubicBezTo>
                    <a:pt x="838200" y="310092"/>
                    <a:pt x="831089" y="311169"/>
                    <a:pt x="825500" y="307975"/>
                  </a:cubicBezTo>
                  <a:cubicBezTo>
                    <a:pt x="822594" y="306315"/>
                    <a:pt x="822325" y="301797"/>
                    <a:pt x="822325" y="298450"/>
                  </a:cubicBezTo>
                  <a:cubicBezTo>
                    <a:pt x="822325" y="282540"/>
                    <a:pt x="824442" y="266700"/>
                    <a:pt x="825500" y="250825"/>
                  </a:cubicBezTo>
                  <a:cubicBezTo>
                    <a:pt x="828232" y="157935"/>
                    <a:pt x="831064" y="139819"/>
                    <a:pt x="825500" y="50800"/>
                  </a:cubicBezTo>
                  <a:cubicBezTo>
                    <a:pt x="824833" y="40132"/>
                    <a:pt x="820874" y="40308"/>
                    <a:pt x="812800" y="34925"/>
                  </a:cubicBezTo>
                  <a:cubicBezTo>
                    <a:pt x="803275" y="37042"/>
                    <a:pt x="792952" y="36911"/>
                    <a:pt x="784225" y="41275"/>
                  </a:cubicBezTo>
                  <a:cubicBezTo>
                    <a:pt x="781232" y="42772"/>
                    <a:pt x="781050" y="47453"/>
                    <a:pt x="781050" y="50800"/>
                  </a:cubicBezTo>
                  <a:cubicBezTo>
                    <a:pt x="781050" y="93620"/>
                    <a:pt x="782703" y="100474"/>
                    <a:pt x="787400" y="133350"/>
                  </a:cubicBezTo>
                  <a:cubicBezTo>
                    <a:pt x="786342" y="209550"/>
                    <a:pt x="791215" y="286064"/>
                    <a:pt x="784225" y="361950"/>
                  </a:cubicBezTo>
                  <a:cubicBezTo>
                    <a:pt x="783636" y="368341"/>
                    <a:pt x="754933" y="378888"/>
                    <a:pt x="749300" y="381000"/>
                  </a:cubicBezTo>
                  <a:cubicBezTo>
                    <a:pt x="746166" y="382175"/>
                    <a:pt x="742950" y="383117"/>
                    <a:pt x="739775" y="384175"/>
                  </a:cubicBezTo>
                  <a:cubicBezTo>
                    <a:pt x="736600" y="382058"/>
                    <a:pt x="732272" y="381061"/>
                    <a:pt x="730250" y="377825"/>
                  </a:cubicBezTo>
                  <a:cubicBezTo>
                    <a:pt x="724010" y="367841"/>
                    <a:pt x="722937" y="350785"/>
                    <a:pt x="720725" y="339725"/>
                  </a:cubicBezTo>
                  <a:cubicBezTo>
                    <a:pt x="719869" y="335446"/>
                    <a:pt x="719269" y="331036"/>
                    <a:pt x="717550" y="327025"/>
                  </a:cubicBezTo>
                  <a:cubicBezTo>
                    <a:pt x="716047" y="323518"/>
                    <a:pt x="713317" y="320675"/>
                    <a:pt x="711200" y="317500"/>
                  </a:cubicBezTo>
                  <a:cubicBezTo>
                    <a:pt x="712486" y="294344"/>
                    <a:pt x="712580" y="262973"/>
                    <a:pt x="717550" y="238125"/>
                  </a:cubicBezTo>
                  <a:cubicBezTo>
                    <a:pt x="719262" y="229567"/>
                    <a:pt x="723900" y="212725"/>
                    <a:pt x="723900" y="212725"/>
                  </a:cubicBezTo>
                  <a:cubicBezTo>
                    <a:pt x="729437" y="157355"/>
                    <a:pt x="729095" y="175198"/>
                    <a:pt x="723900" y="92075"/>
                  </a:cubicBezTo>
                  <a:cubicBezTo>
                    <a:pt x="723628" y="87720"/>
                    <a:pt x="721442" y="83679"/>
                    <a:pt x="720725" y="79375"/>
                  </a:cubicBezTo>
                  <a:cubicBezTo>
                    <a:pt x="719322" y="70959"/>
                    <a:pt x="718953" y="62391"/>
                    <a:pt x="717550" y="53975"/>
                  </a:cubicBezTo>
                  <a:cubicBezTo>
                    <a:pt x="715853" y="43792"/>
                    <a:pt x="714819" y="37289"/>
                    <a:pt x="704850" y="31750"/>
                  </a:cubicBezTo>
                  <a:cubicBezTo>
                    <a:pt x="698999" y="28499"/>
                    <a:pt x="685800" y="25400"/>
                    <a:pt x="685800" y="25400"/>
                  </a:cubicBezTo>
                  <a:cubicBezTo>
                    <a:pt x="680508" y="27517"/>
                    <a:pt x="673634" y="27423"/>
                    <a:pt x="669925" y="31750"/>
                  </a:cubicBezTo>
                  <a:cubicBezTo>
                    <a:pt x="666413" y="35847"/>
                    <a:pt x="667419" y="42270"/>
                    <a:pt x="666750" y="47625"/>
                  </a:cubicBezTo>
                  <a:cubicBezTo>
                    <a:pt x="664242" y="67688"/>
                    <a:pt x="661745" y="87775"/>
                    <a:pt x="660400" y="107950"/>
                  </a:cubicBezTo>
                  <a:cubicBezTo>
                    <a:pt x="659342" y="123825"/>
                    <a:pt x="658891" y="139752"/>
                    <a:pt x="657225" y="155575"/>
                  </a:cubicBezTo>
                  <a:cubicBezTo>
                    <a:pt x="656768" y="159915"/>
                    <a:pt x="654997" y="164015"/>
                    <a:pt x="654050" y="168275"/>
                  </a:cubicBezTo>
                  <a:cubicBezTo>
                    <a:pt x="652879" y="173543"/>
                    <a:pt x="651696" y="178816"/>
                    <a:pt x="650875" y="184150"/>
                  </a:cubicBezTo>
                  <a:cubicBezTo>
                    <a:pt x="649578" y="192583"/>
                    <a:pt x="649226" y="201155"/>
                    <a:pt x="647700" y="209550"/>
                  </a:cubicBezTo>
                  <a:cubicBezTo>
                    <a:pt x="647101" y="212843"/>
                    <a:pt x="645251" y="215808"/>
                    <a:pt x="644525" y="219075"/>
                  </a:cubicBezTo>
                  <a:cubicBezTo>
                    <a:pt x="643128" y="225359"/>
                    <a:pt x="642408" y="231775"/>
                    <a:pt x="641350" y="238125"/>
                  </a:cubicBezTo>
                  <a:cubicBezTo>
                    <a:pt x="642408" y="280458"/>
                    <a:pt x="644525" y="322778"/>
                    <a:pt x="644525" y="365125"/>
                  </a:cubicBezTo>
                  <a:cubicBezTo>
                    <a:pt x="644525" y="373512"/>
                    <a:pt x="646685" y="400227"/>
                    <a:pt x="635000" y="409575"/>
                  </a:cubicBezTo>
                  <a:cubicBezTo>
                    <a:pt x="632387" y="411666"/>
                    <a:pt x="628650" y="411692"/>
                    <a:pt x="625475" y="412750"/>
                  </a:cubicBezTo>
                  <a:cubicBezTo>
                    <a:pt x="619125" y="411692"/>
                    <a:pt x="612532" y="411611"/>
                    <a:pt x="606425" y="409575"/>
                  </a:cubicBezTo>
                  <a:cubicBezTo>
                    <a:pt x="598805" y="407035"/>
                    <a:pt x="593937" y="400473"/>
                    <a:pt x="590550" y="393700"/>
                  </a:cubicBezTo>
                  <a:cubicBezTo>
                    <a:pt x="589053" y="390707"/>
                    <a:pt x="588872" y="387168"/>
                    <a:pt x="587375" y="384175"/>
                  </a:cubicBezTo>
                  <a:cubicBezTo>
                    <a:pt x="575065" y="359556"/>
                    <a:pt x="585830" y="389066"/>
                    <a:pt x="577850" y="365125"/>
                  </a:cubicBezTo>
                  <a:cubicBezTo>
                    <a:pt x="578908" y="311150"/>
                    <a:pt x="579226" y="257155"/>
                    <a:pt x="581025" y="203200"/>
                  </a:cubicBezTo>
                  <a:cubicBezTo>
                    <a:pt x="581344" y="193622"/>
                    <a:pt x="582624" y="184078"/>
                    <a:pt x="584200" y="174625"/>
                  </a:cubicBezTo>
                  <a:cubicBezTo>
                    <a:pt x="584750" y="171324"/>
                    <a:pt x="586317" y="168275"/>
                    <a:pt x="587375" y="165100"/>
                  </a:cubicBezTo>
                  <a:cubicBezTo>
                    <a:pt x="586317" y="128058"/>
                    <a:pt x="586904" y="90933"/>
                    <a:pt x="584200" y="53975"/>
                  </a:cubicBezTo>
                  <a:cubicBezTo>
                    <a:pt x="584004" y="51299"/>
                    <a:pt x="575433" y="26158"/>
                    <a:pt x="571500" y="22225"/>
                  </a:cubicBezTo>
                  <a:cubicBezTo>
                    <a:pt x="569133" y="19858"/>
                    <a:pt x="565150" y="20108"/>
                    <a:pt x="561975" y="19050"/>
                  </a:cubicBezTo>
                  <a:cubicBezTo>
                    <a:pt x="556683" y="20108"/>
                    <a:pt x="550590" y="19232"/>
                    <a:pt x="546100" y="22225"/>
                  </a:cubicBezTo>
                  <a:cubicBezTo>
                    <a:pt x="543315" y="24081"/>
                    <a:pt x="543844" y="28532"/>
                    <a:pt x="542925" y="31750"/>
                  </a:cubicBezTo>
                  <a:cubicBezTo>
                    <a:pt x="541726" y="35946"/>
                    <a:pt x="540808" y="40217"/>
                    <a:pt x="539750" y="44450"/>
                  </a:cubicBezTo>
                  <a:cubicBezTo>
                    <a:pt x="538692" y="85725"/>
                    <a:pt x="538539" y="127033"/>
                    <a:pt x="536575" y="168275"/>
                  </a:cubicBezTo>
                  <a:cubicBezTo>
                    <a:pt x="536416" y="171618"/>
                    <a:pt x="534212" y="174553"/>
                    <a:pt x="533400" y="177800"/>
                  </a:cubicBezTo>
                  <a:cubicBezTo>
                    <a:pt x="532091" y="183035"/>
                    <a:pt x="530988" y="188333"/>
                    <a:pt x="530225" y="193675"/>
                  </a:cubicBezTo>
                  <a:cubicBezTo>
                    <a:pt x="528870" y="203162"/>
                    <a:pt x="528405" y="212763"/>
                    <a:pt x="527050" y="222250"/>
                  </a:cubicBezTo>
                  <a:cubicBezTo>
                    <a:pt x="523943" y="243997"/>
                    <a:pt x="525132" y="231399"/>
                    <a:pt x="520700" y="247650"/>
                  </a:cubicBezTo>
                  <a:cubicBezTo>
                    <a:pt x="518404" y="256070"/>
                    <a:pt x="514350" y="273050"/>
                    <a:pt x="514350" y="273050"/>
                  </a:cubicBezTo>
                  <a:cubicBezTo>
                    <a:pt x="511315" y="403561"/>
                    <a:pt x="553406" y="394135"/>
                    <a:pt x="495300" y="415925"/>
                  </a:cubicBezTo>
                  <a:cubicBezTo>
                    <a:pt x="492166" y="417100"/>
                    <a:pt x="488950" y="418042"/>
                    <a:pt x="485775" y="419100"/>
                  </a:cubicBezTo>
                  <a:cubicBezTo>
                    <a:pt x="477308" y="418042"/>
                    <a:pt x="467692" y="420315"/>
                    <a:pt x="460375" y="415925"/>
                  </a:cubicBezTo>
                  <a:cubicBezTo>
                    <a:pt x="455488" y="412993"/>
                    <a:pt x="454149" y="405748"/>
                    <a:pt x="454025" y="400050"/>
                  </a:cubicBezTo>
                  <a:cubicBezTo>
                    <a:pt x="453465" y="374293"/>
                    <a:pt x="450642" y="296248"/>
                    <a:pt x="460375" y="250825"/>
                  </a:cubicBezTo>
                  <a:cubicBezTo>
                    <a:pt x="462204" y="242291"/>
                    <a:pt x="465013" y="233983"/>
                    <a:pt x="466725" y="225425"/>
                  </a:cubicBezTo>
                  <a:cubicBezTo>
                    <a:pt x="477973" y="169185"/>
                    <a:pt x="460888" y="255495"/>
                    <a:pt x="473075" y="190500"/>
                  </a:cubicBezTo>
                  <a:cubicBezTo>
                    <a:pt x="475064" y="179892"/>
                    <a:pt x="479425" y="158750"/>
                    <a:pt x="479425" y="158750"/>
                  </a:cubicBezTo>
                  <a:cubicBezTo>
                    <a:pt x="478367" y="129117"/>
                    <a:pt x="478856" y="99387"/>
                    <a:pt x="476250" y="69850"/>
                  </a:cubicBezTo>
                  <a:cubicBezTo>
                    <a:pt x="475662" y="63182"/>
                    <a:pt x="473613" y="56369"/>
                    <a:pt x="469900" y="50800"/>
                  </a:cubicBezTo>
                  <a:cubicBezTo>
                    <a:pt x="467783" y="47625"/>
                    <a:pt x="465100" y="44762"/>
                    <a:pt x="463550" y="41275"/>
                  </a:cubicBezTo>
                  <a:cubicBezTo>
                    <a:pt x="460832" y="35158"/>
                    <a:pt x="462769" y="25938"/>
                    <a:pt x="457200" y="22225"/>
                  </a:cubicBezTo>
                  <a:cubicBezTo>
                    <a:pt x="435365" y="7669"/>
                    <a:pt x="445390" y="11938"/>
                    <a:pt x="428625" y="6350"/>
                  </a:cubicBezTo>
                  <a:cubicBezTo>
                    <a:pt x="424392" y="7408"/>
                    <a:pt x="419332" y="6799"/>
                    <a:pt x="415925" y="9525"/>
                  </a:cubicBezTo>
                  <a:cubicBezTo>
                    <a:pt x="413312" y="11616"/>
                    <a:pt x="413349" y="15757"/>
                    <a:pt x="412750" y="19050"/>
                  </a:cubicBezTo>
                  <a:cubicBezTo>
                    <a:pt x="405570" y="58541"/>
                    <a:pt x="413681" y="32131"/>
                    <a:pt x="406400" y="53975"/>
                  </a:cubicBezTo>
                  <a:cubicBezTo>
                    <a:pt x="404283" y="87842"/>
                    <a:pt x="403122" y="121782"/>
                    <a:pt x="400050" y="155575"/>
                  </a:cubicBezTo>
                  <a:cubicBezTo>
                    <a:pt x="398992" y="167217"/>
                    <a:pt x="398528" y="178928"/>
                    <a:pt x="396875" y="190500"/>
                  </a:cubicBezTo>
                  <a:cubicBezTo>
                    <a:pt x="396402" y="193813"/>
                    <a:pt x="394758" y="196850"/>
                    <a:pt x="393700" y="200025"/>
                  </a:cubicBezTo>
                  <a:cubicBezTo>
                    <a:pt x="392642" y="224367"/>
                    <a:pt x="392325" y="248752"/>
                    <a:pt x="390525" y="273050"/>
                  </a:cubicBezTo>
                  <a:cubicBezTo>
                    <a:pt x="388090" y="305922"/>
                    <a:pt x="382936" y="338570"/>
                    <a:pt x="381000" y="371475"/>
                  </a:cubicBezTo>
                  <a:cubicBezTo>
                    <a:pt x="377601" y="429259"/>
                    <a:pt x="392821" y="415453"/>
                    <a:pt x="368300" y="431800"/>
                  </a:cubicBezTo>
                  <a:cubicBezTo>
                    <a:pt x="352425" y="430742"/>
                    <a:pt x="336162" y="432269"/>
                    <a:pt x="320675" y="428625"/>
                  </a:cubicBezTo>
                  <a:cubicBezTo>
                    <a:pt x="316961" y="427751"/>
                    <a:pt x="314367" y="422916"/>
                    <a:pt x="314325" y="419100"/>
                  </a:cubicBezTo>
                  <a:cubicBezTo>
                    <a:pt x="313302" y="325966"/>
                    <a:pt x="315519" y="232818"/>
                    <a:pt x="317500" y="139700"/>
                  </a:cubicBezTo>
                  <a:cubicBezTo>
                    <a:pt x="317637" y="133264"/>
                    <a:pt x="318981" y="126861"/>
                    <a:pt x="320675" y="120650"/>
                  </a:cubicBezTo>
                  <a:cubicBezTo>
                    <a:pt x="322175" y="115152"/>
                    <a:pt x="325387" y="110234"/>
                    <a:pt x="327025" y="104775"/>
                  </a:cubicBezTo>
                  <a:cubicBezTo>
                    <a:pt x="328576" y="99606"/>
                    <a:pt x="329029" y="94168"/>
                    <a:pt x="330200" y="88900"/>
                  </a:cubicBezTo>
                  <a:cubicBezTo>
                    <a:pt x="331147" y="84640"/>
                    <a:pt x="332317" y="80433"/>
                    <a:pt x="333375" y="76200"/>
                  </a:cubicBezTo>
                  <a:cubicBezTo>
                    <a:pt x="329370" y="44158"/>
                    <a:pt x="332898" y="58895"/>
                    <a:pt x="323850" y="31750"/>
                  </a:cubicBezTo>
                  <a:cubicBezTo>
                    <a:pt x="321268" y="24003"/>
                    <a:pt x="320480" y="18855"/>
                    <a:pt x="314325" y="12700"/>
                  </a:cubicBezTo>
                  <a:cubicBezTo>
                    <a:pt x="311627" y="10002"/>
                    <a:pt x="307975" y="8467"/>
                    <a:pt x="304800" y="6350"/>
                  </a:cubicBezTo>
                  <a:cubicBezTo>
                    <a:pt x="294217" y="7408"/>
                    <a:pt x="283046" y="5890"/>
                    <a:pt x="273050" y="9525"/>
                  </a:cubicBezTo>
                  <a:cubicBezTo>
                    <a:pt x="269905" y="10669"/>
                    <a:pt x="270794" y="15832"/>
                    <a:pt x="269875" y="19050"/>
                  </a:cubicBezTo>
                  <a:cubicBezTo>
                    <a:pt x="268676" y="23246"/>
                    <a:pt x="267758" y="27517"/>
                    <a:pt x="266700" y="31750"/>
                  </a:cubicBezTo>
                  <a:cubicBezTo>
                    <a:pt x="257042" y="118676"/>
                    <a:pt x="259011" y="89959"/>
                    <a:pt x="266700" y="254000"/>
                  </a:cubicBezTo>
                  <a:cubicBezTo>
                    <a:pt x="266879" y="257812"/>
                    <a:pt x="271343" y="260112"/>
                    <a:pt x="273050" y="263525"/>
                  </a:cubicBezTo>
                  <a:cubicBezTo>
                    <a:pt x="279811" y="277046"/>
                    <a:pt x="271656" y="269836"/>
                    <a:pt x="282575" y="282575"/>
                  </a:cubicBezTo>
                  <a:cubicBezTo>
                    <a:pt x="286471" y="287121"/>
                    <a:pt x="291042" y="291042"/>
                    <a:pt x="295275" y="295275"/>
                  </a:cubicBezTo>
                  <a:cubicBezTo>
                    <a:pt x="293158" y="319617"/>
                    <a:pt x="292640" y="344151"/>
                    <a:pt x="288925" y="368300"/>
                  </a:cubicBezTo>
                  <a:cubicBezTo>
                    <a:pt x="288345" y="372072"/>
                    <a:pt x="284282" y="374412"/>
                    <a:pt x="282575" y="377825"/>
                  </a:cubicBezTo>
                  <a:cubicBezTo>
                    <a:pt x="281078" y="380818"/>
                    <a:pt x="281767" y="384983"/>
                    <a:pt x="279400" y="387350"/>
                  </a:cubicBezTo>
                  <a:cubicBezTo>
                    <a:pt x="268483" y="398267"/>
                    <a:pt x="262803" y="399232"/>
                    <a:pt x="250825" y="403225"/>
                  </a:cubicBezTo>
                  <a:cubicBezTo>
                    <a:pt x="243791" y="402220"/>
                    <a:pt x="225155" y="402819"/>
                    <a:pt x="219075" y="393700"/>
                  </a:cubicBezTo>
                  <a:cubicBezTo>
                    <a:pt x="216654" y="390069"/>
                    <a:pt x="217099" y="385196"/>
                    <a:pt x="215900" y="381000"/>
                  </a:cubicBezTo>
                  <a:cubicBezTo>
                    <a:pt x="212880" y="370431"/>
                    <a:pt x="211535" y="370686"/>
                    <a:pt x="209550" y="358775"/>
                  </a:cubicBezTo>
                  <a:cubicBezTo>
                    <a:pt x="208147" y="350359"/>
                    <a:pt x="207433" y="341842"/>
                    <a:pt x="206375" y="333375"/>
                  </a:cubicBezTo>
                  <a:cubicBezTo>
                    <a:pt x="207433" y="275167"/>
                    <a:pt x="207578" y="216935"/>
                    <a:pt x="209550" y="158750"/>
                  </a:cubicBezTo>
                  <a:cubicBezTo>
                    <a:pt x="209755" y="152711"/>
                    <a:pt x="214246" y="142591"/>
                    <a:pt x="215900" y="136525"/>
                  </a:cubicBezTo>
                  <a:cubicBezTo>
                    <a:pt x="222681" y="111661"/>
                    <a:pt x="221649" y="114731"/>
                    <a:pt x="225425" y="92075"/>
                  </a:cubicBezTo>
                  <a:cubicBezTo>
                    <a:pt x="223308" y="69850"/>
                    <a:pt x="221735" y="47567"/>
                    <a:pt x="219075" y="25400"/>
                  </a:cubicBezTo>
                  <a:cubicBezTo>
                    <a:pt x="218555" y="21067"/>
                    <a:pt x="217099" y="16896"/>
                    <a:pt x="215900" y="12700"/>
                  </a:cubicBezTo>
                  <a:cubicBezTo>
                    <a:pt x="214981" y="9482"/>
                    <a:pt x="215510" y="5031"/>
                    <a:pt x="212725" y="3175"/>
                  </a:cubicBezTo>
                  <a:cubicBezTo>
                    <a:pt x="208235" y="182"/>
                    <a:pt x="202142" y="1058"/>
                    <a:pt x="196850" y="0"/>
                  </a:cubicBezTo>
                  <a:cubicBezTo>
                    <a:pt x="189442" y="1058"/>
                    <a:pt x="180532" y="-1419"/>
                    <a:pt x="174625" y="3175"/>
                  </a:cubicBezTo>
                  <a:cubicBezTo>
                    <a:pt x="169341" y="7284"/>
                    <a:pt x="168275" y="22225"/>
                    <a:pt x="168275" y="22225"/>
                  </a:cubicBezTo>
                  <a:cubicBezTo>
                    <a:pt x="170290" y="135078"/>
                    <a:pt x="174546" y="249069"/>
                    <a:pt x="168275" y="361950"/>
                  </a:cubicBezTo>
                  <a:cubicBezTo>
                    <a:pt x="167733" y="371705"/>
                    <a:pt x="158823" y="372509"/>
                    <a:pt x="152400" y="374650"/>
                  </a:cubicBezTo>
                  <a:cubicBezTo>
                    <a:pt x="114245" y="370835"/>
                    <a:pt x="124076" y="381878"/>
                    <a:pt x="117475" y="358775"/>
                  </a:cubicBezTo>
                  <a:cubicBezTo>
                    <a:pt x="116556" y="355557"/>
                    <a:pt x="115358" y="352425"/>
                    <a:pt x="114300" y="349250"/>
                  </a:cubicBezTo>
                  <a:cubicBezTo>
                    <a:pt x="113244" y="338690"/>
                    <a:pt x="107950" y="287517"/>
                    <a:pt x="107950" y="279400"/>
                  </a:cubicBezTo>
                  <a:cubicBezTo>
                    <a:pt x="107950" y="232821"/>
                    <a:pt x="110067" y="186267"/>
                    <a:pt x="111125" y="139700"/>
                  </a:cubicBezTo>
                  <a:cubicBezTo>
                    <a:pt x="108794" y="81428"/>
                    <a:pt x="131449" y="67550"/>
                    <a:pt x="95250" y="53975"/>
                  </a:cubicBezTo>
                  <a:cubicBezTo>
                    <a:pt x="91164" y="52443"/>
                    <a:pt x="86783" y="51858"/>
                    <a:pt x="82550" y="50800"/>
                  </a:cubicBezTo>
                  <a:cubicBezTo>
                    <a:pt x="80433" y="56092"/>
                    <a:pt x="78002" y="61268"/>
                    <a:pt x="76200" y="66675"/>
                  </a:cubicBezTo>
                  <a:cubicBezTo>
                    <a:pt x="66260" y="96495"/>
                    <a:pt x="74931" y="127013"/>
                    <a:pt x="76200" y="158750"/>
                  </a:cubicBezTo>
                  <a:cubicBezTo>
                    <a:pt x="75142" y="222250"/>
                    <a:pt x="75009" y="285772"/>
                    <a:pt x="73025" y="349250"/>
                  </a:cubicBezTo>
                  <a:cubicBezTo>
                    <a:pt x="72589" y="363209"/>
                    <a:pt x="70276" y="361666"/>
                    <a:pt x="60325" y="368300"/>
                  </a:cubicBezTo>
                  <a:cubicBezTo>
                    <a:pt x="57150" y="367242"/>
                    <a:pt x="53167" y="367492"/>
                    <a:pt x="50800" y="365125"/>
                  </a:cubicBezTo>
                  <a:cubicBezTo>
                    <a:pt x="47453" y="361778"/>
                    <a:pt x="46112" y="356857"/>
                    <a:pt x="44450" y="352425"/>
                  </a:cubicBezTo>
                  <a:cubicBezTo>
                    <a:pt x="42918" y="348339"/>
                    <a:pt x="42474" y="343921"/>
                    <a:pt x="41275" y="339725"/>
                  </a:cubicBezTo>
                  <a:cubicBezTo>
                    <a:pt x="40356" y="336507"/>
                    <a:pt x="39158" y="333375"/>
                    <a:pt x="38100" y="330200"/>
                  </a:cubicBezTo>
                  <a:cubicBezTo>
                    <a:pt x="43792" y="244813"/>
                    <a:pt x="35761" y="304910"/>
                    <a:pt x="44450" y="273050"/>
                  </a:cubicBezTo>
                  <a:cubicBezTo>
                    <a:pt x="46746" y="264630"/>
                    <a:pt x="50800" y="247650"/>
                    <a:pt x="50800" y="247650"/>
                  </a:cubicBezTo>
                  <a:cubicBezTo>
                    <a:pt x="57215" y="183503"/>
                    <a:pt x="62204" y="146504"/>
                    <a:pt x="50800" y="66675"/>
                  </a:cubicBezTo>
                  <a:cubicBezTo>
                    <a:pt x="49853" y="60049"/>
                    <a:pt x="37737" y="63318"/>
                    <a:pt x="31750" y="60325"/>
                  </a:cubicBezTo>
                  <a:lnTo>
                    <a:pt x="47625" y="66675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Ellipse 14"/>
            <p:cNvSpPr/>
            <p:nvPr/>
          </p:nvSpPr>
          <p:spPr>
            <a:xfrm>
              <a:off x="6223966" y="2996448"/>
              <a:ext cx="142957" cy="215759"/>
            </a:xfrm>
            <a:prstGeom prst="ellipse">
              <a:avLst/>
            </a:prstGeom>
            <a:solidFill>
              <a:srgbClr val="FFFFFF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390" name="Grouper 27"/>
          <p:cNvGrpSpPr>
            <a:grpSpLocks/>
          </p:cNvGrpSpPr>
          <p:nvPr/>
        </p:nvGrpSpPr>
        <p:grpSpPr bwMode="auto">
          <a:xfrm rot="-5400000">
            <a:off x="2899834" y="1956153"/>
            <a:ext cx="1295400" cy="640644"/>
            <a:chOff x="4999484" y="3501008"/>
            <a:chExt cx="1296144" cy="720081"/>
          </a:xfrm>
        </p:grpSpPr>
        <p:grpSp>
          <p:nvGrpSpPr>
            <p:cNvPr id="16879" name="Grouper 18"/>
            <p:cNvGrpSpPr>
              <a:grpSpLocks/>
            </p:cNvGrpSpPr>
            <p:nvPr/>
          </p:nvGrpSpPr>
          <p:grpSpPr bwMode="auto">
            <a:xfrm>
              <a:off x="5863580" y="3501008"/>
              <a:ext cx="432048" cy="720081"/>
              <a:chOff x="7231732" y="2708919"/>
              <a:chExt cx="432048" cy="720081"/>
            </a:xfrm>
          </p:grpSpPr>
          <p:sp>
            <p:nvSpPr>
              <p:cNvPr id="20" name="Forme libre 19"/>
              <p:cNvSpPr/>
              <p:nvPr/>
            </p:nvSpPr>
            <p:spPr>
              <a:xfrm rot="21420000">
                <a:off x="7233320" y="2708919"/>
                <a:ext cx="432048" cy="720081"/>
              </a:xfrm>
              <a:custGeom>
                <a:avLst/>
                <a:gdLst>
                  <a:gd name="connsiteX0" fmla="*/ 54190 w 968590"/>
                  <a:gd name="connsiteY0" fmla="*/ 69911 h 1397061"/>
                  <a:gd name="connsiteX1" fmla="*/ 38315 w 968590"/>
                  <a:gd name="connsiteY1" fmla="*/ 79436 h 1397061"/>
                  <a:gd name="connsiteX2" fmla="*/ 31965 w 968590"/>
                  <a:gd name="connsiteY2" fmla="*/ 88961 h 1397061"/>
                  <a:gd name="connsiteX3" fmla="*/ 25615 w 968590"/>
                  <a:gd name="connsiteY3" fmla="*/ 111186 h 1397061"/>
                  <a:gd name="connsiteX4" fmla="*/ 22440 w 968590"/>
                  <a:gd name="connsiteY4" fmla="*/ 362011 h 1397061"/>
                  <a:gd name="connsiteX5" fmla="*/ 16090 w 968590"/>
                  <a:gd name="connsiteY5" fmla="*/ 406461 h 1397061"/>
                  <a:gd name="connsiteX6" fmla="*/ 19265 w 968590"/>
                  <a:gd name="connsiteY6" fmla="*/ 1025586 h 1397061"/>
                  <a:gd name="connsiteX7" fmla="*/ 25615 w 968590"/>
                  <a:gd name="connsiteY7" fmla="*/ 1111311 h 1397061"/>
                  <a:gd name="connsiteX8" fmla="*/ 35140 w 968590"/>
                  <a:gd name="connsiteY8" fmla="*/ 1136711 h 1397061"/>
                  <a:gd name="connsiteX9" fmla="*/ 41490 w 968590"/>
                  <a:gd name="connsiteY9" fmla="*/ 1168461 h 1397061"/>
                  <a:gd name="connsiteX10" fmla="*/ 47840 w 968590"/>
                  <a:gd name="connsiteY10" fmla="*/ 1177986 h 1397061"/>
                  <a:gd name="connsiteX11" fmla="*/ 54190 w 968590"/>
                  <a:gd name="connsiteY11" fmla="*/ 1190686 h 1397061"/>
                  <a:gd name="connsiteX12" fmla="*/ 57365 w 968590"/>
                  <a:gd name="connsiteY12" fmla="*/ 1200211 h 1397061"/>
                  <a:gd name="connsiteX13" fmla="*/ 73240 w 968590"/>
                  <a:gd name="connsiteY13" fmla="*/ 1219261 h 1397061"/>
                  <a:gd name="connsiteX14" fmla="*/ 82765 w 968590"/>
                  <a:gd name="connsiteY14" fmla="*/ 1238311 h 1397061"/>
                  <a:gd name="connsiteX15" fmla="*/ 89115 w 968590"/>
                  <a:gd name="connsiteY15" fmla="*/ 1260536 h 1397061"/>
                  <a:gd name="connsiteX16" fmla="*/ 95465 w 968590"/>
                  <a:gd name="connsiteY16" fmla="*/ 1273236 h 1397061"/>
                  <a:gd name="connsiteX17" fmla="*/ 98640 w 968590"/>
                  <a:gd name="connsiteY17" fmla="*/ 1285936 h 1397061"/>
                  <a:gd name="connsiteX18" fmla="*/ 104990 w 968590"/>
                  <a:gd name="connsiteY18" fmla="*/ 1304986 h 1397061"/>
                  <a:gd name="connsiteX19" fmla="*/ 117690 w 968590"/>
                  <a:gd name="connsiteY19" fmla="*/ 1314511 h 1397061"/>
                  <a:gd name="connsiteX20" fmla="*/ 133565 w 968590"/>
                  <a:gd name="connsiteY20" fmla="*/ 1330386 h 1397061"/>
                  <a:gd name="connsiteX21" fmla="*/ 139915 w 968590"/>
                  <a:gd name="connsiteY21" fmla="*/ 1339911 h 1397061"/>
                  <a:gd name="connsiteX22" fmla="*/ 181190 w 968590"/>
                  <a:gd name="connsiteY22" fmla="*/ 1349436 h 1397061"/>
                  <a:gd name="connsiteX23" fmla="*/ 203415 w 968590"/>
                  <a:gd name="connsiteY23" fmla="*/ 1365311 h 1397061"/>
                  <a:gd name="connsiteX24" fmla="*/ 212940 w 968590"/>
                  <a:gd name="connsiteY24" fmla="*/ 1368486 h 1397061"/>
                  <a:gd name="connsiteX25" fmla="*/ 238340 w 968590"/>
                  <a:gd name="connsiteY25" fmla="*/ 1381186 h 1397061"/>
                  <a:gd name="connsiteX26" fmla="*/ 263740 w 968590"/>
                  <a:gd name="connsiteY26" fmla="*/ 1390711 h 1397061"/>
                  <a:gd name="connsiteX27" fmla="*/ 292315 w 968590"/>
                  <a:gd name="connsiteY27" fmla="*/ 1397061 h 1397061"/>
                  <a:gd name="connsiteX28" fmla="*/ 384390 w 968590"/>
                  <a:gd name="connsiteY28" fmla="*/ 1393886 h 1397061"/>
                  <a:gd name="connsiteX29" fmla="*/ 393915 w 968590"/>
                  <a:gd name="connsiteY29" fmla="*/ 1387536 h 1397061"/>
                  <a:gd name="connsiteX30" fmla="*/ 409790 w 968590"/>
                  <a:gd name="connsiteY30" fmla="*/ 1384361 h 1397061"/>
                  <a:gd name="connsiteX31" fmla="*/ 454240 w 968590"/>
                  <a:gd name="connsiteY31" fmla="*/ 1378011 h 1397061"/>
                  <a:gd name="connsiteX32" fmla="*/ 689190 w 968590"/>
                  <a:gd name="connsiteY32" fmla="*/ 1368486 h 1397061"/>
                  <a:gd name="connsiteX33" fmla="*/ 720940 w 968590"/>
                  <a:gd name="connsiteY33" fmla="*/ 1362136 h 1397061"/>
                  <a:gd name="connsiteX34" fmla="*/ 787615 w 968590"/>
                  <a:gd name="connsiteY34" fmla="*/ 1352611 h 1397061"/>
                  <a:gd name="connsiteX35" fmla="*/ 800315 w 968590"/>
                  <a:gd name="connsiteY35" fmla="*/ 1349436 h 1397061"/>
                  <a:gd name="connsiteX36" fmla="*/ 819365 w 968590"/>
                  <a:gd name="connsiteY36" fmla="*/ 1327211 h 1397061"/>
                  <a:gd name="connsiteX37" fmla="*/ 828890 w 968590"/>
                  <a:gd name="connsiteY37" fmla="*/ 1320861 h 1397061"/>
                  <a:gd name="connsiteX38" fmla="*/ 844765 w 968590"/>
                  <a:gd name="connsiteY38" fmla="*/ 1304986 h 1397061"/>
                  <a:gd name="connsiteX39" fmla="*/ 863815 w 968590"/>
                  <a:gd name="connsiteY39" fmla="*/ 1289111 h 1397061"/>
                  <a:gd name="connsiteX40" fmla="*/ 870165 w 968590"/>
                  <a:gd name="connsiteY40" fmla="*/ 1279586 h 1397061"/>
                  <a:gd name="connsiteX41" fmla="*/ 882865 w 968590"/>
                  <a:gd name="connsiteY41" fmla="*/ 1263711 h 1397061"/>
                  <a:gd name="connsiteX42" fmla="*/ 889215 w 968590"/>
                  <a:gd name="connsiteY42" fmla="*/ 1251011 h 1397061"/>
                  <a:gd name="connsiteX43" fmla="*/ 901915 w 968590"/>
                  <a:gd name="connsiteY43" fmla="*/ 1235136 h 1397061"/>
                  <a:gd name="connsiteX44" fmla="*/ 908265 w 968590"/>
                  <a:gd name="connsiteY44" fmla="*/ 1225611 h 1397061"/>
                  <a:gd name="connsiteX45" fmla="*/ 924140 w 968590"/>
                  <a:gd name="connsiteY45" fmla="*/ 1206561 h 1397061"/>
                  <a:gd name="connsiteX46" fmla="*/ 933665 w 968590"/>
                  <a:gd name="connsiteY46" fmla="*/ 1193861 h 1397061"/>
                  <a:gd name="connsiteX47" fmla="*/ 936840 w 968590"/>
                  <a:gd name="connsiteY47" fmla="*/ 1181161 h 1397061"/>
                  <a:gd name="connsiteX48" fmla="*/ 955890 w 968590"/>
                  <a:gd name="connsiteY48" fmla="*/ 1146236 h 1397061"/>
                  <a:gd name="connsiteX49" fmla="*/ 962240 w 968590"/>
                  <a:gd name="connsiteY49" fmla="*/ 1124011 h 1397061"/>
                  <a:gd name="connsiteX50" fmla="*/ 968590 w 968590"/>
                  <a:gd name="connsiteY50" fmla="*/ 1092261 h 1397061"/>
                  <a:gd name="connsiteX51" fmla="*/ 962240 w 968590"/>
                  <a:gd name="connsiteY51" fmla="*/ 968436 h 1397061"/>
                  <a:gd name="connsiteX52" fmla="*/ 955890 w 968590"/>
                  <a:gd name="connsiteY52" fmla="*/ 930336 h 1397061"/>
                  <a:gd name="connsiteX53" fmla="*/ 959065 w 968590"/>
                  <a:gd name="connsiteY53" fmla="*/ 835086 h 1397061"/>
                  <a:gd name="connsiteX54" fmla="*/ 962240 w 968590"/>
                  <a:gd name="connsiteY54" fmla="*/ 819211 h 1397061"/>
                  <a:gd name="connsiteX55" fmla="*/ 959065 w 968590"/>
                  <a:gd name="connsiteY55" fmla="*/ 212786 h 1397061"/>
                  <a:gd name="connsiteX56" fmla="*/ 952715 w 968590"/>
                  <a:gd name="connsiteY56" fmla="*/ 158811 h 1397061"/>
                  <a:gd name="connsiteX57" fmla="*/ 946365 w 968590"/>
                  <a:gd name="connsiteY57" fmla="*/ 104836 h 1397061"/>
                  <a:gd name="connsiteX58" fmla="*/ 933665 w 968590"/>
                  <a:gd name="connsiteY58" fmla="*/ 76261 h 1397061"/>
                  <a:gd name="connsiteX59" fmla="*/ 914615 w 968590"/>
                  <a:gd name="connsiteY59" fmla="*/ 66736 h 1397061"/>
                  <a:gd name="connsiteX60" fmla="*/ 908265 w 968590"/>
                  <a:gd name="connsiteY60" fmla="*/ 85786 h 1397061"/>
                  <a:gd name="connsiteX61" fmla="*/ 905090 w 968590"/>
                  <a:gd name="connsiteY61" fmla="*/ 95311 h 1397061"/>
                  <a:gd name="connsiteX62" fmla="*/ 908265 w 968590"/>
                  <a:gd name="connsiteY62" fmla="*/ 285811 h 1397061"/>
                  <a:gd name="connsiteX63" fmla="*/ 895565 w 968590"/>
                  <a:gd name="connsiteY63" fmla="*/ 349311 h 1397061"/>
                  <a:gd name="connsiteX64" fmla="*/ 886040 w 968590"/>
                  <a:gd name="connsiteY64" fmla="*/ 352486 h 1397061"/>
                  <a:gd name="connsiteX65" fmla="*/ 876515 w 968590"/>
                  <a:gd name="connsiteY65" fmla="*/ 349311 h 1397061"/>
                  <a:gd name="connsiteX66" fmla="*/ 870165 w 968590"/>
                  <a:gd name="connsiteY66" fmla="*/ 339786 h 1397061"/>
                  <a:gd name="connsiteX67" fmla="*/ 863815 w 968590"/>
                  <a:gd name="connsiteY67" fmla="*/ 308036 h 1397061"/>
                  <a:gd name="connsiteX68" fmla="*/ 860640 w 968590"/>
                  <a:gd name="connsiteY68" fmla="*/ 152461 h 1397061"/>
                  <a:gd name="connsiteX69" fmla="*/ 854290 w 968590"/>
                  <a:gd name="connsiteY69" fmla="*/ 85786 h 1397061"/>
                  <a:gd name="connsiteX70" fmla="*/ 844765 w 968590"/>
                  <a:gd name="connsiteY70" fmla="*/ 60386 h 1397061"/>
                  <a:gd name="connsiteX71" fmla="*/ 835240 w 968590"/>
                  <a:gd name="connsiteY71" fmla="*/ 54036 h 1397061"/>
                  <a:gd name="connsiteX72" fmla="*/ 822540 w 968590"/>
                  <a:gd name="connsiteY72" fmla="*/ 57211 h 1397061"/>
                  <a:gd name="connsiteX73" fmla="*/ 813015 w 968590"/>
                  <a:gd name="connsiteY73" fmla="*/ 88961 h 1397061"/>
                  <a:gd name="connsiteX74" fmla="*/ 806665 w 968590"/>
                  <a:gd name="connsiteY74" fmla="*/ 308036 h 1397061"/>
                  <a:gd name="connsiteX75" fmla="*/ 803490 w 968590"/>
                  <a:gd name="connsiteY75" fmla="*/ 365186 h 1397061"/>
                  <a:gd name="connsiteX76" fmla="*/ 800315 w 968590"/>
                  <a:gd name="connsiteY76" fmla="*/ 381061 h 1397061"/>
                  <a:gd name="connsiteX77" fmla="*/ 793965 w 968590"/>
                  <a:gd name="connsiteY77" fmla="*/ 390586 h 1397061"/>
                  <a:gd name="connsiteX78" fmla="*/ 784440 w 968590"/>
                  <a:gd name="connsiteY78" fmla="*/ 393761 h 1397061"/>
                  <a:gd name="connsiteX79" fmla="*/ 771740 w 968590"/>
                  <a:gd name="connsiteY79" fmla="*/ 387411 h 1397061"/>
                  <a:gd name="connsiteX80" fmla="*/ 765390 w 968590"/>
                  <a:gd name="connsiteY80" fmla="*/ 362011 h 1397061"/>
                  <a:gd name="connsiteX81" fmla="*/ 762215 w 968590"/>
                  <a:gd name="connsiteY81" fmla="*/ 330261 h 1397061"/>
                  <a:gd name="connsiteX82" fmla="*/ 759040 w 968590"/>
                  <a:gd name="connsiteY82" fmla="*/ 304861 h 1397061"/>
                  <a:gd name="connsiteX83" fmla="*/ 762215 w 968590"/>
                  <a:gd name="connsiteY83" fmla="*/ 209611 h 1397061"/>
                  <a:gd name="connsiteX84" fmla="*/ 765390 w 968590"/>
                  <a:gd name="connsiteY84" fmla="*/ 193736 h 1397061"/>
                  <a:gd name="connsiteX85" fmla="*/ 771740 w 968590"/>
                  <a:gd name="connsiteY85" fmla="*/ 174686 h 1397061"/>
                  <a:gd name="connsiteX86" fmla="*/ 768565 w 968590"/>
                  <a:gd name="connsiteY86" fmla="*/ 69911 h 1397061"/>
                  <a:gd name="connsiteX87" fmla="*/ 765390 w 968590"/>
                  <a:gd name="connsiteY87" fmla="*/ 60386 h 1397061"/>
                  <a:gd name="connsiteX88" fmla="*/ 762215 w 968590"/>
                  <a:gd name="connsiteY88" fmla="*/ 44511 h 1397061"/>
                  <a:gd name="connsiteX89" fmla="*/ 755865 w 968590"/>
                  <a:gd name="connsiteY89" fmla="*/ 34986 h 1397061"/>
                  <a:gd name="connsiteX90" fmla="*/ 736815 w 968590"/>
                  <a:gd name="connsiteY90" fmla="*/ 38161 h 1397061"/>
                  <a:gd name="connsiteX91" fmla="*/ 724115 w 968590"/>
                  <a:gd name="connsiteY91" fmla="*/ 69911 h 1397061"/>
                  <a:gd name="connsiteX92" fmla="*/ 717765 w 968590"/>
                  <a:gd name="connsiteY92" fmla="*/ 101661 h 1397061"/>
                  <a:gd name="connsiteX93" fmla="*/ 714590 w 968590"/>
                  <a:gd name="connsiteY93" fmla="*/ 117536 h 1397061"/>
                  <a:gd name="connsiteX94" fmla="*/ 701890 w 968590"/>
                  <a:gd name="connsiteY94" fmla="*/ 352486 h 1397061"/>
                  <a:gd name="connsiteX95" fmla="*/ 695540 w 968590"/>
                  <a:gd name="connsiteY95" fmla="*/ 384236 h 1397061"/>
                  <a:gd name="connsiteX96" fmla="*/ 686015 w 968590"/>
                  <a:gd name="connsiteY96" fmla="*/ 393761 h 1397061"/>
                  <a:gd name="connsiteX97" fmla="*/ 676490 w 968590"/>
                  <a:gd name="connsiteY97" fmla="*/ 400111 h 1397061"/>
                  <a:gd name="connsiteX98" fmla="*/ 660615 w 968590"/>
                  <a:gd name="connsiteY98" fmla="*/ 38161 h 1397061"/>
                  <a:gd name="connsiteX99" fmla="*/ 641565 w 968590"/>
                  <a:gd name="connsiteY99" fmla="*/ 31811 h 1397061"/>
                  <a:gd name="connsiteX100" fmla="*/ 628865 w 968590"/>
                  <a:gd name="connsiteY100" fmla="*/ 34986 h 1397061"/>
                  <a:gd name="connsiteX101" fmla="*/ 632040 w 968590"/>
                  <a:gd name="connsiteY101" fmla="*/ 301686 h 1397061"/>
                  <a:gd name="connsiteX102" fmla="*/ 625690 w 968590"/>
                  <a:gd name="connsiteY102" fmla="*/ 365186 h 1397061"/>
                  <a:gd name="connsiteX103" fmla="*/ 619340 w 968590"/>
                  <a:gd name="connsiteY103" fmla="*/ 384236 h 1397061"/>
                  <a:gd name="connsiteX104" fmla="*/ 606640 w 968590"/>
                  <a:gd name="connsiteY104" fmla="*/ 403286 h 1397061"/>
                  <a:gd name="connsiteX105" fmla="*/ 590765 w 968590"/>
                  <a:gd name="connsiteY105" fmla="*/ 396936 h 1397061"/>
                  <a:gd name="connsiteX106" fmla="*/ 587590 w 968590"/>
                  <a:gd name="connsiteY106" fmla="*/ 387411 h 1397061"/>
                  <a:gd name="connsiteX107" fmla="*/ 584415 w 968590"/>
                  <a:gd name="connsiteY107" fmla="*/ 276286 h 1397061"/>
                  <a:gd name="connsiteX108" fmla="*/ 574890 w 968590"/>
                  <a:gd name="connsiteY108" fmla="*/ 190561 h 1397061"/>
                  <a:gd name="connsiteX109" fmla="*/ 571715 w 968590"/>
                  <a:gd name="connsiteY109" fmla="*/ 6411 h 1397061"/>
                  <a:gd name="connsiteX110" fmla="*/ 549490 w 968590"/>
                  <a:gd name="connsiteY110" fmla="*/ 3236 h 1397061"/>
                  <a:gd name="connsiteX111" fmla="*/ 546315 w 968590"/>
                  <a:gd name="connsiteY111" fmla="*/ 15936 h 1397061"/>
                  <a:gd name="connsiteX112" fmla="*/ 546315 w 968590"/>
                  <a:gd name="connsiteY112" fmla="*/ 206436 h 1397061"/>
                  <a:gd name="connsiteX113" fmla="*/ 549490 w 968590"/>
                  <a:gd name="connsiteY113" fmla="*/ 231836 h 1397061"/>
                  <a:gd name="connsiteX114" fmla="*/ 559015 w 968590"/>
                  <a:gd name="connsiteY114" fmla="*/ 333436 h 1397061"/>
                  <a:gd name="connsiteX115" fmla="*/ 555840 w 968590"/>
                  <a:gd name="connsiteY115" fmla="*/ 403286 h 1397061"/>
                  <a:gd name="connsiteX116" fmla="*/ 546315 w 968590"/>
                  <a:gd name="connsiteY116" fmla="*/ 412811 h 1397061"/>
                  <a:gd name="connsiteX117" fmla="*/ 520915 w 968590"/>
                  <a:gd name="connsiteY117" fmla="*/ 409636 h 1397061"/>
                  <a:gd name="connsiteX118" fmla="*/ 511390 w 968590"/>
                  <a:gd name="connsiteY118" fmla="*/ 396936 h 1397061"/>
                  <a:gd name="connsiteX119" fmla="*/ 508215 w 968590"/>
                  <a:gd name="connsiteY119" fmla="*/ 384236 h 1397061"/>
                  <a:gd name="connsiteX120" fmla="*/ 501865 w 968590"/>
                  <a:gd name="connsiteY120" fmla="*/ 371536 h 1397061"/>
                  <a:gd name="connsiteX121" fmla="*/ 498690 w 968590"/>
                  <a:gd name="connsiteY121" fmla="*/ 355661 h 1397061"/>
                  <a:gd name="connsiteX122" fmla="*/ 495515 w 968590"/>
                  <a:gd name="connsiteY122" fmla="*/ 342961 h 1397061"/>
                  <a:gd name="connsiteX123" fmla="*/ 498690 w 968590"/>
                  <a:gd name="connsiteY123" fmla="*/ 206436 h 1397061"/>
                  <a:gd name="connsiteX124" fmla="*/ 495515 w 968590"/>
                  <a:gd name="connsiteY124" fmla="*/ 15936 h 1397061"/>
                  <a:gd name="connsiteX125" fmla="*/ 489165 w 968590"/>
                  <a:gd name="connsiteY125" fmla="*/ 6411 h 1397061"/>
                  <a:gd name="connsiteX126" fmla="*/ 479640 w 968590"/>
                  <a:gd name="connsiteY126" fmla="*/ 61 h 1397061"/>
                  <a:gd name="connsiteX127" fmla="*/ 466940 w 968590"/>
                  <a:gd name="connsiteY127" fmla="*/ 19111 h 1397061"/>
                  <a:gd name="connsiteX128" fmla="*/ 473290 w 968590"/>
                  <a:gd name="connsiteY128" fmla="*/ 130236 h 1397061"/>
                  <a:gd name="connsiteX129" fmla="*/ 476465 w 968590"/>
                  <a:gd name="connsiteY129" fmla="*/ 142936 h 1397061"/>
                  <a:gd name="connsiteX130" fmla="*/ 482815 w 968590"/>
                  <a:gd name="connsiteY130" fmla="*/ 187386 h 1397061"/>
                  <a:gd name="connsiteX131" fmla="*/ 479640 w 968590"/>
                  <a:gd name="connsiteY131" fmla="*/ 403286 h 1397061"/>
                  <a:gd name="connsiteX132" fmla="*/ 476465 w 968590"/>
                  <a:gd name="connsiteY132" fmla="*/ 412811 h 1397061"/>
                  <a:gd name="connsiteX133" fmla="*/ 466940 w 968590"/>
                  <a:gd name="connsiteY133" fmla="*/ 415986 h 1397061"/>
                  <a:gd name="connsiteX134" fmla="*/ 457415 w 968590"/>
                  <a:gd name="connsiteY134" fmla="*/ 422336 h 1397061"/>
                  <a:gd name="connsiteX135" fmla="*/ 438365 w 968590"/>
                  <a:gd name="connsiteY135" fmla="*/ 419161 h 1397061"/>
                  <a:gd name="connsiteX136" fmla="*/ 432015 w 968590"/>
                  <a:gd name="connsiteY136" fmla="*/ 409636 h 1397061"/>
                  <a:gd name="connsiteX137" fmla="*/ 428840 w 968590"/>
                  <a:gd name="connsiteY137" fmla="*/ 396936 h 1397061"/>
                  <a:gd name="connsiteX138" fmla="*/ 425665 w 968590"/>
                  <a:gd name="connsiteY138" fmla="*/ 387411 h 1397061"/>
                  <a:gd name="connsiteX139" fmla="*/ 419315 w 968590"/>
                  <a:gd name="connsiteY139" fmla="*/ 200086 h 1397061"/>
                  <a:gd name="connsiteX140" fmla="*/ 416140 w 968590"/>
                  <a:gd name="connsiteY140" fmla="*/ 161986 h 1397061"/>
                  <a:gd name="connsiteX141" fmla="*/ 412965 w 968590"/>
                  <a:gd name="connsiteY141" fmla="*/ 50861 h 1397061"/>
                  <a:gd name="connsiteX142" fmla="*/ 403440 w 968590"/>
                  <a:gd name="connsiteY142" fmla="*/ 22286 h 1397061"/>
                  <a:gd name="connsiteX143" fmla="*/ 387565 w 968590"/>
                  <a:gd name="connsiteY143" fmla="*/ 19111 h 1397061"/>
                  <a:gd name="connsiteX144" fmla="*/ 374865 w 968590"/>
                  <a:gd name="connsiteY144" fmla="*/ 73086 h 1397061"/>
                  <a:gd name="connsiteX145" fmla="*/ 381215 w 968590"/>
                  <a:gd name="connsiteY145" fmla="*/ 349311 h 1397061"/>
                  <a:gd name="connsiteX146" fmla="*/ 378040 w 968590"/>
                  <a:gd name="connsiteY146" fmla="*/ 431861 h 1397061"/>
                  <a:gd name="connsiteX147" fmla="*/ 368515 w 968590"/>
                  <a:gd name="connsiteY147" fmla="*/ 438211 h 1397061"/>
                  <a:gd name="connsiteX148" fmla="*/ 349465 w 968590"/>
                  <a:gd name="connsiteY148" fmla="*/ 435036 h 1397061"/>
                  <a:gd name="connsiteX149" fmla="*/ 343115 w 968590"/>
                  <a:gd name="connsiteY149" fmla="*/ 425511 h 1397061"/>
                  <a:gd name="connsiteX150" fmla="*/ 336765 w 968590"/>
                  <a:gd name="connsiteY150" fmla="*/ 406461 h 1397061"/>
                  <a:gd name="connsiteX151" fmla="*/ 333590 w 968590"/>
                  <a:gd name="connsiteY151" fmla="*/ 396936 h 1397061"/>
                  <a:gd name="connsiteX152" fmla="*/ 330415 w 968590"/>
                  <a:gd name="connsiteY152" fmla="*/ 387411 h 1397061"/>
                  <a:gd name="connsiteX153" fmla="*/ 327240 w 968590"/>
                  <a:gd name="connsiteY153" fmla="*/ 374711 h 1397061"/>
                  <a:gd name="connsiteX154" fmla="*/ 324065 w 968590"/>
                  <a:gd name="connsiteY154" fmla="*/ 12761 h 1397061"/>
                  <a:gd name="connsiteX155" fmla="*/ 305015 w 968590"/>
                  <a:gd name="connsiteY155" fmla="*/ 61 h 1397061"/>
                  <a:gd name="connsiteX156" fmla="*/ 298665 w 968590"/>
                  <a:gd name="connsiteY156" fmla="*/ 9586 h 1397061"/>
                  <a:gd name="connsiteX157" fmla="*/ 289140 w 968590"/>
                  <a:gd name="connsiteY157" fmla="*/ 47686 h 1397061"/>
                  <a:gd name="connsiteX158" fmla="*/ 292315 w 968590"/>
                  <a:gd name="connsiteY158" fmla="*/ 276286 h 1397061"/>
                  <a:gd name="connsiteX159" fmla="*/ 295490 w 968590"/>
                  <a:gd name="connsiteY159" fmla="*/ 295336 h 1397061"/>
                  <a:gd name="connsiteX160" fmla="*/ 298665 w 968590"/>
                  <a:gd name="connsiteY160" fmla="*/ 339786 h 1397061"/>
                  <a:gd name="connsiteX161" fmla="*/ 289140 w 968590"/>
                  <a:gd name="connsiteY161" fmla="*/ 409636 h 1397061"/>
                  <a:gd name="connsiteX162" fmla="*/ 282790 w 968590"/>
                  <a:gd name="connsiteY162" fmla="*/ 422336 h 1397061"/>
                  <a:gd name="connsiteX163" fmla="*/ 273265 w 968590"/>
                  <a:gd name="connsiteY163" fmla="*/ 428686 h 1397061"/>
                  <a:gd name="connsiteX164" fmla="*/ 260565 w 968590"/>
                  <a:gd name="connsiteY164" fmla="*/ 422336 h 1397061"/>
                  <a:gd name="connsiteX165" fmla="*/ 257390 w 968590"/>
                  <a:gd name="connsiteY165" fmla="*/ 412811 h 1397061"/>
                  <a:gd name="connsiteX166" fmla="*/ 251040 w 968590"/>
                  <a:gd name="connsiteY166" fmla="*/ 400111 h 1397061"/>
                  <a:gd name="connsiteX167" fmla="*/ 244690 w 968590"/>
                  <a:gd name="connsiteY167" fmla="*/ 381061 h 1397061"/>
                  <a:gd name="connsiteX168" fmla="*/ 241515 w 968590"/>
                  <a:gd name="connsiteY168" fmla="*/ 371536 h 1397061"/>
                  <a:gd name="connsiteX169" fmla="*/ 247865 w 968590"/>
                  <a:gd name="connsiteY169" fmla="*/ 130236 h 1397061"/>
                  <a:gd name="connsiteX170" fmla="*/ 251040 w 968590"/>
                  <a:gd name="connsiteY170" fmla="*/ 117536 h 1397061"/>
                  <a:gd name="connsiteX171" fmla="*/ 254215 w 968590"/>
                  <a:gd name="connsiteY171" fmla="*/ 82611 h 1397061"/>
                  <a:gd name="connsiteX172" fmla="*/ 247865 w 968590"/>
                  <a:gd name="connsiteY172" fmla="*/ 28636 h 1397061"/>
                  <a:gd name="connsiteX173" fmla="*/ 241515 w 968590"/>
                  <a:gd name="connsiteY173" fmla="*/ 9586 h 1397061"/>
                  <a:gd name="connsiteX174" fmla="*/ 219290 w 968590"/>
                  <a:gd name="connsiteY174" fmla="*/ 3236 h 1397061"/>
                  <a:gd name="connsiteX175" fmla="*/ 206590 w 968590"/>
                  <a:gd name="connsiteY175" fmla="*/ 31811 h 1397061"/>
                  <a:gd name="connsiteX176" fmla="*/ 200240 w 968590"/>
                  <a:gd name="connsiteY176" fmla="*/ 60386 h 1397061"/>
                  <a:gd name="connsiteX177" fmla="*/ 193890 w 968590"/>
                  <a:gd name="connsiteY177" fmla="*/ 79436 h 1397061"/>
                  <a:gd name="connsiteX178" fmla="*/ 190715 w 968590"/>
                  <a:gd name="connsiteY178" fmla="*/ 98486 h 1397061"/>
                  <a:gd name="connsiteX179" fmla="*/ 187540 w 968590"/>
                  <a:gd name="connsiteY179" fmla="*/ 114361 h 1397061"/>
                  <a:gd name="connsiteX180" fmla="*/ 190715 w 968590"/>
                  <a:gd name="connsiteY180" fmla="*/ 187386 h 1397061"/>
                  <a:gd name="connsiteX181" fmla="*/ 197065 w 968590"/>
                  <a:gd name="connsiteY181" fmla="*/ 225486 h 1397061"/>
                  <a:gd name="connsiteX182" fmla="*/ 203415 w 968590"/>
                  <a:gd name="connsiteY182" fmla="*/ 273111 h 1397061"/>
                  <a:gd name="connsiteX183" fmla="*/ 206590 w 968590"/>
                  <a:gd name="connsiteY183" fmla="*/ 301686 h 1397061"/>
                  <a:gd name="connsiteX184" fmla="*/ 203415 w 968590"/>
                  <a:gd name="connsiteY184" fmla="*/ 374711 h 1397061"/>
                  <a:gd name="connsiteX185" fmla="*/ 197065 w 968590"/>
                  <a:gd name="connsiteY185" fmla="*/ 384236 h 1397061"/>
                  <a:gd name="connsiteX186" fmla="*/ 178015 w 968590"/>
                  <a:gd name="connsiteY186" fmla="*/ 400111 h 1397061"/>
                  <a:gd name="connsiteX187" fmla="*/ 168490 w 968590"/>
                  <a:gd name="connsiteY187" fmla="*/ 403286 h 1397061"/>
                  <a:gd name="connsiteX188" fmla="*/ 158965 w 968590"/>
                  <a:gd name="connsiteY188" fmla="*/ 396936 h 1397061"/>
                  <a:gd name="connsiteX189" fmla="*/ 152615 w 968590"/>
                  <a:gd name="connsiteY189" fmla="*/ 374711 h 1397061"/>
                  <a:gd name="connsiteX190" fmla="*/ 149440 w 968590"/>
                  <a:gd name="connsiteY190" fmla="*/ 314386 h 1397061"/>
                  <a:gd name="connsiteX191" fmla="*/ 146265 w 968590"/>
                  <a:gd name="connsiteY191" fmla="*/ 292161 h 1397061"/>
                  <a:gd name="connsiteX192" fmla="*/ 143090 w 968590"/>
                  <a:gd name="connsiteY192" fmla="*/ 38161 h 1397061"/>
                  <a:gd name="connsiteX193" fmla="*/ 130390 w 968590"/>
                  <a:gd name="connsiteY193" fmla="*/ 25461 h 1397061"/>
                  <a:gd name="connsiteX194" fmla="*/ 120865 w 968590"/>
                  <a:gd name="connsiteY194" fmla="*/ 28636 h 1397061"/>
                  <a:gd name="connsiteX195" fmla="*/ 114515 w 968590"/>
                  <a:gd name="connsiteY195" fmla="*/ 54036 h 1397061"/>
                  <a:gd name="connsiteX196" fmla="*/ 111340 w 968590"/>
                  <a:gd name="connsiteY196" fmla="*/ 63561 h 1397061"/>
                  <a:gd name="connsiteX197" fmla="*/ 117690 w 968590"/>
                  <a:gd name="connsiteY197" fmla="*/ 308036 h 1397061"/>
                  <a:gd name="connsiteX198" fmla="*/ 127215 w 968590"/>
                  <a:gd name="connsiteY198" fmla="*/ 339786 h 1397061"/>
                  <a:gd name="connsiteX199" fmla="*/ 124040 w 968590"/>
                  <a:gd name="connsiteY199" fmla="*/ 362011 h 1397061"/>
                  <a:gd name="connsiteX200" fmla="*/ 114515 w 968590"/>
                  <a:gd name="connsiteY200" fmla="*/ 365186 h 1397061"/>
                  <a:gd name="connsiteX201" fmla="*/ 104990 w 968590"/>
                  <a:gd name="connsiteY201" fmla="*/ 374711 h 1397061"/>
                  <a:gd name="connsiteX202" fmla="*/ 85940 w 968590"/>
                  <a:gd name="connsiteY202" fmla="*/ 384236 h 1397061"/>
                  <a:gd name="connsiteX203" fmla="*/ 70065 w 968590"/>
                  <a:gd name="connsiteY203" fmla="*/ 381061 h 1397061"/>
                  <a:gd name="connsiteX204" fmla="*/ 60540 w 968590"/>
                  <a:gd name="connsiteY204" fmla="*/ 349311 h 1397061"/>
                  <a:gd name="connsiteX205" fmla="*/ 66890 w 968590"/>
                  <a:gd name="connsiteY205" fmla="*/ 146111 h 1397061"/>
                  <a:gd name="connsiteX206" fmla="*/ 70065 w 968590"/>
                  <a:gd name="connsiteY206" fmla="*/ 133411 h 1397061"/>
                  <a:gd name="connsiteX207" fmla="*/ 66890 w 968590"/>
                  <a:gd name="connsiteY207" fmla="*/ 82611 h 1397061"/>
                  <a:gd name="connsiteX208" fmla="*/ 57365 w 968590"/>
                  <a:gd name="connsiteY208" fmla="*/ 76261 h 1397061"/>
                  <a:gd name="connsiteX209" fmla="*/ 54190 w 968590"/>
                  <a:gd name="connsiteY209" fmla="*/ 69911 h 1397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</a:cxnLst>
                <a:rect l="l" t="t" r="r" b="b"/>
                <a:pathLst>
                  <a:path w="968590" h="1397061">
                    <a:moveTo>
                      <a:pt x="54190" y="69911"/>
                    </a:moveTo>
                    <a:cubicBezTo>
                      <a:pt x="51015" y="70440"/>
                      <a:pt x="43000" y="75420"/>
                      <a:pt x="38315" y="79436"/>
                    </a:cubicBezTo>
                    <a:cubicBezTo>
                      <a:pt x="35418" y="81919"/>
                      <a:pt x="33672" y="85548"/>
                      <a:pt x="31965" y="88961"/>
                    </a:cubicBezTo>
                    <a:cubicBezTo>
                      <a:pt x="29688" y="93516"/>
                      <a:pt x="26632" y="107117"/>
                      <a:pt x="25615" y="111186"/>
                    </a:cubicBezTo>
                    <a:cubicBezTo>
                      <a:pt x="24557" y="194794"/>
                      <a:pt x="24319" y="278417"/>
                      <a:pt x="22440" y="362011"/>
                    </a:cubicBezTo>
                    <a:cubicBezTo>
                      <a:pt x="21905" y="385805"/>
                      <a:pt x="20583" y="388488"/>
                      <a:pt x="16090" y="406461"/>
                    </a:cubicBezTo>
                    <a:cubicBezTo>
                      <a:pt x="-8034" y="623576"/>
                      <a:pt x="-3432" y="571648"/>
                      <a:pt x="19265" y="1025586"/>
                    </a:cubicBezTo>
                    <a:cubicBezTo>
                      <a:pt x="20483" y="1049949"/>
                      <a:pt x="20266" y="1084565"/>
                      <a:pt x="25615" y="1111311"/>
                    </a:cubicBezTo>
                    <a:cubicBezTo>
                      <a:pt x="26610" y="1116288"/>
                      <a:pt x="34328" y="1134681"/>
                      <a:pt x="35140" y="1136711"/>
                    </a:cubicBezTo>
                    <a:cubicBezTo>
                      <a:pt x="35856" y="1141009"/>
                      <a:pt x="38907" y="1162433"/>
                      <a:pt x="41490" y="1168461"/>
                    </a:cubicBezTo>
                    <a:cubicBezTo>
                      <a:pt x="42993" y="1171968"/>
                      <a:pt x="45947" y="1174673"/>
                      <a:pt x="47840" y="1177986"/>
                    </a:cubicBezTo>
                    <a:cubicBezTo>
                      <a:pt x="50188" y="1182095"/>
                      <a:pt x="52326" y="1186336"/>
                      <a:pt x="54190" y="1190686"/>
                    </a:cubicBezTo>
                    <a:cubicBezTo>
                      <a:pt x="55508" y="1193762"/>
                      <a:pt x="55509" y="1197426"/>
                      <a:pt x="57365" y="1200211"/>
                    </a:cubicBezTo>
                    <a:cubicBezTo>
                      <a:pt x="71409" y="1221277"/>
                      <a:pt x="62852" y="1198486"/>
                      <a:pt x="73240" y="1219261"/>
                    </a:cubicBezTo>
                    <a:cubicBezTo>
                      <a:pt x="86385" y="1245551"/>
                      <a:pt x="64567" y="1211014"/>
                      <a:pt x="82765" y="1238311"/>
                    </a:cubicBezTo>
                    <a:cubicBezTo>
                      <a:pt x="84376" y="1244756"/>
                      <a:pt x="86382" y="1254159"/>
                      <a:pt x="89115" y="1260536"/>
                    </a:cubicBezTo>
                    <a:cubicBezTo>
                      <a:pt x="90979" y="1264886"/>
                      <a:pt x="93803" y="1268804"/>
                      <a:pt x="95465" y="1273236"/>
                    </a:cubicBezTo>
                    <a:cubicBezTo>
                      <a:pt x="96997" y="1277322"/>
                      <a:pt x="97386" y="1281756"/>
                      <a:pt x="98640" y="1285936"/>
                    </a:cubicBezTo>
                    <a:cubicBezTo>
                      <a:pt x="100563" y="1292347"/>
                      <a:pt x="99635" y="1300970"/>
                      <a:pt x="104990" y="1304986"/>
                    </a:cubicBezTo>
                    <a:cubicBezTo>
                      <a:pt x="109223" y="1308161"/>
                      <a:pt x="113948" y="1310769"/>
                      <a:pt x="117690" y="1314511"/>
                    </a:cubicBezTo>
                    <a:cubicBezTo>
                      <a:pt x="138857" y="1335678"/>
                      <a:pt x="108165" y="1313453"/>
                      <a:pt x="133565" y="1330386"/>
                    </a:cubicBezTo>
                    <a:cubicBezTo>
                      <a:pt x="135682" y="1333561"/>
                      <a:pt x="136329" y="1338607"/>
                      <a:pt x="139915" y="1339911"/>
                    </a:cubicBezTo>
                    <a:cubicBezTo>
                      <a:pt x="182472" y="1355386"/>
                      <a:pt x="155336" y="1332984"/>
                      <a:pt x="181190" y="1349436"/>
                    </a:cubicBezTo>
                    <a:cubicBezTo>
                      <a:pt x="188871" y="1354324"/>
                      <a:pt x="195608" y="1360627"/>
                      <a:pt x="203415" y="1365311"/>
                    </a:cubicBezTo>
                    <a:cubicBezTo>
                      <a:pt x="206285" y="1367033"/>
                      <a:pt x="209893" y="1367101"/>
                      <a:pt x="212940" y="1368486"/>
                    </a:cubicBezTo>
                    <a:cubicBezTo>
                      <a:pt x="221558" y="1372403"/>
                      <a:pt x="229157" y="1378890"/>
                      <a:pt x="238340" y="1381186"/>
                    </a:cubicBezTo>
                    <a:cubicBezTo>
                      <a:pt x="270939" y="1389336"/>
                      <a:pt x="230534" y="1378259"/>
                      <a:pt x="263740" y="1390711"/>
                    </a:cubicBezTo>
                    <a:cubicBezTo>
                      <a:pt x="268864" y="1392633"/>
                      <a:pt x="288004" y="1396199"/>
                      <a:pt x="292315" y="1397061"/>
                    </a:cubicBezTo>
                    <a:cubicBezTo>
                      <a:pt x="323007" y="1396003"/>
                      <a:pt x="353814" y="1396752"/>
                      <a:pt x="384390" y="1393886"/>
                    </a:cubicBezTo>
                    <a:cubicBezTo>
                      <a:pt x="388189" y="1393530"/>
                      <a:pt x="390342" y="1388876"/>
                      <a:pt x="393915" y="1387536"/>
                    </a:cubicBezTo>
                    <a:cubicBezTo>
                      <a:pt x="398968" y="1385641"/>
                      <a:pt x="404481" y="1385326"/>
                      <a:pt x="409790" y="1384361"/>
                    </a:cubicBezTo>
                    <a:cubicBezTo>
                      <a:pt x="429932" y="1380699"/>
                      <a:pt x="432160" y="1380771"/>
                      <a:pt x="454240" y="1378011"/>
                    </a:cubicBezTo>
                    <a:cubicBezTo>
                      <a:pt x="539062" y="1344082"/>
                      <a:pt x="449837" y="1377575"/>
                      <a:pt x="689190" y="1368486"/>
                    </a:cubicBezTo>
                    <a:cubicBezTo>
                      <a:pt x="699975" y="1368076"/>
                      <a:pt x="710321" y="1364067"/>
                      <a:pt x="720940" y="1362136"/>
                    </a:cubicBezTo>
                    <a:cubicBezTo>
                      <a:pt x="758303" y="1355343"/>
                      <a:pt x="753828" y="1356365"/>
                      <a:pt x="787615" y="1352611"/>
                    </a:cubicBezTo>
                    <a:cubicBezTo>
                      <a:pt x="791848" y="1351553"/>
                      <a:pt x="796526" y="1351601"/>
                      <a:pt x="800315" y="1349436"/>
                    </a:cubicBezTo>
                    <a:cubicBezTo>
                      <a:pt x="808379" y="1344828"/>
                      <a:pt x="813277" y="1333299"/>
                      <a:pt x="819365" y="1327211"/>
                    </a:cubicBezTo>
                    <a:cubicBezTo>
                      <a:pt x="822063" y="1324513"/>
                      <a:pt x="826018" y="1323374"/>
                      <a:pt x="828890" y="1320861"/>
                    </a:cubicBezTo>
                    <a:cubicBezTo>
                      <a:pt x="834522" y="1315933"/>
                      <a:pt x="839133" y="1309914"/>
                      <a:pt x="844765" y="1304986"/>
                    </a:cubicBezTo>
                    <a:cubicBezTo>
                      <a:pt x="860134" y="1291538"/>
                      <a:pt x="849111" y="1306756"/>
                      <a:pt x="863815" y="1289111"/>
                    </a:cubicBezTo>
                    <a:cubicBezTo>
                      <a:pt x="866258" y="1286180"/>
                      <a:pt x="867875" y="1282639"/>
                      <a:pt x="870165" y="1279586"/>
                    </a:cubicBezTo>
                    <a:cubicBezTo>
                      <a:pt x="874231" y="1274165"/>
                      <a:pt x="879106" y="1269350"/>
                      <a:pt x="882865" y="1263711"/>
                    </a:cubicBezTo>
                    <a:cubicBezTo>
                      <a:pt x="885490" y="1259773"/>
                      <a:pt x="886590" y="1254949"/>
                      <a:pt x="889215" y="1251011"/>
                    </a:cubicBezTo>
                    <a:cubicBezTo>
                      <a:pt x="892974" y="1245372"/>
                      <a:pt x="897849" y="1240557"/>
                      <a:pt x="901915" y="1235136"/>
                    </a:cubicBezTo>
                    <a:cubicBezTo>
                      <a:pt x="904205" y="1232083"/>
                      <a:pt x="905922" y="1228623"/>
                      <a:pt x="908265" y="1225611"/>
                    </a:cubicBezTo>
                    <a:cubicBezTo>
                      <a:pt x="913340" y="1219086"/>
                      <a:pt x="918976" y="1213016"/>
                      <a:pt x="924140" y="1206561"/>
                    </a:cubicBezTo>
                    <a:cubicBezTo>
                      <a:pt x="927446" y="1202429"/>
                      <a:pt x="930490" y="1198094"/>
                      <a:pt x="933665" y="1193861"/>
                    </a:cubicBezTo>
                    <a:cubicBezTo>
                      <a:pt x="934723" y="1189628"/>
                      <a:pt x="935219" y="1185213"/>
                      <a:pt x="936840" y="1181161"/>
                    </a:cubicBezTo>
                    <a:cubicBezTo>
                      <a:pt x="946947" y="1155894"/>
                      <a:pt x="944605" y="1168805"/>
                      <a:pt x="955890" y="1146236"/>
                    </a:cubicBezTo>
                    <a:cubicBezTo>
                      <a:pt x="957907" y="1142201"/>
                      <a:pt x="961562" y="1127402"/>
                      <a:pt x="962240" y="1124011"/>
                    </a:cubicBezTo>
                    <a:cubicBezTo>
                      <a:pt x="970025" y="1085087"/>
                      <a:pt x="961215" y="1121760"/>
                      <a:pt x="968590" y="1092261"/>
                    </a:cubicBezTo>
                    <a:cubicBezTo>
                      <a:pt x="966473" y="1050986"/>
                      <a:pt x="969034" y="1009203"/>
                      <a:pt x="962240" y="968436"/>
                    </a:cubicBezTo>
                    <a:lnTo>
                      <a:pt x="955890" y="930336"/>
                    </a:lnTo>
                    <a:cubicBezTo>
                      <a:pt x="956948" y="898586"/>
                      <a:pt x="957253" y="866802"/>
                      <a:pt x="959065" y="835086"/>
                    </a:cubicBezTo>
                    <a:cubicBezTo>
                      <a:pt x="959373" y="829698"/>
                      <a:pt x="962240" y="824607"/>
                      <a:pt x="962240" y="819211"/>
                    </a:cubicBezTo>
                    <a:cubicBezTo>
                      <a:pt x="962240" y="617067"/>
                      <a:pt x="961086" y="414920"/>
                      <a:pt x="959065" y="212786"/>
                    </a:cubicBezTo>
                    <a:cubicBezTo>
                      <a:pt x="959007" y="206937"/>
                      <a:pt x="953465" y="165937"/>
                      <a:pt x="952715" y="158811"/>
                    </a:cubicBezTo>
                    <a:cubicBezTo>
                      <a:pt x="951298" y="145347"/>
                      <a:pt x="950173" y="120067"/>
                      <a:pt x="946365" y="104836"/>
                    </a:cubicBezTo>
                    <a:cubicBezTo>
                      <a:pt x="944269" y="96452"/>
                      <a:pt x="940615" y="83211"/>
                      <a:pt x="933665" y="76261"/>
                    </a:cubicBezTo>
                    <a:cubicBezTo>
                      <a:pt x="927510" y="70106"/>
                      <a:pt x="922362" y="69318"/>
                      <a:pt x="914615" y="66736"/>
                    </a:cubicBezTo>
                    <a:lnTo>
                      <a:pt x="908265" y="85786"/>
                    </a:lnTo>
                    <a:lnTo>
                      <a:pt x="905090" y="95311"/>
                    </a:lnTo>
                    <a:cubicBezTo>
                      <a:pt x="906148" y="158811"/>
                      <a:pt x="908265" y="222302"/>
                      <a:pt x="908265" y="285811"/>
                    </a:cubicBezTo>
                    <a:cubicBezTo>
                      <a:pt x="908265" y="323911"/>
                      <a:pt x="920288" y="336950"/>
                      <a:pt x="895565" y="349311"/>
                    </a:cubicBezTo>
                    <a:cubicBezTo>
                      <a:pt x="892572" y="350808"/>
                      <a:pt x="889215" y="351428"/>
                      <a:pt x="886040" y="352486"/>
                    </a:cubicBezTo>
                    <a:cubicBezTo>
                      <a:pt x="882865" y="351428"/>
                      <a:pt x="879128" y="351402"/>
                      <a:pt x="876515" y="349311"/>
                    </a:cubicBezTo>
                    <a:cubicBezTo>
                      <a:pt x="873535" y="346927"/>
                      <a:pt x="871668" y="343293"/>
                      <a:pt x="870165" y="339786"/>
                    </a:cubicBezTo>
                    <a:cubicBezTo>
                      <a:pt x="867582" y="333758"/>
                      <a:pt x="864531" y="312334"/>
                      <a:pt x="863815" y="308036"/>
                    </a:cubicBezTo>
                    <a:cubicBezTo>
                      <a:pt x="862757" y="256178"/>
                      <a:pt x="862211" y="204306"/>
                      <a:pt x="860640" y="152461"/>
                    </a:cubicBezTo>
                    <a:cubicBezTo>
                      <a:pt x="858588" y="84754"/>
                      <a:pt x="861502" y="118241"/>
                      <a:pt x="854290" y="85786"/>
                    </a:cubicBezTo>
                    <a:cubicBezTo>
                      <a:pt x="851694" y="74103"/>
                      <a:pt x="853170" y="68791"/>
                      <a:pt x="844765" y="60386"/>
                    </a:cubicBezTo>
                    <a:cubicBezTo>
                      <a:pt x="842067" y="57688"/>
                      <a:pt x="838415" y="56153"/>
                      <a:pt x="835240" y="54036"/>
                    </a:cubicBezTo>
                    <a:cubicBezTo>
                      <a:pt x="831007" y="55094"/>
                      <a:pt x="825380" y="53898"/>
                      <a:pt x="822540" y="57211"/>
                    </a:cubicBezTo>
                    <a:cubicBezTo>
                      <a:pt x="819812" y="60394"/>
                      <a:pt x="814553" y="82810"/>
                      <a:pt x="813015" y="88961"/>
                    </a:cubicBezTo>
                    <a:cubicBezTo>
                      <a:pt x="805557" y="238112"/>
                      <a:pt x="814414" y="48435"/>
                      <a:pt x="806665" y="308036"/>
                    </a:cubicBezTo>
                    <a:cubicBezTo>
                      <a:pt x="806096" y="327107"/>
                      <a:pt x="805143" y="346178"/>
                      <a:pt x="803490" y="365186"/>
                    </a:cubicBezTo>
                    <a:cubicBezTo>
                      <a:pt x="803023" y="370562"/>
                      <a:pt x="802210" y="376008"/>
                      <a:pt x="800315" y="381061"/>
                    </a:cubicBezTo>
                    <a:cubicBezTo>
                      <a:pt x="798975" y="384634"/>
                      <a:pt x="796945" y="388202"/>
                      <a:pt x="793965" y="390586"/>
                    </a:cubicBezTo>
                    <a:cubicBezTo>
                      <a:pt x="791352" y="392677"/>
                      <a:pt x="787615" y="392703"/>
                      <a:pt x="784440" y="393761"/>
                    </a:cubicBezTo>
                    <a:cubicBezTo>
                      <a:pt x="780207" y="391644"/>
                      <a:pt x="774175" y="391470"/>
                      <a:pt x="771740" y="387411"/>
                    </a:cubicBezTo>
                    <a:cubicBezTo>
                      <a:pt x="767250" y="379927"/>
                      <a:pt x="765390" y="362011"/>
                      <a:pt x="765390" y="362011"/>
                    </a:cubicBezTo>
                    <a:cubicBezTo>
                      <a:pt x="764332" y="351428"/>
                      <a:pt x="763390" y="340832"/>
                      <a:pt x="762215" y="330261"/>
                    </a:cubicBezTo>
                    <a:cubicBezTo>
                      <a:pt x="761273" y="321781"/>
                      <a:pt x="759040" y="313394"/>
                      <a:pt x="759040" y="304861"/>
                    </a:cubicBezTo>
                    <a:cubicBezTo>
                      <a:pt x="759040" y="273093"/>
                      <a:pt x="760403" y="241327"/>
                      <a:pt x="762215" y="209611"/>
                    </a:cubicBezTo>
                    <a:cubicBezTo>
                      <a:pt x="762523" y="204223"/>
                      <a:pt x="763970" y="198942"/>
                      <a:pt x="765390" y="193736"/>
                    </a:cubicBezTo>
                    <a:cubicBezTo>
                      <a:pt x="767151" y="187278"/>
                      <a:pt x="771740" y="174686"/>
                      <a:pt x="771740" y="174686"/>
                    </a:cubicBezTo>
                    <a:cubicBezTo>
                      <a:pt x="770682" y="139761"/>
                      <a:pt x="770503" y="104798"/>
                      <a:pt x="768565" y="69911"/>
                    </a:cubicBezTo>
                    <a:cubicBezTo>
                      <a:pt x="768379" y="66569"/>
                      <a:pt x="766202" y="63633"/>
                      <a:pt x="765390" y="60386"/>
                    </a:cubicBezTo>
                    <a:cubicBezTo>
                      <a:pt x="764081" y="55151"/>
                      <a:pt x="764110" y="49564"/>
                      <a:pt x="762215" y="44511"/>
                    </a:cubicBezTo>
                    <a:cubicBezTo>
                      <a:pt x="760875" y="40938"/>
                      <a:pt x="757982" y="38161"/>
                      <a:pt x="755865" y="34986"/>
                    </a:cubicBezTo>
                    <a:cubicBezTo>
                      <a:pt x="749515" y="36044"/>
                      <a:pt x="742274" y="34749"/>
                      <a:pt x="736815" y="38161"/>
                    </a:cubicBezTo>
                    <a:cubicBezTo>
                      <a:pt x="732945" y="40580"/>
                      <a:pt x="724222" y="69377"/>
                      <a:pt x="724115" y="69911"/>
                    </a:cubicBezTo>
                    <a:lnTo>
                      <a:pt x="717765" y="101661"/>
                    </a:lnTo>
                    <a:lnTo>
                      <a:pt x="714590" y="117536"/>
                    </a:lnTo>
                    <a:cubicBezTo>
                      <a:pt x="713353" y="194226"/>
                      <a:pt x="726895" y="277471"/>
                      <a:pt x="701890" y="352486"/>
                    </a:cubicBezTo>
                    <a:cubicBezTo>
                      <a:pt x="701621" y="354368"/>
                      <a:pt x="699570" y="378191"/>
                      <a:pt x="695540" y="384236"/>
                    </a:cubicBezTo>
                    <a:cubicBezTo>
                      <a:pt x="693049" y="387972"/>
                      <a:pt x="689464" y="390886"/>
                      <a:pt x="686015" y="393761"/>
                    </a:cubicBezTo>
                    <a:cubicBezTo>
                      <a:pt x="683084" y="396204"/>
                      <a:pt x="679665" y="397994"/>
                      <a:pt x="676490" y="400111"/>
                    </a:cubicBezTo>
                    <a:cubicBezTo>
                      <a:pt x="547065" y="367755"/>
                      <a:pt x="683011" y="406095"/>
                      <a:pt x="660615" y="38161"/>
                    </a:cubicBezTo>
                    <a:cubicBezTo>
                      <a:pt x="660208" y="31480"/>
                      <a:pt x="641565" y="31811"/>
                      <a:pt x="641565" y="31811"/>
                    </a:cubicBezTo>
                    <a:cubicBezTo>
                      <a:pt x="637332" y="32869"/>
                      <a:pt x="629019" y="30625"/>
                      <a:pt x="628865" y="34986"/>
                    </a:cubicBezTo>
                    <a:cubicBezTo>
                      <a:pt x="625729" y="123837"/>
                      <a:pt x="632040" y="212780"/>
                      <a:pt x="632040" y="301686"/>
                    </a:cubicBezTo>
                    <a:cubicBezTo>
                      <a:pt x="632040" y="316991"/>
                      <a:pt x="630787" y="346498"/>
                      <a:pt x="625690" y="365186"/>
                    </a:cubicBezTo>
                    <a:cubicBezTo>
                      <a:pt x="623929" y="371644"/>
                      <a:pt x="623053" y="378667"/>
                      <a:pt x="619340" y="384236"/>
                    </a:cubicBezTo>
                    <a:lnTo>
                      <a:pt x="606640" y="403286"/>
                    </a:lnTo>
                    <a:cubicBezTo>
                      <a:pt x="601348" y="401169"/>
                      <a:pt x="595143" y="400585"/>
                      <a:pt x="590765" y="396936"/>
                    </a:cubicBezTo>
                    <a:cubicBezTo>
                      <a:pt x="588194" y="394793"/>
                      <a:pt x="587766" y="390753"/>
                      <a:pt x="587590" y="387411"/>
                    </a:cubicBezTo>
                    <a:cubicBezTo>
                      <a:pt x="585642" y="350405"/>
                      <a:pt x="586471" y="313286"/>
                      <a:pt x="584415" y="276286"/>
                    </a:cubicBezTo>
                    <a:cubicBezTo>
                      <a:pt x="583329" y="256729"/>
                      <a:pt x="577975" y="215239"/>
                      <a:pt x="574890" y="190561"/>
                    </a:cubicBezTo>
                    <a:cubicBezTo>
                      <a:pt x="573832" y="129178"/>
                      <a:pt x="575799" y="67667"/>
                      <a:pt x="571715" y="6411"/>
                    </a:cubicBezTo>
                    <a:cubicBezTo>
                      <a:pt x="570924" y="-5451"/>
                      <a:pt x="551752" y="2670"/>
                      <a:pt x="549490" y="3236"/>
                    </a:cubicBezTo>
                    <a:cubicBezTo>
                      <a:pt x="548432" y="7469"/>
                      <a:pt x="547096" y="11643"/>
                      <a:pt x="546315" y="15936"/>
                    </a:cubicBezTo>
                    <a:cubicBezTo>
                      <a:pt x="535020" y="78061"/>
                      <a:pt x="544396" y="147913"/>
                      <a:pt x="546315" y="206436"/>
                    </a:cubicBezTo>
                    <a:cubicBezTo>
                      <a:pt x="546595" y="214964"/>
                      <a:pt x="548694" y="223341"/>
                      <a:pt x="549490" y="231836"/>
                    </a:cubicBezTo>
                    <a:cubicBezTo>
                      <a:pt x="560078" y="344773"/>
                      <a:pt x="551497" y="273293"/>
                      <a:pt x="559015" y="333436"/>
                    </a:cubicBezTo>
                    <a:cubicBezTo>
                      <a:pt x="557957" y="356719"/>
                      <a:pt x="559522" y="380271"/>
                      <a:pt x="555840" y="403286"/>
                    </a:cubicBezTo>
                    <a:cubicBezTo>
                      <a:pt x="555131" y="407720"/>
                      <a:pt x="550733" y="412008"/>
                      <a:pt x="546315" y="412811"/>
                    </a:cubicBezTo>
                    <a:cubicBezTo>
                      <a:pt x="537920" y="414337"/>
                      <a:pt x="529382" y="410694"/>
                      <a:pt x="520915" y="409636"/>
                    </a:cubicBezTo>
                    <a:cubicBezTo>
                      <a:pt x="517740" y="405403"/>
                      <a:pt x="513757" y="401669"/>
                      <a:pt x="511390" y="396936"/>
                    </a:cubicBezTo>
                    <a:cubicBezTo>
                      <a:pt x="509439" y="393033"/>
                      <a:pt x="509747" y="388322"/>
                      <a:pt x="508215" y="384236"/>
                    </a:cubicBezTo>
                    <a:cubicBezTo>
                      <a:pt x="506553" y="379804"/>
                      <a:pt x="503982" y="375769"/>
                      <a:pt x="501865" y="371536"/>
                    </a:cubicBezTo>
                    <a:cubicBezTo>
                      <a:pt x="500807" y="366244"/>
                      <a:pt x="499861" y="360929"/>
                      <a:pt x="498690" y="355661"/>
                    </a:cubicBezTo>
                    <a:cubicBezTo>
                      <a:pt x="497743" y="351401"/>
                      <a:pt x="495515" y="347325"/>
                      <a:pt x="495515" y="342961"/>
                    </a:cubicBezTo>
                    <a:cubicBezTo>
                      <a:pt x="495515" y="297440"/>
                      <a:pt x="497632" y="251944"/>
                      <a:pt x="498690" y="206436"/>
                    </a:cubicBezTo>
                    <a:cubicBezTo>
                      <a:pt x="497632" y="142936"/>
                      <a:pt x="498536" y="79373"/>
                      <a:pt x="495515" y="15936"/>
                    </a:cubicBezTo>
                    <a:cubicBezTo>
                      <a:pt x="495333" y="12124"/>
                      <a:pt x="491863" y="9109"/>
                      <a:pt x="489165" y="6411"/>
                    </a:cubicBezTo>
                    <a:cubicBezTo>
                      <a:pt x="486467" y="3713"/>
                      <a:pt x="482815" y="2178"/>
                      <a:pt x="479640" y="61"/>
                    </a:cubicBezTo>
                    <a:cubicBezTo>
                      <a:pt x="470070" y="6441"/>
                      <a:pt x="466940" y="5443"/>
                      <a:pt x="466940" y="19111"/>
                    </a:cubicBezTo>
                    <a:cubicBezTo>
                      <a:pt x="466940" y="76975"/>
                      <a:pt x="464455" y="90477"/>
                      <a:pt x="473290" y="130236"/>
                    </a:cubicBezTo>
                    <a:cubicBezTo>
                      <a:pt x="474237" y="134496"/>
                      <a:pt x="475748" y="138632"/>
                      <a:pt x="476465" y="142936"/>
                    </a:cubicBezTo>
                    <a:cubicBezTo>
                      <a:pt x="478926" y="157699"/>
                      <a:pt x="482815" y="187386"/>
                      <a:pt x="482815" y="187386"/>
                    </a:cubicBezTo>
                    <a:cubicBezTo>
                      <a:pt x="481757" y="259353"/>
                      <a:pt x="481667" y="331340"/>
                      <a:pt x="479640" y="403286"/>
                    </a:cubicBezTo>
                    <a:cubicBezTo>
                      <a:pt x="479546" y="406631"/>
                      <a:pt x="478832" y="410444"/>
                      <a:pt x="476465" y="412811"/>
                    </a:cubicBezTo>
                    <a:cubicBezTo>
                      <a:pt x="474098" y="415178"/>
                      <a:pt x="469933" y="414489"/>
                      <a:pt x="466940" y="415986"/>
                    </a:cubicBezTo>
                    <a:cubicBezTo>
                      <a:pt x="463527" y="417693"/>
                      <a:pt x="460590" y="420219"/>
                      <a:pt x="457415" y="422336"/>
                    </a:cubicBezTo>
                    <a:cubicBezTo>
                      <a:pt x="451065" y="421278"/>
                      <a:pt x="444123" y="422040"/>
                      <a:pt x="438365" y="419161"/>
                    </a:cubicBezTo>
                    <a:cubicBezTo>
                      <a:pt x="434952" y="417454"/>
                      <a:pt x="433518" y="413143"/>
                      <a:pt x="432015" y="409636"/>
                    </a:cubicBezTo>
                    <a:cubicBezTo>
                      <a:pt x="430296" y="405625"/>
                      <a:pt x="430039" y="401132"/>
                      <a:pt x="428840" y="396936"/>
                    </a:cubicBezTo>
                    <a:cubicBezTo>
                      <a:pt x="427921" y="393718"/>
                      <a:pt x="426723" y="390586"/>
                      <a:pt x="425665" y="387411"/>
                    </a:cubicBezTo>
                    <a:cubicBezTo>
                      <a:pt x="416701" y="297772"/>
                      <a:pt x="425768" y="396906"/>
                      <a:pt x="419315" y="200086"/>
                    </a:cubicBezTo>
                    <a:cubicBezTo>
                      <a:pt x="418897" y="187349"/>
                      <a:pt x="417198" y="174686"/>
                      <a:pt x="416140" y="161986"/>
                    </a:cubicBezTo>
                    <a:cubicBezTo>
                      <a:pt x="415082" y="124944"/>
                      <a:pt x="414771" y="87874"/>
                      <a:pt x="412965" y="50861"/>
                    </a:cubicBezTo>
                    <a:cubicBezTo>
                      <a:pt x="412709" y="45615"/>
                      <a:pt x="411259" y="26754"/>
                      <a:pt x="403440" y="22286"/>
                    </a:cubicBezTo>
                    <a:cubicBezTo>
                      <a:pt x="398755" y="19609"/>
                      <a:pt x="392857" y="20169"/>
                      <a:pt x="387565" y="19111"/>
                    </a:cubicBezTo>
                    <a:cubicBezTo>
                      <a:pt x="365624" y="33738"/>
                      <a:pt x="374865" y="23939"/>
                      <a:pt x="374865" y="73086"/>
                    </a:cubicBezTo>
                    <a:cubicBezTo>
                      <a:pt x="374865" y="317171"/>
                      <a:pt x="364190" y="247162"/>
                      <a:pt x="381215" y="349311"/>
                    </a:cubicBezTo>
                    <a:cubicBezTo>
                      <a:pt x="380157" y="376828"/>
                      <a:pt x="381934" y="404601"/>
                      <a:pt x="378040" y="431861"/>
                    </a:cubicBezTo>
                    <a:cubicBezTo>
                      <a:pt x="377500" y="435639"/>
                      <a:pt x="372308" y="437790"/>
                      <a:pt x="368515" y="438211"/>
                    </a:cubicBezTo>
                    <a:cubicBezTo>
                      <a:pt x="362117" y="438922"/>
                      <a:pt x="355815" y="436094"/>
                      <a:pt x="349465" y="435036"/>
                    </a:cubicBezTo>
                    <a:cubicBezTo>
                      <a:pt x="347348" y="431861"/>
                      <a:pt x="344665" y="428998"/>
                      <a:pt x="343115" y="425511"/>
                    </a:cubicBezTo>
                    <a:cubicBezTo>
                      <a:pt x="340397" y="419394"/>
                      <a:pt x="338882" y="412811"/>
                      <a:pt x="336765" y="406461"/>
                    </a:cubicBezTo>
                    <a:lnTo>
                      <a:pt x="333590" y="396936"/>
                    </a:lnTo>
                    <a:cubicBezTo>
                      <a:pt x="332532" y="393761"/>
                      <a:pt x="331227" y="390658"/>
                      <a:pt x="330415" y="387411"/>
                    </a:cubicBezTo>
                    <a:lnTo>
                      <a:pt x="327240" y="374711"/>
                    </a:lnTo>
                    <a:cubicBezTo>
                      <a:pt x="326182" y="254061"/>
                      <a:pt x="331210" y="133204"/>
                      <a:pt x="324065" y="12761"/>
                    </a:cubicBezTo>
                    <a:cubicBezTo>
                      <a:pt x="323613" y="5143"/>
                      <a:pt x="305015" y="61"/>
                      <a:pt x="305015" y="61"/>
                    </a:cubicBezTo>
                    <a:cubicBezTo>
                      <a:pt x="302898" y="3236"/>
                      <a:pt x="300215" y="6099"/>
                      <a:pt x="298665" y="9586"/>
                    </a:cubicBezTo>
                    <a:cubicBezTo>
                      <a:pt x="291956" y="24680"/>
                      <a:pt x="291802" y="31712"/>
                      <a:pt x="289140" y="47686"/>
                    </a:cubicBezTo>
                    <a:cubicBezTo>
                      <a:pt x="290198" y="123886"/>
                      <a:pt x="290362" y="200104"/>
                      <a:pt x="292315" y="276286"/>
                    </a:cubicBezTo>
                    <a:cubicBezTo>
                      <a:pt x="292480" y="282721"/>
                      <a:pt x="294849" y="288930"/>
                      <a:pt x="295490" y="295336"/>
                    </a:cubicBezTo>
                    <a:cubicBezTo>
                      <a:pt x="296968" y="310117"/>
                      <a:pt x="297607" y="324969"/>
                      <a:pt x="298665" y="339786"/>
                    </a:cubicBezTo>
                    <a:cubicBezTo>
                      <a:pt x="297194" y="363329"/>
                      <a:pt x="300018" y="387879"/>
                      <a:pt x="289140" y="409636"/>
                    </a:cubicBezTo>
                    <a:cubicBezTo>
                      <a:pt x="287023" y="413869"/>
                      <a:pt x="285820" y="418700"/>
                      <a:pt x="282790" y="422336"/>
                    </a:cubicBezTo>
                    <a:cubicBezTo>
                      <a:pt x="280347" y="425267"/>
                      <a:pt x="276440" y="426569"/>
                      <a:pt x="273265" y="428686"/>
                    </a:cubicBezTo>
                    <a:cubicBezTo>
                      <a:pt x="269032" y="426569"/>
                      <a:pt x="263912" y="425683"/>
                      <a:pt x="260565" y="422336"/>
                    </a:cubicBezTo>
                    <a:cubicBezTo>
                      <a:pt x="258198" y="419969"/>
                      <a:pt x="258708" y="415887"/>
                      <a:pt x="257390" y="412811"/>
                    </a:cubicBezTo>
                    <a:cubicBezTo>
                      <a:pt x="255526" y="408461"/>
                      <a:pt x="252798" y="404505"/>
                      <a:pt x="251040" y="400111"/>
                    </a:cubicBezTo>
                    <a:cubicBezTo>
                      <a:pt x="248554" y="393896"/>
                      <a:pt x="246807" y="387411"/>
                      <a:pt x="244690" y="381061"/>
                    </a:cubicBezTo>
                    <a:lnTo>
                      <a:pt x="241515" y="371536"/>
                    </a:lnTo>
                    <a:cubicBezTo>
                      <a:pt x="241686" y="359771"/>
                      <a:pt x="234681" y="202750"/>
                      <a:pt x="247865" y="130236"/>
                    </a:cubicBezTo>
                    <a:cubicBezTo>
                      <a:pt x="248646" y="125943"/>
                      <a:pt x="249982" y="121769"/>
                      <a:pt x="251040" y="117536"/>
                    </a:cubicBezTo>
                    <a:cubicBezTo>
                      <a:pt x="252098" y="105894"/>
                      <a:pt x="254215" y="94301"/>
                      <a:pt x="254215" y="82611"/>
                    </a:cubicBezTo>
                    <a:cubicBezTo>
                      <a:pt x="254215" y="62433"/>
                      <a:pt x="253277" y="46676"/>
                      <a:pt x="247865" y="28636"/>
                    </a:cubicBezTo>
                    <a:cubicBezTo>
                      <a:pt x="245942" y="22225"/>
                      <a:pt x="247865" y="11703"/>
                      <a:pt x="241515" y="9586"/>
                    </a:cubicBezTo>
                    <a:cubicBezTo>
                      <a:pt x="227850" y="5031"/>
                      <a:pt x="235237" y="7223"/>
                      <a:pt x="219290" y="3236"/>
                    </a:cubicBezTo>
                    <a:cubicBezTo>
                      <a:pt x="211733" y="25906"/>
                      <a:pt x="216653" y="16717"/>
                      <a:pt x="206590" y="31811"/>
                    </a:cubicBezTo>
                    <a:cubicBezTo>
                      <a:pt x="204777" y="40875"/>
                      <a:pt x="202930" y="51418"/>
                      <a:pt x="200240" y="60386"/>
                    </a:cubicBezTo>
                    <a:cubicBezTo>
                      <a:pt x="198317" y="66797"/>
                      <a:pt x="195513" y="72942"/>
                      <a:pt x="193890" y="79436"/>
                    </a:cubicBezTo>
                    <a:cubicBezTo>
                      <a:pt x="192329" y="85681"/>
                      <a:pt x="191867" y="92152"/>
                      <a:pt x="190715" y="98486"/>
                    </a:cubicBezTo>
                    <a:cubicBezTo>
                      <a:pt x="189750" y="103795"/>
                      <a:pt x="188598" y="109069"/>
                      <a:pt x="187540" y="114361"/>
                    </a:cubicBezTo>
                    <a:cubicBezTo>
                      <a:pt x="188598" y="138703"/>
                      <a:pt x="188634" y="163110"/>
                      <a:pt x="190715" y="187386"/>
                    </a:cubicBezTo>
                    <a:cubicBezTo>
                      <a:pt x="191815" y="200214"/>
                      <a:pt x="195643" y="212690"/>
                      <a:pt x="197065" y="225486"/>
                    </a:cubicBezTo>
                    <a:cubicBezTo>
                      <a:pt x="208023" y="324108"/>
                      <a:pt x="193914" y="201853"/>
                      <a:pt x="203415" y="273111"/>
                    </a:cubicBezTo>
                    <a:cubicBezTo>
                      <a:pt x="204682" y="282611"/>
                      <a:pt x="205532" y="292161"/>
                      <a:pt x="206590" y="301686"/>
                    </a:cubicBezTo>
                    <a:cubicBezTo>
                      <a:pt x="205532" y="326028"/>
                      <a:pt x="206208" y="350507"/>
                      <a:pt x="203415" y="374711"/>
                    </a:cubicBezTo>
                    <a:cubicBezTo>
                      <a:pt x="202978" y="378502"/>
                      <a:pt x="199508" y="381305"/>
                      <a:pt x="197065" y="384236"/>
                    </a:cubicBezTo>
                    <a:cubicBezTo>
                      <a:pt x="192049" y="390255"/>
                      <a:pt x="185151" y="396543"/>
                      <a:pt x="178015" y="400111"/>
                    </a:cubicBezTo>
                    <a:cubicBezTo>
                      <a:pt x="175022" y="401608"/>
                      <a:pt x="171665" y="402228"/>
                      <a:pt x="168490" y="403286"/>
                    </a:cubicBezTo>
                    <a:cubicBezTo>
                      <a:pt x="165315" y="401169"/>
                      <a:pt x="161349" y="399916"/>
                      <a:pt x="158965" y="396936"/>
                    </a:cubicBezTo>
                    <a:cubicBezTo>
                      <a:pt x="157309" y="394866"/>
                      <a:pt x="152822" y="375541"/>
                      <a:pt x="152615" y="374711"/>
                    </a:cubicBezTo>
                    <a:cubicBezTo>
                      <a:pt x="151557" y="354603"/>
                      <a:pt x="150984" y="334463"/>
                      <a:pt x="149440" y="314386"/>
                    </a:cubicBezTo>
                    <a:cubicBezTo>
                      <a:pt x="148866" y="306924"/>
                      <a:pt x="146437" y="299643"/>
                      <a:pt x="146265" y="292161"/>
                    </a:cubicBezTo>
                    <a:cubicBezTo>
                      <a:pt x="144319" y="207510"/>
                      <a:pt x="145130" y="122810"/>
                      <a:pt x="143090" y="38161"/>
                    </a:cubicBezTo>
                    <a:cubicBezTo>
                      <a:pt x="142816" y="26781"/>
                      <a:pt x="139131" y="28375"/>
                      <a:pt x="130390" y="25461"/>
                    </a:cubicBezTo>
                    <a:cubicBezTo>
                      <a:pt x="127215" y="26519"/>
                      <a:pt x="122490" y="25710"/>
                      <a:pt x="120865" y="28636"/>
                    </a:cubicBezTo>
                    <a:cubicBezTo>
                      <a:pt x="116627" y="36265"/>
                      <a:pt x="117275" y="45757"/>
                      <a:pt x="114515" y="54036"/>
                    </a:cubicBezTo>
                    <a:lnTo>
                      <a:pt x="111340" y="63561"/>
                    </a:lnTo>
                    <a:cubicBezTo>
                      <a:pt x="111478" y="73246"/>
                      <a:pt x="104354" y="234691"/>
                      <a:pt x="117690" y="308036"/>
                    </a:cubicBezTo>
                    <a:cubicBezTo>
                      <a:pt x="119609" y="318593"/>
                      <a:pt x="123901" y="329845"/>
                      <a:pt x="127215" y="339786"/>
                    </a:cubicBezTo>
                    <a:cubicBezTo>
                      <a:pt x="126157" y="347194"/>
                      <a:pt x="127387" y="355318"/>
                      <a:pt x="124040" y="362011"/>
                    </a:cubicBezTo>
                    <a:cubicBezTo>
                      <a:pt x="122543" y="365004"/>
                      <a:pt x="117300" y="363330"/>
                      <a:pt x="114515" y="365186"/>
                    </a:cubicBezTo>
                    <a:cubicBezTo>
                      <a:pt x="110779" y="367677"/>
                      <a:pt x="108439" y="371836"/>
                      <a:pt x="104990" y="374711"/>
                    </a:cubicBezTo>
                    <a:cubicBezTo>
                      <a:pt x="96784" y="381550"/>
                      <a:pt x="95486" y="381054"/>
                      <a:pt x="85940" y="384236"/>
                    </a:cubicBezTo>
                    <a:cubicBezTo>
                      <a:pt x="80648" y="383178"/>
                      <a:pt x="73881" y="384877"/>
                      <a:pt x="70065" y="381061"/>
                    </a:cubicBezTo>
                    <a:cubicBezTo>
                      <a:pt x="67488" y="378484"/>
                      <a:pt x="61979" y="355067"/>
                      <a:pt x="60540" y="349311"/>
                    </a:cubicBezTo>
                    <a:cubicBezTo>
                      <a:pt x="61439" y="297191"/>
                      <a:pt x="53872" y="211199"/>
                      <a:pt x="66890" y="146111"/>
                    </a:cubicBezTo>
                    <a:cubicBezTo>
                      <a:pt x="67746" y="141832"/>
                      <a:pt x="69007" y="137644"/>
                      <a:pt x="70065" y="133411"/>
                    </a:cubicBezTo>
                    <a:cubicBezTo>
                      <a:pt x="69007" y="116478"/>
                      <a:pt x="70571" y="99173"/>
                      <a:pt x="66890" y="82611"/>
                    </a:cubicBezTo>
                    <a:cubicBezTo>
                      <a:pt x="66062" y="78886"/>
                      <a:pt x="60063" y="78959"/>
                      <a:pt x="57365" y="76261"/>
                    </a:cubicBezTo>
                    <a:cubicBezTo>
                      <a:pt x="45198" y="64094"/>
                      <a:pt x="57365" y="69382"/>
                      <a:pt x="54190" y="699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7377865" y="3068958"/>
                <a:ext cx="142957" cy="215707"/>
              </a:xfrm>
              <a:prstGeom prst="ellipse">
                <a:avLst/>
              </a:prstGeom>
              <a:solidFill>
                <a:srgbClr val="FFFFFF"/>
              </a:solidFill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6880" name="Grouper 21"/>
            <p:cNvGrpSpPr>
              <a:grpSpLocks/>
            </p:cNvGrpSpPr>
            <p:nvPr/>
          </p:nvGrpSpPr>
          <p:grpSpPr bwMode="auto">
            <a:xfrm>
              <a:off x="5431532" y="3501009"/>
              <a:ext cx="432048" cy="720079"/>
              <a:chOff x="6655668" y="2636911"/>
              <a:chExt cx="432048" cy="792089"/>
            </a:xfrm>
          </p:grpSpPr>
          <p:sp>
            <p:nvSpPr>
              <p:cNvPr id="23" name="Forme libre 22"/>
              <p:cNvSpPr/>
              <p:nvPr/>
            </p:nvSpPr>
            <p:spPr>
              <a:xfrm>
                <a:off x="6655668" y="2636910"/>
                <a:ext cx="432048" cy="792091"/>
              </a:xfrm>
              <a:custGeom>
                <a:avLst/>
                <a:gdLst>
                  <a:gd name="connsiteX0" fmla="*/ 66675 w 971550"/>
                  <a:gd name="connsiteY0" fmla="*/ 92075 h 1412875"/>
                  <a:gd name="connsiteX1" fmla="*/ 50800 w 971550"/>
                  <a:gd name="connsiteY1" fmla="*/ 104775 h 1412875"/>
                  <a:gd name="connsiteX2" fmla="*/ 34925 w 971550"/>
                  <a:gd name="connsiteY2" fmla="*/ 139700 h 1412875"/>
                  <a:gd name="connsiteX3" fmla="*/ 28575 w 971550"/>
                  <a:gd name="connsiteY3" fmla="*/ 158750 h 1412875"/>
                  <a:gd name="connsiteX4" fmla="*/ 25400 w 971550"/>
                  <a:gd name="connsiteY4" fmla="*/ 241300 h 1412875"/>
                  <a:gd name="connsiteX5" fmla="*/ 22225 w 971550"/>
                  <a:gd name="connsiteY5" fmla="*/ 393700 h 1412875"/>
                  <a:gd name="connsiteX6" fmla="*/ 19050 w 971550"/>
                  <a:gd name="connsiteY6" fmla="*/ 409575 h 1412875"/>
                  <a:gd name="connsiteX7" fmla="*/ 12700 w 971550"/>
                  <a:gd name="connsiteY7" fmla="*/ 454025 h 1412875"/>
                  <a:gd name="connsiteX8" fmla="*/ 9525 w 971550"/>
                  <a:gd name="connsiteY8" fmla="*/ 542925 h 1412875"/>
                  <a:gd name="connsiteX9" fmla="*/ 6350 w 971550"/>
                  <a:gd name="connsiteY9" fmla="*/ 571500 h 1412875"/>
                  <a:gd name="connsiteX10" fmla="*/ 0 w 971550"/>
                  <a:gd name="connsiteY10" fmla="*/ 708025 h 1412875"/>
                  <a:gd name="connsiteX11" fmla="*/ 9525 w 971550"/>
                  <a:gd name="connsiteY11" fmla="*/ 936625 h 1412875"/>
                  <a:gd name="connsiteX12" fmla="*/ 15875 w 971550"/>
                  <a:gd name="connsiteY12" fmla="*/ 977900 h 1412875"/>
                  <a:gd name="connsiteX13" fmla="*/ 19050 w 971550"/>
                  <a:gd name="connsiteY13" fmla="*/ 1009650 h 1412875"/>
                  <a:gd name="connsiteX14" fmla="*/ 22225 w 971550"/>
                  <a:gd name="connsiteY14" fmla="*/ 1019175 h 1412875"/>
                  <a:gd name="connsiteX15" fmla="*/ 25400 w 971550"/>
                  <a:gd name="connsiteY15" fmla="*/ 1054100 h 1412875"/>
                  <a:gd name="connsiteX16" fmla="*/ 31750 w 971550"/>
                  <a:gd name="connsiteY16" fmla="*/ 1069975 h 1412875"/>
                  <a:gd name="connsiteX17" fmla="*/ 34925 w 971550"/>
                  <a:gd name="connsiteY17" fmla="*/ 1079500 h 1412875"/>
                  <a:gd name="connsiteX18" fmla="*/ 47625 w 971550"/>
                  <a:gd name="connsiteY18" fmla="*/ 1117600 h 1412875"/>
                  <a:gd name="connsiteX19" fmla="*/ 50800 w 971550"/>
                  <a:gd name="connsiteY19" fmla="*/ 1133475 h 1412875"/>
                  <a:gd name="connsiteX20" fmla="*/ 60325 w 971550"/>
                  <a:gd name="connsiteY20" fmla="*/ 1146175 h 1412875"/>
                  <a:gd name="connsiteX21" fmla="*/ 66675 w 971550"/>
                  <a:gd name="connsiteY21" fmla="*/ 1181100 h 1412875"/>
                  <a:gd name="connsiteX22" fmla="*/ 85725 w 971550"/>
                  <a:gd name="connsiteY22" fmla="*/ 1206500 h 1412875"/>
                  <a:gd name="connsiteX23" fmla="*/ 104775 w 971550"/>
                  <a:gd name="connsiteY23" fmla="*/ 1235075 h 1412875"/>
                  <a:gd name="connsiteX24" fmla="*/ 111125 w 971550"/>
                  <a:gd name="connsiteY24" fmla="*/ 1247775 h 1412875"/>
                  <a:gd name="connsiteX25" fmla="*/ 117475 w 971550"/>
                  <a:gd name="connsiteY25" fmla="*/ 1266825 h 1412875"/>
                  <a:gd name="connsiteX26" fmla="*/ 130175 w 971550"/>
                  <a:gd name="connsiteY26" fmla="*/ 1289050 h 1412875"/>
                  <a:gd name="connsiteX27" fmla="*/ 139700 w 971550"/>
                  <a:gd name="connsiteY27" fmla="*/ 1298575 h 1412875"/>
                  <a:gd name="connsiteX28" fmla="*/ 149225 w 971550"/>
                  <a:gd name="connsiteY28" fmla="*/ 1317625 h 1412875"/>
                  <a:gd name="connsiteX29" fmla="*/ 158750 w 971550"/>
                  <a:gd name="connsiteY29" fmla="*/ 1333500 h 1412875"/>
                  <a:gd name="connsiteX30" fmla="*/ 168275 w 971550"/>
                  <a:gd name="connsiteY30" fmla="*/ 1336675 h 1412875"/>
                  <a:gd name="connsiteX31" fmla="*/ 190500 w 971550"/>
                  <a:gd name="connsiteY31" fmla="*/ 1355725 h 1412875"/>
                  <a:gd name="connsiteX32" fmla="*/ 215900 w 971550"/>
                  <a:gd name="connsiteY32" fmla="*/ 1368425 h 1412875"/>
                  <a:gd name="connsiteX33" fmla="*/ 244475 w 971550"/>
                  <a:gd name="connsiteY33" fmla="*/ 1371600 h 1412875"/>
                  <a:gd name="connsiteX34" fmla="*/ 269875 w 971550"/>
                  <a:gd name="connsiteY34" fmla="*/ 1377950 h 1412875"/>
                  <a:gd name="connsiteX35" fmla="*/ 295275 w 971550"/>
                  <a:gd name="connsiteY35" fmla="*/ 1384300 h 1412875"/>
                  <a:gd name="connsiteX36" fmla="*/ 307975 w 971550"/>
                  <a:gd name="connsiteY36" fmla="*/ 1387475 h 1412875"/>
                  <a:gd name="connsiteX37" fmla="*/ 342900 w 971550"/>
                  <a:gd name="connsiteY37" fmla="*/ 1397000 h 1412875"/>
                  <a:gd name="connsiteX38" fmla="*/ 428625 w 971550"/>
                  <a:gd name="connsiteY38" fmla="*/ 1400175 h 1412875"/>
                  <a:gd name="connsiteX39" fmla="*/ 485775 w 971550"/>
                  <a:gd name="connsiteY39" fmla="*/ 1412875 h 1412875"/>
                  <a:gd name="connsiteX40" fmla="*/ 558800 w 971550"/>
                  <a:gd name="connsiteY40" fmla="*/ 1409700 h 1412875"/>
                  <a:gd name="connsiteX41" fmla="*/ 587375 w 971550"/>
                  <a:gd name="connsiteY41" fmla="*/ 1406525 h 1412875"/>
                  <a:gd name="connsiteX42" fmla="*/ 679450 w 971550"/>
                  <a:gd name="connsiteY42" fmla="*/ 1403350 h 1412875"/>
                  <a:gd name="connsiteX43" fmla="*/ 701675 w 971550"/>
                  <a:gd name="connsiteY43" fmla="*/ 1400175 h 1412875"/>
                  <a:gd name="connsiteX44" fmla="*/ 727075 w 971550"/>
                  <a:gd name="connsiteY44" fmla="*/ 1397000 h 1412875"/>
                  <a:gd name="connsiteX45" fmla="*/ 739775 w 971550"/>
                  <a:gd name="connsiteY45" fmla="*/ 1393825 h 1412875"/>
                  <a:gd name="connsiteX46" fmla="*/ 774700 w 971550"/>
                  <a:gd name="connsiteY46" fmla="*/ 1387475 h 1412875"/>
                  <a:gd name="connsiteX47" fmla="*/ 784225 w 971550"/>
                  <a:gd name="connsiteY47" fmla="*/ 1381125 h 1412875"/>
                  <a:gd name="connsiteX48" fmla="*/ 803275 w 971550"/>
                  <a:gd name="connsiteY48" fmla="*/ 1374775 h 1412875"/>
                  <a:gd name="connsiteX49" fmla="*/ 822325 w 971550"/>
                  <a:gd name="connsiteY49" fmla="*/ 1358900 h 1412875"/>
                  <a:gd name="connsiteX50" fmla="*/ 838200 w 971550"/>
                  <a:gd name="connsiteY50" fmla="*/ 1355725 h 1412875"/>
                  <a:gd name="connsiteX51" fmla="*/ 847725 w 971550"/>
                  <a:gd name="connsiteY51" fmla="*/ 1339850 h 1412875"/>
                  <a:gd name="connsiteX52" fmla="*/ 857250 w 971550"/>
                  <a:gd name="connsiteY52" fmla="*/ 1333500 h 1412875"/>
                  <a:gd name="connsiteX53" fmla="*/ 889000 w 971550"/>
                  <a:gd name="connsiteY53" fmla="*/ 1298575 h 1412875"/>
                  <a:gd name="connsiteX54" fmla="*/ 892175 w 971550"/>
                  <a:gd name="connsiteY54" fmla="*/ 1289050 h 1412875"/>
                  <a:gd name="connsiteX55" fmla="*/ 904875 w 971550"/>
                  <a:gd name="connsiteY55" fmla="*/ 1276350 h 1412875"/>
                  <a:gd name="connsiteX56" fmla="*/ 914400 w 971550"/>
                  <a:gd name="connsiteY56" fmla="*/ 1263650 h 1412875"/>
                  <a:gd name="connsiteX57" fmla="*/ 923925 w 971550"/>
                  <a:gd name="connsiteY57" fmla="*/ 1225550 h 1412875"/>
                  <a:gd name="connsiteX58" fmla="*/ 930275 w 971550"/>
                  <a:gd name="connsiteY58" fmla="*/ 1209675 h 1412875"/>
                  <a:gd name="connsiteX59" fmla="*/ 936625 w 971550"/>
                  <a:gd name="connsiteY59" fmla="*/ 1196975 h 1412875"/>
                  <a:gd name="connsiteX60" fmla="*/ 942975 w 971550"/>
                  <a:gd name="connsiteY60" fmla="*/ 1165225 h 1412875"/>
                  <a:gd name="connsiteX61" fmla="*/ 946150 w 971550"/>
                  <a:gd name="connsiteY61" fmla="*/ 1152525 h 1412875"/>
                  <a:gd name="connsiteX62" fmla="*/ 949325 w 971550"/>
                  <a:gd name="connsiteY62" fmla="*/ 1104900 h 1412875"/>
                  <a:gd name="connsiteX63" fmla="*/ 955675 w 971550"/>
                  <a:gd name="connsiteY63" fmla="*/ 463550 h 1412875"/>
                  <a:gd name="connsiteX64" fmla="*/ 958850 w 971550"/>
                  <a:gd name="connsiteY64" fmla="*/ 415925 h 1412875"/>
                  <a:gd name="connsiteX65" fmla="*/ 962025 w 971550"/>
                  <a:gd name="connsiteY65" fmla="*/ 393700 h 1412875"/>
                  <a:gd name="connsiteX66" fmla="*/ 965200 w 971550"/>
                  <a:gd name="connsiteY66" fmla="*/ 260350 h 1412875"/>
                  <a:gd name="connsiteX67" fmla="*/ 971550 w 971550"/>
                  <a:gd name="connsiteY67" fmla="*/ 190500 h 1412875"/>
                  <a:gd name="connsiteX68" fmla="*/ 968375 w 971550"/>
                  <a:gd name="connsiteY68" fmla="*/ 104775 h 1412875"/>
                  <a:gd name="connsiteX69" fmla="*/ 955675 w 971550"/>
                  <a:gd name="connsiteY69" fmla="*/ 76200 h 1412875"/>
                  <a:gd name="connsiteX70" fmla="*/ 946150 w 971550"/>
                  <a:gd name="connsiteY70" fmla="*/ 73025 h 1412875"/>
                  <a:gd name="connsiteX71" fmla="*/ 933450 w 971550"/>
                  <a:gd name="connsiteY71" fmla="*/ 104775 h 1412875"/>
                  <a:gd name="connsiteX72" fmla="*/ 930275 w 971550"/>
                  <a:gd name="connsiteY72" fmla="*/ 215900 h 1412875"/>
                  <a:gd name="connsiteX73" fmla="*/ 923925 w 971550"/>
                  <a:gd name="connsiteY73" fmla="*/ 301625 h 1412875"/>
                  <a:gd name="connsiteX74" fmla="*/ 920750 w 971550"/>
                  <a:gd name="connsiteY74" fmla="*/ 314325 h 1412875"/>
                  <a:gd name="connsiteX75" fmla="*/ 911225 w 971550"/>
                  <a:gd name="connsiteY75" fmla="*/ 323850 h 1412875"/>
                  <a:gd name="connsiteX76" fmla="*/ 895350 w 971550"/>
                  <a:gd name="connsiteY76" fmla="*/ 339725 h 1412875"/>
                  <a:gd name="connsiteX77" fmla="*/ 882650 w 971550"/>
                  <a:gd name="connsiteY77" fmla="*/ 320675 h 1412875"/>
                  <a:gd name="connsiteX78" fmla="*/ 879475 w 971550"/>
                  <a:gd name="connsiteY78" fmla="*/ 276225 h 1412875"/>
                  <a:gd name="connsiteX79" fmla="*/ 873125 w 971550"/>
                  <a:gd name="connsiteY79" fmla="*/ 200025 h 1412875"/>
                  <a:gd name="connsiteX80" fmla="*/ 869950 w 971550"/>
                  <a:gd name="connsiteY80" fmla="*/ 60325 h 1412875"/>
                  <a:gd name="connsiteX81" fmla="*/ 857250 w 971550"/>
                  <a:gd name="connsiteY81" fmla="*/ 38100 h 1412875"/>
                  <a:gd name="connsiteX82" fmla="*/ 847725 w 971550"/>
                  <a:gd name="connsiteY82" fmla="*/ 44450 h 1412875"/>
                  <a:gd name="connsiteX83" fmla="*/ 841375 w 971550"/>
                  <a:gd name="connsiteY83" fmla="*/ 66675 h 1412875"/>
                  <a:gd name="connsiteX84" fmla="*/ 835025 w 971550"/>
                  <a:gd name="connsiteY84" fmla="*/ 111125 h 1412875"/>
                  <a:gd name="connsiteX85" fmla="*/ 831850 w 971550"/>
                  <a:gd name="connsiteY85" fmla="*/ 180975 h 1412875"/>
                  <a:gd name="connsiteX86" fmla="*/ 828675 w 971550"/>
                  <a:gd name="connsiteY86" fmla="*/ 320675 h 1412875"/>
                  <a:gd name="connsiteX87" fmla="*/ 825500 w 971550"/>
                  <a:gd name="connsiteY87" fmla="*/ 333375 h 1412875"/>
                  <a:gd name="connsiteX88" fmla="*/ 812800 w 971550"/>
                  <a:gd name="connsiteY88" fmla="*/ 352425 h 1412875"/>
                  <a:gd name="connsiteX89" fmla="*/ 803275 w 971550"/>
                  <a:gd name="connsiteY89" fmla="*/ 374650 h 1412875"/>
                  <a:gd name="connsiteX90" fmla="*/ 793750 w 971550"/>
                  <a:gd name="connsiteY90" fmla="*/ 377825 h 1412875"/>
                  <a:gd name="connsiteX91" fmla="*/ 781050 w 971550"/>
                  <a:gd name="connsiteY91" fmla="*/ 260350 h 1412875"/>
                  <a:gd name="connsiteX92" fmla="*/ 777875 w 971550"/>
                  <a:gd name="connsiteY92" fmla="*/ 101600 h 1412875"/>
                  <a:gd name="connsiteX93" fmla="*/ 774700 w 971550"/>
                  <a:gd name="connsiteY93" fmla="*/ 57150 h 1412875"/>
                  <a:gd name="connsiteX94" fmla="*/ 771525 w 971550"/>
                  <a:gd name="connsiteY94" fmla="*/ 47625 h 1412875"/>
                  <a:gd name="connsiteX95" fmla="*/ 762000 w 971550"/>
                  <a:gd name="connsiteY95" fmla="*/ 38100 h 1412875"/>
                  <a:gd name="connsiteX96" fmla="*/ 746125 w 971550"/>
                  <a:gd name="connsiteY96" fmla="*/ 41275 h 1412875"/>
                  <a:gd name="connsiteX97" fmla="*/ 742950 w 971550"/>
                  <a:gd name="connsiteY97" fmla="*/ 53975 h 1412875"/>
                  <a:gd name="connsiteX98" fmla="*/ 739775 w 971550"/>
                  <a:gd name="connsiteY98" fmla="*/ 76200 h 1412875"/>
                  <a:gd name="connsiteX99" fmla="*/ 733425 w 971550"/>
                  <a:gd name="connsiteY99" fmla="*/ 120650 h 1412875"/>
                  <a:gd name="connsiteX100" fmla="*/ 723900 w 971550"/>
                  <a:gd name="connsiteY100" fmla="*/ 215900 h 1412875"/>
                  <a:gd name="connsiteX101" fmla="*/ 720725 w 971550"/>
                  <a:gd name="connsiteY101" fmla="*/ 298450 h 1412875"/>
                  <a:gd name="connsiteX102" fmla="*/ 708025 w 971550"/>
                  <a:gd name="connsiteY102" fmla="*/ 403225 h 1412875"/>
                  <a:gd name="connsiteX103" fmla="*/ 692150 w 971550"/>
                  <a:gd name="connsiteY103" fmla="*/ 412750 h 1412875"/>
                  <a:gd name="connsiteX104" fmla="*/ 679450 w 971550"/>
                  <a:gd name="connsiteY104" fmla="*/ 415925 h 1412875"/>
                  <a:gd name="connsiteX105" fmla="*/ 676275 w 971550"/>
                  <a:gd name="connsiteY105" fmla="*/ 339725 h 1412875"/>
                  <a:gd name="connsiteX106" fmla="*/ 679450 w 971550"/>
                  <a:gd name="connsiteY106" fmla="*/ 292100 h 1412875"/>
                  <a:gd name="connsiteX107" fmla="*/ 685800 w 971550"/>
                  <a:gd name="connsiteY107" fmla="*/ 266700 h 1412875"/>
                  <a:gd name="connsiteX108" fmla="*/ 688975 w 971550"/>
                  <a:gd name="connsiteY108" fmla="*/ 241300 h 1412875"/>
                  <a:gd name="connsiteX109" fmla="*/ 692150 w 971550"/>
                  <a:gd name="connsiteY109" fmla="*/ 231775 h 1412875"/>
                  <a:gd name="connsiteX110" fmla="*/ 695325 w 971550"/>
                  <a:gd name="connsiteY110" fmla="*/ 219075 h 1412875"/>
                  <a:gd name="connsiteX111" fmla="*/ 692150 w 971550"/>
                  <a:gd name="connsiteY111" fmla="*/ 82550 h 1412875"/>
                  <a:gd name="connsiteX112" fmla="*/ 679450 w 971550"/>
                  <a:gd name="connsiteY112" fmla="*/ 63500 h 1412875"/>
                  <a:gd name="connsiteX113" fmla="*/ 676275 w 971550"/>
                  <a:gd name="connsiteY113" fmla="*/ 53975 h 1412875"/>
                  <a:gd name="connsiteX114" fmla="*/ 673100 w 971550"/>
                  <a:gd name="connsiteY114" fmla="*/ 41275 h 1412875"/>
                  <a:gd name="connsiteX115" fmla="*/ 663575 w 971550"/>
                  <a:gd name="connsiteY115" fmla="*/ 38100 h 1412875"/>
                  <a:gd name="connsiteX116" fmla="*/ 654050 w 971550"/>
                  <a:gd name="connsiteY116" fmla="*/ 41275 h 1412875"/>
                  <a:gd name="connsiteX117" fmla="*/ 641350 w 971550"/>
                  <a:gd name="connsiteY117" fmla="*/ 76200 h 1412875"/>
                  <a:gd name="connsiteX118" fmla="*/ 631825 w 971550"/>
                  <a:gd name="connsiteY118" fmla="*/ 101600 h 1412875"/>
                  <a:gd name="connsiteX119" fmla="*/ 628650 w 971550"/>
                  <a:gd name="connsiteY119" fmla="*/ 139700 h 1412875"/>
                  <a:gd name="connsiteX120" fmla="*/ 622300 w 971550"/>
                  <a:gd name="connsiteY120" fmla="*/ 177800 h 1412875"/>
                  <a:gd name="connsiteX121" fmla="*/ 622300 w 971550"/>
                  <a:gd name="connsiteY121" fmla="*/ 406400 h 1412875"/>
                  <a:gd name="connsiteX122" fmla="*/ 609600 w 971550"/>
                  <a:gd name="connsiteY122" fmla="*/ 444500 h 1412875"/>
                  <a:gd name="connsiteX123" fmla="*/ 600075 w 971550"/>
                  <a:gd name="connsiteY123" fmla="*/ 450850 h 1412875"/>
                  <a:gd name="connsiteX124" fmla="*/ 587375 w 971550"/>
                  <a:gd name="connsiteY124" fmla="*/ 422275 h 1412875"/>
                  <a:gd name="connsiteX125" fmla="*/ 581025 w 971550"/>
                  <a:gd name="connsiteY125" fmla="*/ 92075 h 1412875"/>
                  <a:gd name="connsiteX126" fmla="*/ 577850 w 971550"/>
                  <a:gd name="connsiteY126" fmla="*/ 73025 h 1412875"/>
                  <a:gd name="connsiteX127" fmla="*/ 568325 w 971550"/>
                  <a:gd name="connsiteY127" fmla="*/ 47625 h 1412875"/>
                  <a:gd name="connsiteX128" fmla="*/ 558800 w 971550"/>
                  <a:gd name="connsiteY128" fmla="*/ 41275 h 1412875"/>
                  <a:gd name="connsiteX129" fmla="*/ 549275 w 971550"/>
                  <a:gd name="connsiteY129" fmla="*/ 47625 h 1412875"/>
                  <a:gd name="connsiteX130" fmla="*/ 546100 w 971550"/>
                  <a:gd name="connsiteY130" fmla="*/ 60325 h 1412875"/>
                  <a:gd name="connsiteX131" fmla="*/ 536575 w 971550"/>
                  <a:gd name="connsiteY131" fmla="*/ 85725 h 1412875"/>
                  <a:gd name="connsiteX132" fmla="*/ 539750 w 971550"/>
                  <a:gd name="connsiteY132" fmla="*/ 263525 h 1412875"/>
                  <a:gd name="connsiteX133" fmla="*/ 542925 w 971550"/>
                  <a:gd name="connsiteY133" fmla="*/ 307975 h 1412875"/>
                  <a:gd name="connsiteX134" fmla="*/ 549275 w 971550"/>
                  <a:gd name="connsiteY134" fmla="*/ 355600 h 1412875"/>
                  <a:gd name="connsiteX135" fmla="*/ 552450 w 971550"/>
                  <a:gd name="connsiteY135" fmla="*/ 368300 h 1412875"/>
                  <a:gd name="connsiteX136" fmla="*/ 530225 w 971550"/>
                  <a:gd name="connsiteY136" fmla="*/ 460375 h 1412875"/>
                  <a:gd name="connsiteX137" fmla="*/ 520700 w 971550"/>
                  <a:gd name="connsiteY137" fmla="*/ 463550 h 1412875"/>
                  <a:gd name="connsiteX138" fmla="*/ 501650 w 971550"/>
                  <a:gd name="connsiteY138" fmla="*/ 460375 h 1412875"/>
                  <a:gd name="connsiteX139" fmla="*/ 498475 w 971550"/>
                  <a:gd name="connsiteY139" fmla="*/ 450850 h 1412875"/>
                  <a:gd name="connsiteX140" fmla="*/ 495300 w 971550"/>
                  <a:gd name="connsiteY140" fmla="*/ 434975 h 1412875"/>
                  <a:gd name="connsiteX141" fmla="*/ 498475 w 971550"/>
                  <a:gd name="connsiteY141" fmla="*/ 330200 h 1412875"/>
                  <a:gd name="connsiteX142" fmla="*/ 495300 w 971550"/>
                  <a:gd name="connsiteY142" fmla="*/ 50800 h 1412875"/>
                  <a:gd name="connsiteX143" fmla="*/ 479425 w 971550"/>
                  <a:gd name="connsiteY143" fmla="*/ 38100 h 1412875"/>
                  <a:gd name="connsiteX144" fmla="*/ 463550 w 971550"/>
                  <a:gd name="connsiteY144" fmla="*/ 47625 h 1412875"/>
                  <a:gd name="connsiteX145" fmla="*/ 460375 w 971550"/>
                  <a:gd name="connsiteY145" fmla="*/ 57150 h 1412875"/>
                  <a:gd name="connsiteX146" fmla="*/ 457200 w 971550"/>
                  <a:gd name="connsiteY146" fmla="*/ 76200 h 1412875"/>
                  <a:gd name="connsiteX147" fmla="*/ 460375 w 971550"/>
                  <a:gd name="connsiteY147" fmla="*/ 219075 h 1412875"/>
                  <a:gd name="connsiteX148" fmla="*/ 463550 w 971550"/>
                  <a:gd name="connsiteY148" fmla="*/ 282575 h 1412875"/>
                  <a:gd name="connsiteX149" fmla="*/ 460375 w 971550"/>
                  <a:gd name="connsiteY149" fmla="*/ 425450 h 1412875"/>
                  <a:gd name="connsiteX150" fmla="*/ 450850 w 971550"/>
                  <a:gd name="connsiteY150" fmla="*/ 444500 h 1412875"/>
                  <a:gd name="connsiteX151" fmla="*/ 447675 w 971550"/>
                  <a:gd name="connsiteY151" fmla="*/ 454025 h 1412875"/>
                  <a:gd name="connsiteX152" fmla="*/ 428625 w 971550"/>
                  <a:gd name="connsiteY152" fmla="*/ 466725 h 1412875"/>
                  <a:gd name="connsiteX153" fmla="*/ 409575 w 971550"/>
                  <a:gd name="connsiteY153" fmla="*/ 463550 h 1412875"/>
                  <a:gd name="connsiteX154" fmla="*/ 406400 w 971550"/>
                  <a:gd name="connsiteY154" fmla="*/ 454025 h 1412875"/>
                  <a:gd name="connsiteX155" fmla="*/ 400050 w 971550"/>
                  <a:gd name="connsiteY155" fmla="*/ 428625 h 1412875"/>
                  <a:gd name="connsiteX156" fmla="*/ 396875 w 971550"/>
                  <a:gd name="connsiteY156" fmla="*/ 396875 h 1412875"/>
                  <a:gd name="connsiteX157" fmla="*/ 403225 w 971550"/>
                  <a:gd name="connsiteY157" fmla="*/ 317500 h 1412875"/>
                  <a:gd name="connsiteX158" fmla="*/ 409575 w 971550"/>
                  <a:gd name="connsiteY158" fmla="*/ 263525 h 1412875"/>
                  <a:gd name="connsiteX159" fmla="*/ 412750 w 971550"/>
                  <a:gd name="connsiteY159" fmla="*/ 247650 h 1412875"/>
                  <a:gd name="connsiteX160" fmla="*/ 415925 w 971550"/>
                  <a:gd name="connsiteY160" fmla="*/ 117475 h 1412875"/>
                  <a:gd name="connsiteX161" fmla="*/ 419100 w 971550"/>
                  <a:gd name="connsiteY161" fmla="*/ 95250 h 1412875"/>
                  <a:gd name="connsiteX162" fmla="*/ 412750 w 971550"/>
                  <a:gd name="connsiteY162" fmla="*/ 19050 h 1412875"/>
                  <a:gd name="connsiteX163" fmla="*/ 409575 w 971550"/>
                  <a:gd name="connsiteY163" fmla="*/ 9525 h 1412875"/>
                  <a:gd name="connsiteX164" fmla="*/ 403225 w 971550"/>
                  <a:gd name="connsiteY164" fmla="*/ 0 h 1412875"/>
                  <a:gd name="connsiteX165" fmla="*/ 381000 w 971550"/>
                  <a:gd name="connsiteY165" fmla="*/ 3175 h 1412875"/>
                  <a:gd name="connsiteX166" fmla="*/ 377825 w 971550"/>
                  <a:gd name="connsiteY166" fmla="*/ 12700 h 1412875"/>
                  <a:gd name="connsiteX167" fmla="*/ 371475 w 971550"/>
                  <a:gd name="connsiteY167" fmla="*/ 38100 h 1412875"/>
                  <a:gd name="connsiteX168" fmla="*/ 371475 w 971550"/>
                  <a:gd name="connsiteY168" fmla="*/ 323850 h 1412875"/>
                  <a:gd name="connsiteX169" fmla="*/ 377825 w 971550"/>
                  <a:gd name="connsiteY169" fmla="*/ 368300 h 1412875"/>
                  <a:gd name="connsiteX170" fmla="*/ 371475 w 971550"/>
                  <a:gd name="connsiteY170" fmla="*/ 438150 h 1412875"/>
                  <a:gd name="connsiteX171" fmla="*/ 368300 w 971550"/>
                  <a:gd name="connsiteY171" fmla="*/ 447675 h 1412875"/>
                  <a:gd name="connsiteX172" fmla="*/ 333375 w 971550"/>
                  <a:gd name="connsiteY172" fmla="*/ 444500 h 1412875"/>
                  <a:gd name="connsiteX173" fmla="*/ 327025 w 971550"/>
                  <a:gd name="connsiteY173" fmla="*/ 419100 h 1412875"/>
                  <a:gd name="connsiteX174" fmla="*/ 333375 w 971550"/>
                  <a:gd name="connsiteY174" fmla="*/ 333375 h 1412875"/>
                  <a:gd name="connsiteX175" fmla="*/ 336550 w 971550"/>
                  <a:gd name="connsiteY175" fmla="*/ 127000 h 1412875"/>
                  <a:gd name="connsiteX176" fmla="*/ 349250 w 971550"/>
                  <a:gd name="connsiteY176" fmla="*/ 101600 h 1412875"/>
                  <a:gd name="connsiteX177" fmla="*/ 352425 w 971550"/>
                  <a:gd name="connsiteY177" fmla="*/ 92075 h 1412875"/>
                  <a:gd name="connsiteX178" fmla="*/ 339725 w 971550"/>
                  <a:gd name="connsiteY178" fmla="*/ 19050 h 1412875"/>
                  <a:gd name="connsiteX179" fmla="*/ 327025 w 971550"/>
                  <a:gd name="connsiteY179" fmla="*/ 3175 h 1412875"/>
                  <a:gd name="connsiteX180" fmla="*/ 311150 w 971550"/>
                  <a:gd name="connsiteY180" fmla="*/ 6350 h 1412875"/>
                  <a:gd name="connsiteX181" fmla="*/ 301625 w 971550"/>
                  <a:gd name="connsiteY181" fmla="*/ 19050 h 1412875"/>
                  <a:gd name="connsiteX182" fmla="*/ 292100 w 971550"/>
                  <a:gd name="connsiteY182" fmla="*/ 57150 h 1412875"/>
                  <a:gd name="connsiteX183" fmla="*/ 285750 w 971550"/>
                  <a:gd name="connsiteY183" fmla="*/ 69850 h 1412875"/>
                  <a:gd name="connsiteX184" fmla="*/ 292100 w 971550"/>
                  <a:gd name="connsiteY184" fmla="*/ 238125 h 1412875"/>
                  <a:gd name="connsiteX185" fmla="*/ 295275 w 971550"/>
                  <a:gd name="connsiteY185" fmla="*/ 254000 h 1412875"/>
                  <a:gd name="connsiteX186" fmla="*/ 298450 w 971550"/>
                  <a:gd name="connsiteY186" fmla="*/ 304800 h 1412875"/>
                  <a:gd name="connsiteX187" fmla="*/ 301625 w 971550"/>
                  <a:gd name="connsiteY187" fmla="*/ 336550 h 1412875"/>
                  <a:gd name="connsiteX188" fmla="*/ 292100 w 971550"/>
                  <a:gd name="connsiteY188" fmla="*/ 425450 h 1412875"/>
                  <a:gd name="connsiteX189" fmla="*/ 282575 w 971550"/>
                  <a:gd name="connsiteY189" fmla="*/ 434975 h 1412875"/>
                  <a:gd name="connsiteX190" fmla="*/ 273050 w 971550"/>
                  <a:gd name="connsiteY190" fmla="*/ 441325 h 1412875"/>
                  <a:gd name="connsiteX191" fmla="*/ 257175 w 971550"/>
                  <a:gd name="connsiteY191" fmla="*/ 438150 h 1412875"/>
                  <a:gd name="connsiteX192" fmla="*/ 250825 w 971550"/>
                  <a:gd name="connsiteY192" fmla="*/ 419100 h 1412875"/>
                  <a:gd name="connsiteX193" fmla="*/ 247650 w 971550"/>
                  <a:gd name="connsiteY193" fmla="*/ 349250 h 1412875"/>
                  <a:gd name="connsiteX194" fmla="*/ 244475 w 971550"/>
                  <a:gd name="connsiteY194" fmla="*/ 336550 h 1412875"/>
                  <a:gd name="connsiteX195" fmla="*/ 241300 w 971550"/>
                  <a:gd name="connsiteY195" fmla="*/ 317500 h 1412875"/>
                  <a:gd name="connsiteX196" fmla="*/ 238125 w 971550"/>
                  <a:gd name="connsiteY196" fmla="*/ 31750 h 1412875"/>
                  <a:gd name="connsiteX197" fmla="*/ 219075 w 971550"/>
                  <a:gd name="connsiteY197" fmla="*/ 31750 h 1412875"/>
                  <a:gd name="connsiteX198" fmla="*/ 200025 w 971550"/>
                  <a:gd name="connsiteY198" fmla="*/ 53975 h 1412875"/>
                  <a:gd name="connsiteX199" fmla="*/ 196850 w 971550"/>
                  <a:gd name="connsiteY199" fmla="*/ 63500 h 1412875"/>
                  <a:gd name="connsiteX200" fmla="*/ 200025 w 971550"/>
                  <a:gd name="connsiteY200" fmla="*/ 104775 h 1412875"/>
                  <a:gd name="connsiteX201" fmla="*/ 206375 w 971550"/>
                  <a:gd name="connsiteY201" fmla="*/ 114300 h 1412875"/>
                  <a:gd name="connsiteX202" fmla="*/ 209550 w 971550"/>
                  <a:gd name="connsiteY202" fmla="*/ 146050 h 1412875"/>
                  <a:gd name="connsiteX203" fmla="*/ 212725 w 971550"/>
                  <a:gd name="connsiteY203" fmla="*/ 298450 h 1412875"/>
                  <a:gd name="connsiteX204" fmla="*/ 215900 w 971550"/>
                  <a:gd name="connsiteY204" fmla="*/ 390525 h 1412875"/>
                  <a:gd name="connsiteX205" fmla="*/ 193675 w 971550"/>
                  <a:gd name="connsiteY205" fmla="*/ 457200 h 1412875"/>
                  <a:gd name="connsiteX206" fmla="*/ 180975 w 971550"/>
                  <a:gd name="connsiteY206" fmla="*/ 460375 h 1412875"/>
                  <a:gd name="connsiteX207" fmla="*/ 171450 w 971550"/>
                  <a:gd name="connsiteY207" fmla="*/ 457200 h 1412875"/>
                  <a:gd name="connsiteX208" fmla="*/ 161925 w 971550"/>
                  <a:gd name="connsiteY208" fmla="*/ 412750 h 1412875"/>
                  <a:gd name="connsiteX209" fmla="*/ 165100 w 971550"/>
                  <a:gd name="connsiteY209" fmla="*/ 247650 h 1412875"/>
                  <a:gd name="connsiteX210" fmla="*/ 168275 w 971550"/>
                  <a:gd name="connsiteY210" fmla="*/ 234950 h 1412875"/>
                  <a:gd name="connsiteX211" fmla="*/ 171450 w 971550"/>
                  <a:gd name="connsiteY211" fmla="*/ 177800 h 1412875"/>
                  <a:gd name="connsiteX212" fmla="*/ 177800 w 971550"/>
                  <a:gd name="connsiteY212" fmla="*/ 152400 h 1412875"/>
                  <a:gd name="connsiteX213" fmla="*/ 180975 w 971550"/>
                  <a:gd name="connsiteY213" fmla="*/ 139700 h 1412875"/>
                  <a:gd name="connsiteX214" fmla="*/ 171450 w 971550"/>
                  <a:gd name="connsiteY214" fmla="*/ 92075 h 1412875"/>
                  <a:gd name="connsiteX215" fmla="*/ 161925 w 971550"/>
                  <a:gd name="connsiteY215" fmla="*/ 73025 h 1412875"/>
                  <a:gd name="connsiteX216" fmla="*/ 152400 w 971550"/>
                  <a:gd name="connsiteY216" fmla="*/ 69850 h 1412875"/>
                  <a:gd name="connsiteX217" fmla="*/ 139700 w 971550"/>
                  <a:gd name="connsiteY217" fmla="*/ 73025 h 1412875"/>
                  <a:gd name="connsiteX218" fmla="*/ 130175 w 971550"/>
                  <a:gd name="connsiteY218" fmla="*/ 104775 h 1412875"/>
                  <a:gd name="connsiteX219" fmla="*/ 127000 w 971550"/>
                  <a:gd name="connsiteY219" fmla="*/ 184150 h 1412875"/>
                  <a:gd name="connsiteX220" fmla="*/ 123825 w 971550"/>
                  <a:gd name="connsiteY220" fmla="*/ 434975 h 1412875"/>
                  <a:gd name="connsiteX221" fmla="*/ 117475 w 971550"/>
                  <a:gd name="connsiteY221" fmla="*/ 444500 h 1412875"/>
                  <a:gd name="connsiteX222" fmla="*/ 107950 w 971550"/>
                  <a:gd name="connsiteY222" fmla="*/ 450850 h 1412875"/>
                  <a:gd name="connsiteX223" fmla="*/ 98425 w 971550"/>
                  <a:gd name="connsiteY223" fmla="*/ 444500 h 1412875"/>
                  <a:gd name="connsiteX224" fmla="*/ 95250 w 971550"/>
                  <a:gd name="connsiteY224" fmla="*/ 434975 h 1412875"/>
                  <a:gd name="connsiteX225" fmla="*/ 92075 w 971550"/>
                  <a:gd name="connsiteY225" fmla="*/ 282575 h 1412875"/>
                  <a:gd name="connsiteX226" fmla="*/ 88900 w 971550"/>
                  <a:gd name="connsiteY226" fmla="*/ 269875 h 1412875"/>
                  <a:gd name="connsiteX227" fmla="*/ 85725 w 971550"/>
                  <a:gd name="connsiteY227" fmla="*/ 254000 h 1412875"/>
                  <a:gd name="connsiteX228" fmla="*/ 79375 w 971550"/>
                  <a:gd name="connsiteY228" fmla="*/ 111125 h 1412875"/>
                  <a:gd name="connsiteX229" fmla="*/ 76200 w 971550"/>
                  <a:gd name="connsiteY229" fmla="*/ 101600 h 1412875"/>
                  <a:gd name="connsiteX230" fmla="*/ 60325 w 971550"/>
                  <a:gd name="connsiteY230" fmla="*/ 88900 h 1412875"/>
                  <a:gd name="connsiteX231" fmla="*/ 66675 w 971550"/>
                  <a:gd name="connsiteY231" fmla="*/ 92075 h 141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</a:cxnLst>
                <a:rect l="l" t="t" r="r" b="b"/>
                <a:pathLst>
                  <a:path w="971550" h="1412875">
                    <a:moveTo>
                      <a:pt x="66675" y="92075"/>
                    </a:moveTo>
                    <a:cubicBezTo>
                      <a:pt x="65087" y="94721"/>
                      <a:pt x="55033" y="99483"/>
                      <a:pt x="50800" y="104775"/>
                    </a:cubicBezTo>
                    <a:cubicBezTo>
                      <a:pt x="46629" y="109989"/>
                      <a:pt x="37568" y="132433"/>
                      <a:pt x="34925" y="139700"/>
                    </a:cubicBezTo>
                    <a:cubicBezTo>
                      <a:pt x="32638" y="145990"/>
                      <a:pt x="28575" y="158750"/>
                      <a:pt x="28575" y="158750"/>
                    </a:cubicBezTo>
                    <a:cubicBezTo>
                      <a:pt x="27517" y="186267"/>
                      <a:pt x="26144" y="213773"/>
                      <a:pt x="25400" y="241300"/>
                    </a:cubicBezTo>
                    <a:cubicBezTo>
                      <a:pt x="24027" y="292092"/>
                      <a:pt x="24141" y="342925"/>
                      <a:pt x="22225" y="393700"/>
                    </a:cubicBezTo>
                    <a:cubicBezTo>
                      <a:pt x="22022" y="399093"/>
                      <a:pt x="19892" y="404245"/>
                      <a:pt x="19050" y="409575"/>
                    </a:cubicBezTo>
                    <a:cubicBezTo>
                      <a:pt x="16716" y="424359"/>
                      <a:pt x="12700" y="454025"/>
                      <a:pt x="12700" y="454025"/>
                    </a:cubicBezTo>
                    <a:cubicBezTo>
                      <a:pt x="11642" y="483658"/>
                      <a:pt x="11125" y="513316"/>
                      <a:pt x="9525" y="542925"/>
                    </a:cubicBezTo>
                    <a:cubicBezTo>
                      <a:pt x="9008" y="552495"/>
                      <a:pt x="6741" y="561924"/>
                      <a:pt x="6350" y="571500"/>
                    </a:cubicBezTo>
                    <a:cubicBezTo>
                      <a:pt x="742" y="708893"/>
                      <a:pt x="16752" y="657770"/>
                      <a:pt x="0" y="708025"/>
                    </a:cubicBezTo>
                    <a:cubicBezTo>
                      <a:pt x="8879" y="832326"/>
                      <a:pt x="-2826" y="660776"/>
                      <a:pt x="9525" y="936625"/>
                    </a:cubicBezTo>
                    <a:cubicBezTo>
                      <a:pt x="10522" y="958899"/>
                      <a:pt x="11587" y="960746"/>
                      <a:pt x="15875" y="977900"/>
                    </a:cubicBezTo>
                    <a:cubicBezTo>
                      <a:pt x="16933" y="988483"/>
                      <a:pt x="17433" y="999138"/>
                      <a:pt x="19050" y="1009650"/>
                    </a:cubicBezTo>
                    <a:cubicBezTo>
                      <a:pt x="19559" y="1012958"/>
                      <a:pt x="21752" y="1015862"/>
                      <a:pt x="22225" y="1019175"/>
                    </a:cubicBezTo>
                    <a:cubicBezTo>
                      <a:pt x="23878" y="1030747"/>
                      <a:pt x="23246" y="1042611"/>
                      <a:pt x="25400" y="1054100"/>
                    </a:cubicBezTo>
                    <a:cubicBezTo>
                      <a:pt x="26450" y="1059702"/>
                      <a:pt x="29749" y="1064639"/>
                      <a:pt x="31750" y="1069975"/>
                    </a:cubicBezTo>
                    <a:cubicBezTo>
                      <a:pt x="32925" y="1073109"/>
                      <a:pt x="34044" y="1076271"/>
                      <a:pt x="34925" y="1079500"/>
                    </a:cubicBezTo>
                    <a:cubicBezTo>
                      <a:pt x="43923" y="1112491"/>
                      <a:pt x="36559" y="1095468"/>
                      <a:pt x="47625" y="1117600"/>
                    </a:cubicBezTo>
                    <a:cubicBezTo>
                      <a:pt x="48683" y="1122892"/>
                      <a:pt x="48608" y="1128544"/>
                      <a:pt x="50800" y="1133475"/>
                    </a:cubicBezTo>
                    <a:cubicBezTo>
                      <a:pt x="52949" y="1138311"/>
                      <a:pt x="58652" y="1141155"/>
                      <a:pt x="60325" y="1146175"/>
                    </a:cubicBezTo>
                    <a:cubicBezTo>
                      <a:pt x="66892" y="1165875"/>
                      <a:pt x="59634" y="1167018"/>
                      <a:pt x="66675" y="1181100"/>
                    </a:cubicBezTo>
                    <a:cubicBezTo>
                      <a:pt x="77594" y="1202937"/>
                      <a:pt x="72503" y="1191075"/>
                      <a:pt x="85725" y="1206500"/>
                    </a:cubicBezTo>
                    <a:cubicBezTo>
                      <a:pt x="93261" y="1215292"/>
                      <a:pt x="99165" y="1224978"/>
                      <a:pt x="104775" y="1235075"/>
                    </a:cubicBezTo>
                    <a:cubicBezTo>
                      <a:pt x="107074" y="1239212"/>
                      <a:pt x="109367" y="1243381"/>
                      <a:pt x="111125" y="1247775"/>
                    </a:cubicBezTo>
                    <a:cubicBezTo>
                      <a:pt x="113611" y="1253990"/>
                      <a:pt x="114482" y="1260838"/>
                      <a:pt x="117475" y="1266825"/>
                    </a:cubicBezTo>
                    <a:cubicBezTo>
                      <a:pt x="121357" y="1274589"/>
                      <a:pt x="124565" y="1282318"/>
                      <a:pt x="130175" y="1289050"/>
                    </a:cubicBezTo>
                    <a:cubicBezTo>
                      <a:pt x="133050" y="1292499"/>
                      <a:pt x="136525" y="1295400"/>
                      <a:pt x="139700" y="1298575"/>
                    </a:cubicBezTo>
                    <a:cubicBezTo>
                      <a:pt x="144596" y="1313262"/>
                      <a:pt x="140432" y="1303557"/>
                      <a:pt x="149225" y="1317625"/>
                    </a:cubicBezTo>
                    <a:cubicBezTo>
                      <a:pt x="152496" y="1322858"/>
                      <a:pt x="154386" y="1329136"/>
                      <a:pt x="158750" y="1333500"/>
                    </a:cubicBezTo>
                    <a:cubicBezTo>
                      <a:pt x="161117" y="1335867"/>
                      <a:pt x="165100" y="1335617"/>
                      <a:pt x="168275" y="1336675"/>
                    </a:cubicBezTo>
                    <a:cubicBezTo>
                      <a:pt x="176012" y="1344412"/>
                      <a:pt x="180725" y="1350023"/>
                      <a:pt x="190500" y="1355725"/>
                    </a:cubicBezTo>
                    <a:cubicBezTo>
                      <a:pt x="198677" y="1360495"/>
                      <a:pt x="206492" y="1367380"/>
                      <a:pt x="215900" y="1368425"/>
                    </a:cubicBezTo>
                    <a:lnTo>
                      <a:pt x="244475" y="1371600"/>
                    </a:lnTo>
                    <a:cubicBezTo>
                      <a:pt x="262684" y="1377670"/>
                      <a:pt x="244971" y="1372203"/>
                      <a:pt x="269875" y="1377950"/>
                    </a:cubicBezTo>
                    <a:cubicBezTo>
                      <a:pt x="278379" y="1379912"/>
                      <a:pt x="286808" y="1382183"/>
                      <a:pt x="295275" y="1384300"/>
                    </a:cubicBezTo>
                    <a:cubicBezTo>
                      <a:pt x="299508" y="1385358"/>
                      <a:pt x="303835" y="1386095"/>
                      <a:pt x="307975" y="1387475"/>
                    </a:cubicBezTo>
                    <a:cubicBezTo>
                      <a:pt x="318015" y="1390822"/>
                      <a:pt x="331853" y="1396310"/>
                      <a:pt x="342900" y="1397000"/>
                    </a:cubicBezTo>
                    <a:cubicBezTo>
                      <a:pt x="371439" y="1398784"/>
                      <a:pt x="400050" y="1399117"/>
                      <a:pt x="428625" y="1400175"/>
                    </a:cubicBezTo>
                    <a:cubicBezTo>
                      <a:pt x="466292" y="1412731"/>
                      <a:pt x="447221" y="1408591"/>
                      <a:pt x="485775" y="1412875"/>
                    </a:cubicBezTo>
                    <a:lnTo>
                      <a:pt x="558800" y="1409700"/>
                    </a:lnTo>
                    <a:cubicBezTo>
                      <a:pt x="568365" y="1409102"/>
                      <a:pt x="577805" y="1407029"/>
                      <a:pt x="587375" y="1406525"/>
                    </a:cubicBezTo>
                    <a:cubicBezTo>
                      <a:pt x="618042" y="1404911"/>
                      <a:pt x="648758" y="1404408"/>
                      <a:pt x="679450" y="1403350"/>
                    </a:cubicBezTo>
                    <a:lnTo>
                      <a:pt x="701675" y="1400175"/>
                    </a:lnTo>
                    <a:cubicBezTo>
                      <a:pt x="710133" y="1399047"/>
                      <a:pt x="718659" y="1398403"/>
                      <a:pt x="727075" y="1397000"/>
                    </a:cubicBezTo>
                    <a:cubicBezTo>
                      <a:pt x="731379" y="1396283"/>
                      <a:pt x="735482" y="1394606"/>
                      <a:pt x="739775" y="1393825"/>
                    </a:cubicBezTo>
                    <a:cubicBezTo>
                      <a:pt x="781488" y="1386241"/>
                      <a:pt x="745895" y="1394676"/>
                      <a:pt x="774700" y="1387475"/>
                    </a:cubicBezTo>
                    <a:cubicBezTo>
                      <a:pt x="777875" y="1385358"/>
                      <a:pt x="780738" y="1382675"/>
                      <a:pt x="784225" y="1381125"/>
                    </a:cubicBezTo>
                    <a:cubicBezTo>
                      <a:pt x="790342" y="1378407"/>
                      <a:pt x="803275" y="1374775"/>
                      <a:pt x="803275" y="1374775"/>
                    </a:cubicBezTo>
                    <a:cubicBezTo>
                      <a:pt x="808216" y="1369834"/>
                      <a:pt x="815252" y="1361552"/>
                      <a:pt x="822325" y="1358900"/>
                    </a:cubicBezTo>
                    <a:cubicBezTo>
                      <a:pt x="827378" y="1357005"/>
                      <a:pt x="832908" y="1356783"/>
                      <a:pt x="838200" y="1355725"/>
                    </a:cubicBezTo>
                    <a:cubicBezTo>
                      <a:pt x="841375" y="1350433"/>
                      <a:pt x="843709" y="1344535"/>
                      <a:pt x="847725" y="1339850"/>
                    </a:cubicBezTo>
                    <a:cubicBezTo>
                      <a:pt x="850208" y="1336953"/>
                      <a:pt x="854697" y="1336336"/>
                      <a:pt x="857250" y="1333500"/>
                    </a:cubicBezTo>
                    <a:cubicBezTo>
                      <a:pt x="893152" y="1293609"/>
                      <a:pt x="860995" y="1319579"/>
                      <a:pt x="889000" y="1298575"/>
                    </a:cubicBezTo>
                    <a:cubicBezTo>
                      <a:pt x="890058" y="1295400"/>
                      <a:pt x="890230" y="1291773"/>
                      <a:pt x="892175" y="1289050"/>
                    </a:cubicBezTo>
                    <a:cubicBezTo>
                      <a:pt x="895655" y="1284178"/>
                      <a:pt x="900933" y="1280856"/>
                      <a:pt x="904875" y="1276350"/>
                    </a:cubicBezTo>
                    <a:cubicBezTo>
                      <a:pt x="908360" y="1272368"/>
                      <a:pt x="911225" y="1267883"/>
                      <a:pt x="914400" y="1263650"/>
                    </a:cubicBezTo>
                    <a:cubicBezTo>
                      <a:pt x="916975" y="1250773"/>
                      <a:pt x="919297" y="1237892"/>
                      <a:pt x="923925" y="1225550"/>
                    </a:cubicBezTo>
                    <a:cubicBezTo>
                      <a:pt x="925926" y="1220214"/>
                      <a:pt x="927960" y="1214883"/>
                      <a:pt x="930275" y="1209675"/>
                    </a:cubicBezTo>
                    <a:cubicBezTo>
                      <a:pt x="932197" y="1205350"/>
                      <a:pt x="934963" y="1201407"/>
                      <a:pt x="936625" y="1196975"/>
                    </a:cubicBezTo>
                    <a:cubicBezTo>
                      <a:pt x="939786" y="1188547"/>
                      <a:pt x="941407" y="1173063"/>
                      <a:pt x="942975" y="1165225"/>
                    </a:cubicBezTo>
                    <a:cubicBezTo>
                      <a:pt x="943831" y="1160946"/>
                      <a:pt x="945092" y="1156758"/>
                      <a:pt x="946150" y="1152525"/>
                    </a:cubicBezTo>
                    <a:cubicBezTo>
                      <a:pt x="947208" y="1136650"/>
                      <a:pt x="949175" y="1120810"/>
                      <a:pt x="949325" y="1104900"/>
                    </a:cubicBezTo>
                    <a:cubicBezTo>
                      <a:pt x="951342" y="891116"/>
                      <a:pt x="913747" y="673192"/>
                      <a:pt x="955675" y="463550"/>
                    </a:cubicBezTo>
                    <a:cubicBezTo>
                      <a:pt x="956733" y="447675"/>
                      <a:pt x="957410" y="431770"/>
                      <a:pt x="958850" y="415925"/>
                    </a:cubicBezTo>
                    <a:cubicBezTo>
                      <a:pt x="959528" y="408472"/>
                      <a:pt x="961720" y="401177"/>
                      <a:pt x="962025" y="393700"/>
                    </a:cubicBezTo>
                    <a:cubicBezTo>
                      <a:pt x="963838" y="349274"/>
                      <a:pt x="963584" y="304783"/>
                      <a:pt x="965200" y="260350"/>
                    </a:cubicBezTo>
                    <a:cubicBezTo>
                      <a:pt x="966045" y="237101"/>
                      <a:pt x="968980" y="213634"/>
                      <a:pt x="971550" y="190500"/>
                    </a:cubicBezTo>
                    <a:cubicBezTo>
                      <a:pt x="970492" y="161925"/>
                      <a:pt x="970964" y="133252"/>
                      <a:pt x="968375" y="104775"/>
                    </a:cubicBezTo>
                    <a:cubicBezTo>
                      <a:pt x="967957" y="100172"/>
                      <a:pt x="961668" y="80995"/>
                      <a:pt x="955675" y="76200"/>
                    </a:cubicBezTo>
                    <a:cubicBezTo>
                      <a:pt x="953062" y="74109"/>
                      <a:pt x="949325" y="74083"/>
                      <a:pt x="946150" y="73025"/>
                    </a:cubicBezTo>
                    <a:cubicBezTo>
                      <a:pt x="928276" y="78983"/>
                      <a:pt x="934868" y="73583"/>
                      <a:pt x="933450" y="104775"/>
                    </a:cubicBezTo>
                    <a:cubicBezTo>
                      <a:pt x="931767" y="141794"/>
                      <a:pt x="931574" y="178866"/>
                      <a:pt x="930275" y="215900"/>
                    </a:cubicBezTo>
                    <a:cubicBezTo>
                      <a:pt x="928478" y="267109"/>
                      <a:pt x="931295" y="268459"/>
                      <a:pt x="923925" y="301625"/>
                    </a:cubicBezTo>
                    <a:cubicBezTo>
                      <a:pt x="922978" y="305885"/>
                      <a:pt x="922915" y="310536"/>
                      <a:pt x="920750" y="314325"/>
                    </a:cubicBezTo>
                    <a:cubicBezTo>
                      <a:pt x="918522" y="318224"/>
                      <a:pt x="914100" y="320401"/>
                      <a:pt x="911225" y="323850"/>
                    </a:cubicBezTo>
                    <a:cubicBezTo>
                      <a:pt x="897996" y="339725"/>
                      <a:pt x="912813" y="328083"/>
                      <a:pt x="895350" y="339725"/>
                    </a:cubicBezTo>
                    <a:cubicBezTo>
                      <a:pt x="891117" y="333375"/>
                      <a:pt x="883194" y="328287"/>
                      <a:pt x="882650" y="320675"/>
                    </a:cubicBezTo>
                    <a:cubicBezTo>
                      <a:pt x="881592" y="305858"/>
                      <a:pt x="880347" y="291054"/>
                      <a:pt x="879475" y="276225"/>
                    </a:cubicBezTo>
                    <a:cubicBezTo>
                      <a:pt x="875299" y="205235"/>
                      <a:pt x="881601" y="233930"/>
                      <a:pt x="873125" y="200025"/>
                    </a:cubicBezTo>
                    <a:cubicBezTo>
                      <a:pt x="872067" y="153458"/>
                      <a:pt x="871850" y="106865"/>
                      <a:pt x="869950" y="60325"/>
                    </a:cubicBezTo>
                    <a:cubicBezTo>
                      <a:pt x="869237" y="42848"/>
                      <a:pt x="868995" y="45930"/>
                      <a:pt x="857250" y="38100"/>
                    </a:cubicBezTo>
                    <a:cubicBezTo>
                      <a:pt x="854075" y="40217"/>
                      <a:pt x="850109" y="41470"/>
                      <a:pt x="847725" y="44450"/>
                    </a:cubicBezTo>
                    <a:cubicBezTo>
                      <a:pt x="846111" y="46467"/>
                      <a:pt x="841527" y="65914"/>
                      <a:pt x="841375" y="66675"/>
                    </a:cubicBezTo>
                    <a:cubicBezTo>
                      <a:pt x="838323" y="81934"/>
                      <a:pt x="836976" y="95517"/>
                      <a:pt x="835025" y="111125"/>
                    </a:cubicBezTo>
                    <a:cubicBezTo>
                      <a:pt x="833967" y="134408"/>
                      <a:pt x="832556" y="157678"/>
                      <a:pt x="831850" y="180975"/>
                    </a:cubicBezTo>
                    <a:cubicBezTo>
                      <a:pt x="830439" y="227532"/>
                      <a:pt x="830614" y="274137"/>
                      <a:pt x="828675" y="320675"/>
                    </a:cubicBezTo>
                    <a:cubicBezTo>
                      <a:pt x="828493" y="325035"/>
                      <a:pt x="827451" y="329472"/>
                      <a:pt x="825500" y="333375"/>
                    </a:cubicBezTo>
                    <a:cubicBezTo>
                      <a:pt x="822087" y="340201"/>
                      <a:pt x="812800" y="352425"/>
                      <a:pt x="812800" y="352425"/>
                    </a:cubicBezTo>
                    <a:cubicBezTo>
                      <a:pt x="810893" y="360051"/>
                      <a:pt x="810127" y="369168"/>
                      <a:pt x="803275" y="374650"/>
                    </a:cubicBezTo>
                    <a:cubicBezTo>
                      <a:pt x="800662" y="376741"/>
                      <a:pt x="796925" y="376767"/>
                      <a:pt x="793750" y="377825"/>
                    </a:cubicBezTo>
                    <a:cubicBezTo>
                      <a:pt x="748113" y="362613"/>
                      <a:pt x="783782" y="377817"/>
                      <a:pt x="781050" y="260350"/>
                    </a:cubicBezTo>
                    <a:cubicBezTo>
                      <a:pt x="779819" y="207437"/>
                      <a:pt x="779528" y="154501"/>
                      <a:pt x="777875" y="101600"/>
                    </a:cubicBezTo>
                    <a:cubicBezTo>
                      <a:pt x="777411" y="86753"/>
                      <a:pt x="776436" y="71903"/>
                      <a:pt x="774700" y="57150"/>
                    </a:cubicBezTo>
                    <a:cubicBezTo>
                      <a:pt x="774309" y="53826"/>
                      <a:pt x="773381" y="50410"/>
                      <a:pt x="771525" y="47625"/>
                    </a:cubicBezTo>
                    <a:cubicBezTo>
                      <a:pt x="769034" y="43889"/>
                      <a:pt x="765175" y="41275"/>
                      <a:pt x="762000" y="38100"/>
                    </a:cubicBezTo>
                    <a:cubicBezTo>
                      <a:pt x="756708" y="39158"/>
                      <a:pt x="750271" y="37820"/>
                      <a:pt x="746125" y="41275"/>
                    </a:cubicBezTo>
                    <a:cubicBezTo>
                      <a:pt x="742773" y="44069"/>
                      <a:pt x="743731" y="49682"/>
                      <a:pt x="742950" y="53975"/>
                    </a:cubicBezTo>
                    <a:cubicBezTo>
                      <a:pt x="741611" y="61338"/>
                      <a:pt x="740913" y="68803"/>
                      <a:pt x="739775" y="76200"/>
                    </a:cubicBezTo>
                    <a:cubicBezTo>
                      <a:pt x="736791" y="95595"/>
                      <a:pt x="735286" y="99561"/>
                      <a:pt x="733425" y="120650"/>
                    </a:cubicBezTo>
                    <a:cubicBezTo>
                      <a:pt x="725221" y="213628"/>
                      <a:pt x="734009" y="175465"/>
                      <a:pt x="723900" y="215900"/>
                    </a:cubicBezTo>
                    <a:cubicBezTo>
                      <a:pt x="722842" y="243417"/>
                      <a:pt x="721708" y="270931"/>
                      <a:pt x="720725" y="298450"/>
                    </a:cubicBezTo>
                    <a:cubicBezTo>
                      <a:pt x="719233" y="340234"/>
                      <a:pt x="739754" y="379428"/>
                      <a:pt x="708025" y="403225"/>
                    </a:cubicBezTo>
                    <a:cubicBezTo>
                      <a:pt x="703088" y="406928"/>
                      <a:pt x="697789" y="410244"/>
                      <a:pt x="692150" y="412750"/>
                    </a:cubicBezTo>
                    <a:cubicBezTo>
                      <a:pt x="688162" y="414522"/>
                      <a:pt x="683683" y="414867"/>
                      <a:pt x="679450" y="415925"/>
                    </a:cubicBezTo>
                    <a:cubicBezTo>
                      <a:pt x="660846" y="388020"/>
                      <a:pt x="672402" y="409437"/>
                      <a:pt x="676275" y="339725"/>
                    </a:cubicBezTo>
                    <a:cubicBezTo>
                      <a:pt x="677158" y="323839"/>
                      <a:pt x="677392" y="307877"/>
                      <a:pt x="679450" y="292100"/>
                    </a:cubicBezTo>
                    <a:cubicBezTo>
                      <a:pt x="680579" y="283446"/>
                      <a:pt x="684718" y="275360"/>
                      <a:pt x="685800" y="266700"/>
                    </a:cubicBezTo>
                    <a:cubicBezTo>
                      <a:pt x="686858" y="258233"/>
                      <a:pt x="687449" y="249695"/>
                      <a:pt x="688975" y="241300"/>
                    </a:cubicBezTo>
                    <a:cubicBezTo>
                      <a:pt x="689574" y="238007"/>
                      <a:pt x="691231" y="234993"/>
                      <a:pt x="692150" y="231775"/>
                    </a:cubicBezTo>
                    <a:cubicBezTo>
                      <a:pt x="693349" y="227579"/>
                      <a:pt x="694267" y="223308"/>
                      <a:pt x="695325" y="219075"/>
                    </a:cubicBezTo>
                    <a:cubicBezTo>
                      <a:pt x="694267" y="173567"/>
                      <a:pt x="696771" y="127835"/>
                      <a:pt x="692150" y="82550"/>
                    </a:cubicBezTo>
                    <a:cubicBezTo>
                      <a:pt x="691375" y="74958"/>
                      <a:pt x="681863" y="70740"/>
                      <a:pt x="679450" y="63500"/>
                    </a:cubicBezTo>
                    <a:cubicBezTo>
                      <a:pt x="678392" y="60325"/>
                      <a:pt x="677194" y="57193"/>
                      <a:pt x="676275" y="53975"/>
                    </a:cubicBezTo>
                    <a:cubicBezTo>
                      <a:pt x="675076" y="49779"/>
                      <a:pt x="675826" y="44682"/>
                      <a:pt x="673100" y="41275"/>
                    </a:cubicBezTo>
                    <a:cubicBezTo>
                      <a:pt x="671009" y="38662"/>
                      <a:pt x="666750" y="39158"/>
                      <a:pt x="663575" y="38100"/>
                    </a:cubicBezTo>
                    <a:cubicBezTo>
                      <a:pt x="660400" y="39158"/>
                      <a:pt x="656663" y="39184"/>
                      <a:pt x="654050" y="41275"/>
                    </a:cubicBezTo>
                    <a:cubicBezTo>
                      <a:pt x="644085" y="49247"/>
                      <a:pt x="645821" y="67258"/>
                      <a:pt x="641350" y="76200"/>
                    </a:cubicBezTo>
                    <a:cubicBezTo>
                      <a:pt x="633049" y="92803"/>
                      <a:pt x="636148" y="84308"/>
                      <a:pt x="631825" y="101600"/>
                    </a:cubicBezTo>
                    <a:cubicBezTo>
                      <a:pt x="630767" y="114300"/>
                      <a:pt x="629984" y="127026"/>
                      <a:pt x="628650" y="139700"/>
                    </a:cubicBezTo>
                    <a:cubicBezTo>
                      <a:pt x="626900" y="156328"/>
                      <a:pt x="625365" y="162475"/>
                      <a:pt x="622300" y="177800"/>
                    </a:cubicBezTo>
                    <a:cubicBezTo>
                      <a:pt x="615069" y="329655"/>
                      <a:pt x="622300" y="146394"/>
                      <a:pt x="622300" y="406400"/>
                    </a:cubicBezTo>
                    <a:cubicBezTo>
                      <a:pt x="622300" y="454920"/>
                      <a:pt x="629219" y="434690"/>
                      <a:pt x="609600" y="444500"/>
                    </a:cubicBezTo>
                    <a:cubicBezTo>
                      <a:pt x="606187" y="446207"/>
                      <a:pt x="603250" y="448733"/>
                      <a:pt x="600075" y="450850"/>
                    </a:cubicBezTo>
                    <a:cubicBezTo>
                      <a:pt x="583598" y="445358"/>
                      <a:pt x="588052" y="450025"/>
                      <a:pt x="587375" y="422275"/>
                    </a:cubicBezTo>
                    <a:cubicBezTo>
                      <a:pt x="586040" y="367547"/>
                      <a:pt x="585889" y="179625"/>
                      <a:pt x="581025" y="92075"/>
                    </a:cubicBezTo>
                    <a:cubicBezTo>
                      <a:pt x="580668" y="85647"/>
                      <a:pt x="579002" y="79359"/>
                      <a:pt x="577850" y="73025"/>
                    </a:cubicBezTo>
                    <a:cubicBezTo>
                      <a:pt x="575831" y="61919"/>
                      <a:pt x="576322" y="55622"/>
                      <a:pt x="568325" y="47625"/>
                    </a:cubicBezTo>
                    <a:cubicBezTo>
                      <a:pt x="565627" y="44927"/>
                      <a:pt x="561975" y="43392"/>
                      <a:pt x="558800" y="41275"/>
                    </a:cubicBezTo>
                    <a:cubicBezTo>
                      <a:pt x="555625" y="43392"/>
                      <a:pt x="551392" y="44450"/>
                      <a:pt x="549275" y="47625"/>
                    </a:cubicBezTo>
                    <a:cubicBezTo>
                      <a:pt x="546854" y="51256"/>
                      <a:pt x="547632" y="56239"/>
                      <a:pt x="546100" y="60325"/>
                    </a:cubicBezTo>
                    <a:cubicBezTo>
                      <a:pt x="533648" y="93531"/>
                      <a:pt x="544725" y="53126"/>
                      <a:pt x="536575" y="85725"/>
                    </a:cubicBezTo>
                    <a:cubicBezTo>
                      <a:pt x="537633" y="144992"/>
                      <a:pt x="538057" y="204273"/>
                      <a:pt x="539750" y="263525"/>
                    </a:cubicBezTo>
                    <a:cubicBezTo>
                      <a:pt x="540174" y="278373"/>
                      <a:pt x="541638" y="293176"/>
                      <a:pt x="542925" y="307975"/>
                    </a:cubicBezTo>
                    <a:cubicBezTo>
                      <a:pt x="544228" y="322963"/>
                      <a:pt x="546259" y="340521"/>
                      <a:pt x="549275" y="355600"/>
                    </a:cubicBezTo>
                    <a:cubicBezTo>
                      <a:pt x="550131" y="359879"/>
                      <a:pt x="551392" y="364067"/>
                      <a:pt x="552450" y="368300"/>
                    </a:cubicBezTo>
                    <a:cubicBezTo>
                      <a:pt x="550896" y="407145"/>
                      <a:pt x="570752" y="446866"/>
                      <a:pt x="530225" y="460375"/>
                    </a:cubicBezTo>
                    <a:lnTo>
                      <a:pt x="520700" y="463550"/>
                    </a:lnTo>
                    <a:cubicBezTo>
                      <a:pt x="514350" y="462492"/>
                      <a:pt x="507239" y="463569"/>
                      <a:pt x="501650" y="460375"/>
                    </a:cubicBezTo>
                    <a:cubicBezTo>
                      <a:pt x="498744" y="458715"/>
                      <a:pt x="499287" y="454097"/>
                      <a:pt x="498475" y="450850"/>
                    </a:cubicBezTo>
                    <a:cubicBezTo>
                      <a:pt x="497166" y="445615"/>
                      <a:pt x="496358" y="440267"/>
                      <a:pt x="495300" y="434975"/>
                    </a:cubicBezTo>
                    <a:cubicBezTo>
                      <a:pt x="496358" y="400050"/>
                      <a:pt x="498475" y="365141"/>
                      <a:pt x="498475" y="330200"/>
                    </a:cubicBezTo>
                    <a:cubicBezTo>
                      <a:pt x="498475" y="237061"/>
                      <a:pt x="498369" y="143889"/>
                      <a:pt x="495300" y="50800"/>
                    </a:cubicBezTo>
                    <a:cubicBezTo>
                      <a:pt x="494981" y="41119"/>
                      <a:pt x="485652" y="40176"/>
                      <a:pt x="479425" y="38100"/>
                    </a:cubicBezTo>
                    <a:cubicBezTo>
                      <a:pt x="474133" y="41275"/>
                      <a:pt x="467914" y="43261"/>
                      <a:pt x="463550" y="47625"/>
                    </a:cubicBezTo>
                    <a:cubicBezTo>
                      <a:pt x="461183" y="49992"/>
                      <a:pt x="461101" y="53883"/>
                      <a:pt x="460375" y="57150"/>
                    </a:cubicBezTo>
                    <a:cubicBezTo>
                      <a:pt x="458978" y="63434"/>
                      <a:pt x="458258" y="69850"/>
                      <a:pt x="457200" y="76200"/>
                    </a:cubicBezTo>
                    <a:cubicBezTo>
                      <a:pt x="458258" y="123825"/>
                      <a:pt x="458910" y="171461"/>
                      <a:pt x="460375" y="219075"/>
                    </a:cubicBezTo>
                    <a:cubicBezTo>
                      <a:pt x="461027" y="240258"/>
                      <a:pt x="463550" y="261382"/>
                      <a:pt x="463550" y="282575"/>
                    </a:cubicBezTo>
                    <a:cubicBezTo>
                      <a:pt x="463550" y="330212"/>
                      <a:pt x="462358" y="377855"/>
                      <a:pt x="460375" y="425450"/>
                    </a:cubicBezTo>
                    <a:cubicBezTo>
                      <a:pt x="460012" y="434156"/>
                      <a:pt x="454474" y="437252"/>
                      <a:pt x="450850" y="444500"/>
                    </a:cubicBezTo>
                    <a:cubicBezTo>
                      <a:pt x="449353" y="447493"/>
                      <a:pt x="449531" y="451240"/>
                      <a:pt x="447675" y="454025"/>
                    </a:cubicBezTo>
                    <a:cubicBezTo>
                      <a:pt x="440880" y="464218"/>
                      <a:pt x="438611" y="463396"/>
                      <a:pt x="428625" y="466725"/>
                    </a:cubicBezTo>
                    <a:cubicBezTo>
                      <a:pt x="422275" y="465667"/>
                      <a:pt x="415164" y="466744"/>
                      <a:pt x="409575" y="463550"/>
                    </a:cubicBezTo>
                    <a:cubicBezTo>
                      <a:pt x="406669" y="461890"/>
                      <a:pt x="407281" y="457254"/>
                      <a:pt x="406400" y="454025"/>
                    </a:cubicBezTo>
                    <a:cubicBezTo>
                      <a:pt x="404104" y="445605"/>
                      <a:pt x="400050" y="428625"/>
                      <a:pt x="400050" y="428625"/>
                    </a:cubicBezTo>
                    <a:cubicBezTo>
                      <a:pt x="398992" y="418042"/>
                      <a:pt x="396875" y="407511"/>
                      <a:pt x="396875" y="396875"/>
                    </a:cubicBezTo>
                    <a:cubicBezTo>
                      <a:pt x="396875" y="346000"/>
                      <a:pt x="398760" y="353221"/>
                      <a:pt x="403225" y="317500"/>
                    </a:cubicBezTo>
                    <a:cubicBezTo>
                      <a:pt x="405186" y="301813"/>
                      <a:pt x="407131" y="279410"/>
                      <a:pt x="409575" y="263525"/>
                    </a:cubicBezTo>
                    <a:cubicBezTo>
                      <a:pt x="410396" y="258191"/>
                      <a:pt x="411692" y="252942"/>
                      <a:pt x="412750" y="247650"/>
                    </a:cubicBezTo>
                    <a:cubicBezTo>
                      <a:pt x="413808" y="204258"/>
                      <a:pt x="414118" y="160842"/>
                      <a:pt x="415925" y="117475"/>
                    </a:cubicBezTo>
                    <a:cubicBezTo>
                      <a:pt x="416237" y="109998"/>
                      <a:pt x="419100" y="102734"/>
                      <a:pt x="419100" y="95250"/>
                    </a:cubicBezTo>
                    <a:cubicBezTo>
                      <a:pt x="419100" y="69953"/>
                      <a:pt x="418947" y="43838"/>
                      <a:pt x="412750" y="19050"/>
                    </a:cubicBezTo>
                    <a:cubicBezTo>
                      <a:pt x="411938" y="15803"/>
                      <a:pt x="411072" y="12518"/>
                      <a:pt x="409575" y="9525"/>
                    </a:cubicBezTo>
                    <a:cubicBezTo>
                      <a:pt x="407868" y="6112"/>
                      <a:pt x="405342" y="3175"/>
                      <a:pt x="403225" y="0"/>
                    </a:cubicBezTo>
                    <a:cubicBezTo>
                      <a:pt x="395817" y="1058"/>
                      <a:pt x="387693" y="-172"/>
                      <a:pt x="381000" y="3175"/>
                    </a:cubicBezTo>
                    <a:cubicBezTo>
                      <a:pt x="378007" y="4672"/>
                      <a:pt x="378706" y="9471"/>
                      <a:pt x="377825" y="12700"/>
                    </a:cubicBezTo>
                    <a:cubicBezTo>
                      <a:pt x="375529" y="21120"/>
                      <a:pt x="373592" y="29633"/>
                      <a:pt x="371475" y="38100"/>
                    </a:cubicBezTo>
                    <a:cubicBezTo>
                      <a:pt x="363220" y="153676"/>
                      <a:pt x="364581" y="117028"/>
                      <a:pt x="371475" y="323850"/>
                    </a:cubicBezTo>
                    <a:cubicBezTo>
                      <a:pt x="371974" y="338809"/>
                      <a:pt x="375708" y="353483"/>
                      <a:pt x="377825" y="368300"/>
                    </a:cubicBezTo>
                    <a:cubicBezTo>
                      <a:pt x="375708" y="391583"/>
                      <a:pt x="374261" y="414937"/>
                      <a:pt x="371475" y="438150"/>
                    </a:cubicBezTo>
                    <a:cubicBezTo>
                      <a:pt x="371076" y="441473"/>
                      <a:pt x="371601" y="447125"/>
                      <a:pt x="368300" y="447675"/>
                    </a:cubicBezTo>
                    <a:cubicBezTo>
                      <a:pt x="356769" y="449597"/>
                      <a:pt x="345017" y="445558"/>
                      <a:pt x="333375" y="444500"/>
                    </a:cubicBezTo>
                    <a:cubicBezTo>
                      <a:pt x="331258" y="436033"/>
                      <a:pt x="326646" y="427819"/>
                      <a:pt x="327025" y="419100"/>
                    </a:cubicBezTo>
                    <a:cubicBezTo>
                      <a:pt x="330390" y="341715"/>
                      <a:pt x="324291" y="369712"/>
                      <a:pt x="333375" y="333375"/>
                    </a:cubicBezTo>
                    <a:cubicBezTo>
                      <a:pt x="334433" y="264583"/>
                      <a:pt x="331849" y="195639"/>
                      <a:pt x="336550" y="127000"/>
                    </a:cubicBezTo>
                    <a:cubicBezTo>
                      <a:pt x="337197" y="117556"/>
                      <a:pt x="346257" y="110580"/>
                      <a:pt x="349250" y="101600"/>
                    </a:cubicBezTo>
                    <a:lnTo>
                      <a:pt x="352425" y="92075"/>
                    </a:lnTo>
                    <a:cubicBezTo>
                      <a:pt x="346693" y="-11102"/>
                      <a:pt x="359783" y="64180"/>
                      <a:pt x="339725" y="19050"/>
                    </a:cubicBezTo>
                    <a:cubicBezTo>
                      <a:pt x="332098" y="1890"/>
                      <a:pt x="343481" y="8660"/>
                      <a:pt x="327025" y="3175"/>
                    </a:cubicBezTo>
                    <a:cubicBezTo>
                      <a:pt x="321733" y="4233"/>
                      <a:pt x="315726" y="3490"/>
                      <a:pt x="311150" y="6350"/>
                    </a:cubicBezTo>
                    <a:cubicBezTo>
                      <a:pt x="306663" y="9155"/>
                      <a:pt x="303992" y="14317"/>
                      <a:pt x="301625" y="19050"/>
                    </a:cubicBezTo>
                    <a:cubicBezTo>
                      <a:pt x="290638" y="41024"/>
                      <a:pt x="298877" y="34559"/>
                      <a:pt x="292100" y="57150"/>
                    </a:cubicBezTo>
                    <a:cubicBezTo>
                      <a:pt x="290740" y="61683"/>
                      <a:pt x="287867" y="65617"/>
                      <a:pt x="285750" y="69850"/>
                    </a:cubicBezTo>
                    <a:cubicBezTo>
                      <a:pt x="287867" y="125942"/>
                      <a:pt x="289201" y="182068"/>
                      <a:pt x="292100" y="238125"/>
                    </a:cubicBezTo>
                    <a:cubicBezTo>
                      <a:pt x="292379" y="243514"/>
                      <a:pt x="294763" y="248628"/>
                      <a:pt x="295275" y="254000"/>
                    </a:cubicBezTo>
                    <a:cubicBezTo>
                      <a:pt x="296884" y="270890"/>
                      <a:pt x="297149" y="287884"/>
                      <a:pt x="298450" y="304800"/>
                    </a:cubicBezTo>
                    <a:cubicBezTo>
                      <a:pt x="299266" y="315405"/>
                      <a:pt x="300567" y="325967"/>
                      <a:pt x="301625" y="336550"/>
                    </a:cubicBezTo>
                    <a:cubicBezTo>
                      <a:pt x="300780" y="356838"/>
                      <a:pt x="309349" y="401302"/>
                      <a:pt x="292100" y="425450"/>
                    </a:cubicBezTo>
                    <a:cubicBezTo>
                      <a:pt x="289490" y="429104"/>
                      <a:pt x="286024" y="432100"/>
                      <a:pt x="282575" y="434975"/>
                    </a:cubicBezTo>
                    <a:cubicBezTo>
                      <a:pt x="279644" y="437418"/>
                      <a:pt x="276225" y="439208"/>
                      <a:pt x="273050" y="441325"/>
                    </a:cubicBezTo>
                    <a:cubicBezTo>
                      <a:pt x="267758" y="440267"/>
                      <a:pt x="260991" y="441966"/>
                      <a:pt x="257175" y="438150"/>
                    </a:cubicBezTo>
                    <a:cubicBezTo>
                      <a:pt x="252442" y="433417"/>
                      <a:pt x="250825" y="419100"/>
                      <a:pt x="250825" y="419100"/>
                    </a:cubicBezTo>
                    <a:cubicBezTo>
                      <a:pt x="249767" y="395817"/>
                      <a:pt x="249438" y="372489"/>
                      <a:pt x="247650" y="349250"/>
                    </a:cubicBezTo>
                    <a:cubicBezTo>
                      <a:pt x="247315" y="344899"/>
                      <a:pt x="245331" y="340829"/>
                      <a:pt x="244475" y="336550"/>
                    </a:cubicBezTo>
                    <a:cubicBezTo>
                      <a:pt x="243212" y="330237"/>
                      <a:pt x="242358" y="323850"/>
                      <a:pt x="241300" y="317500"/>
                    </a:cubicBezTo>
                    <a:cubicBezTo>
                      <a:pt x="240242" y="222250"/>
                      <a:pt x="242308" y="126914"/>
                      <a:pt x="238125" y="31750"/>
                    </a:cubicBezTo>
                    <a:cubicBezTo>
                      <a:pt x="237758" y="23406"/>
                      <a:pt x="219442" y="31628"/>
                      <a:pt x="219075" y="31750"/>
                    </a:cubicBezTo>
                    <a:cubicBezTo>
                      <a:pt x="211568" y="39257"/>
                      <a:pt x="205456" y="44471"/>
                      <a:pt x="200025" y="53975"/>
                    </a:cubicBezTo>
                    <a:cubicBezTo>
                      <a:pt x="198365" y="56881"/>
                      <a:pt x="197908" y="60325"/>
                      <a:pt x="196850" y="63500"/>
                    </a:cubicBezTo>
                    <a:cubicBezTo>
                      <a:pt x="197908" y="77258"/>
                      <a:pt x="197482" y="91212"/>
                      <a:pt x="200025" y="104775"/>
                    </a:cubicBezTo>
                    <a:cubicBezTo>
                      <a:pt x="200728" y="108526"/>
                      <a:pt x="205517" y="110582"/>
                      <a:pt x="206375" y="114300"/>
                    </a:cubicBezTo>
                    <a:cubicBezTo>
                      <a:pt x="208767" y="124664"/>
                      <a:pt x="208492" y="135467"/>
                      <a:pt x="209550" y="146050"/>
                    </a:cubicBezTo>
                    <a:cubicBezTo>
                      <a:pt x="210608" y="196850"/>
                      <a:pt x="211406" y="247656"/>
                      <a:pt x="212725" y="298450"/>
                    </a:cubicBezTo>
                    <a:cubicBezTo>
                      <a:pt x="213522" y="329150"/>
                      <a:pt x="216582" y="359823"/>
                      <a:pt x="215900" y="390525"/>
                    </a:cubicBezTo>
                    <a:cubicBezTo>
                      <a:pt x="215450" y="410760"/>
                      <a:pt x="218221" y="446680"/>
                      <a:pt x="193675" y="457200"/>
                    </a:cubicBezTo>
                    <a:cubicBezTo>
                      <a:pt x="189664" y="458919"/>
                      <a:pt x="185208" y="459317"/>
                      <a:pt x="180975" y="460375"/>
                    </a:cubicBezTo>
                    <a:cubicBezTo>
                      <a:pt x="177800" y="459317"/>
                      <a:pt x="173075" y="460126"/>
                      <a:pt x="171450" y="457200"/>
                    </a:cubicBezTo>
                    <a:cubicBezTo>
                      <a:pt x="167683" y="450419"/>
                      <a:pt x="163478" y="422068"/>
                      <a:pt x="161925" y="412750"/>
                    </a:cubicBezTo>
                    <a:cubicBezTo>
                      <a:pt x="162983" y="357717"/>
                      <a:pt x="163135" y="302658"/>
                      <a:pt x="165100" y="247650"/>
                    </a:cubicBezTo>
                    <a:cubicBezTo>
                      <a:pt x="165256" y="243289"/>
                      <a:pt x="167880" y="239296"/>
                      <a:pt x="168275" y="234950"/>
                    </a:cubicBezTo>
                    <a:cubicBezTo>
                      <a:pt x="170002" y="215949"/>
                      <a:pt x="169263" y="196754"/>
                      <a:pt x="171450" y="177800"/>
                    </a:cubicBezTo>
                    <a:cubicBezTo>
                      <a:pt x="172450" y="169130"/>
                      <a:pt x="175683" y="160867"/>
                      <a:pt x="177800" y="152400"/>
                    </a:cubicBezTo>
                    <a:lnTo>
                      <a:pt x="180975" y="139700"/>
                    </a:lnTo>
                    <a:cubicBezTo>
                      <a:pt x="176272" y="87964"/>
                      <a:pt x="183473" y="120129"/>
                      <a:pt x="171450" y="92075"/>
                    </a:cubicBezTo>
                    <a:cubicBezTo>
                      <a:pt x="168449" y="85073"/>
                      <a:pt x="168557" y="78331"/>
                      <a:pt x="161925" y="73025"/>
                    </a:cubicBezTo>
                    <a:cubicBezTo>
                      <a:pt x="159312" y="70934"/>
                      <a:pt x="155575" y="70908"/>
                      <a:pt x="152400" y="69850"/>
                    </a:cubicBezTo>
                    <a:cubicBezTo>
                      <a:pt x="148167" y="70908"/>
                      <a:pt x="143331" y="70604"/>
                      <a:pt x="139700" y="73025"/>
                    </a:cubicBezTo>
                    <a:cubicBezTo>
                      <a:pt x="130581" y="79105"/>
                      <a:pt x="131180" y="97741"/>
                      <a:pt x="130175" y="104775"/>
                    </a:cubicBezTo>
                    <a:cubicBezTo>
                      <a:pt x="129117" y="131233"/>
                      <a:pt x="127509" y="157675"/>
                      <a:pt x="127000" y="184150"/>
                    </a:cubicBezTo>
                    <a:cubicBezTo>
                      <a:pt x="125392" y="267750"/>
                      <a:pt x="126882" y="351416"/>
                      <a:pt x="123825" y="434975"/>
                    </a:cubicBezTo>
                    <a:cubicBezTo>
                      <a:pt x="123685" y="438788"/>
                      <a:pt x="120173" y="441802"/>
                      <a:pt x="117475" y="444500"/>
                    </a:cubicBezTo>
                    <a:cubicBezTo>
                      <a:pt x="114777" y="447198"/>
                      <a:pt x="111125" y="448733"/>
                      <a:pt x="107950" y="450850"/>
                    </a:cubicBezTo>
                    <a:cubicBezTo>
                      <a:pt x="104775" y="448733"/>
                      <a:pt x="100809" y="447480"/>
                      <a:pt x="98425" y="444500"/>
                    </a:cubicBezTo>
                    <a:cubicBezTo>
                      <a:pt x="96334" y="441887"/>
                      <a:pt x="95381" y="438319"/>
                      <a:pt x="95250" y="434975"/>
                    </a:cubicBezTo>
                    <a:cubicBezTo>
                      <a:pt x="93259" y="384203"/>
                      <a:pt x="94028" y="333348"/>
                      <a:pt x="92075" y="282575"/>
                    </a:cubicBezTo>
                    <a:cubicBezTo>
                      <a:pt x="91907" y="278215"/>
                      <a:pt x="89847" y="274135"/>
                      <a:pt x="88900" y="269875"/>
                    </a:cubicBezTo>
                    <a:cubicBezTo>
                      <a:pt x="87729" y="264607"/>
                      <a:pt x="86783" y="259292"/>
                      <a:pt x="85725" y="254000"/>
                    </a:cubicBezTo>
                    <a:cubicBezTo>
                      <a:pt x="83608" y="206375"/>
                      <a:pt x="82349" y="158704"/>
                      <a:pt x="79375" y="111125"/>
                    </a:cubicBezTo>
                    <a:cubicBezTo>
                      <a:pt x="79166" y="107785"/>
                      <a:pt x="77697" y="104593"/>
                      <a:pt x="76200" y="101600"/>
                    </a:cubicBezTo>
                    <a:cubicBezTo>
                      <a:pt x="72543" y="94286"/>
                      <a:pt x="69480" y="88900"/>
                      <a:pt x="60325" y="88900"/>
                    </a:cubicBezTo>
                    <a:cubicBezTo>
                      <a:pt x="57958" y="88900"/>
                      <a:pt x="68263" y="89429"/>
                      <a:pt x="66675" y="920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4" name="Ellipse 23"/>
              <p:cNvSpPr/>
              <p:nvPr/>
            </p:nvSpPr>
            <p:spPr>
              <a:xfrm>
                <a:off x="6800212" y="3069593"/>
                <a:ext cx="142957" cy="214597"/>
              </a:xfrm>
              <a:prstGeom prst="ellipse">
                <a:avLst/>
              </a:prstGeom>
              <a:solidFill>
                <a:srgbClr val="FFFFFF"/>
              </a:solidFill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6881" name="Grouper 24"/>
            <p:cNvGrpSpPr>
              <a:grpSpLocks/>
            </p:cNvGrpSpPr>
            <p:nvPr/>
          </p:nvGrpSpPr>
          <p:grpSpPr bwMode="auto">
            <a:xfrm rot="180000">
              <a:off x="4999484" y="3501010"/>
              <a:ext cx="432048" cy="720079"/>
              <a:chOff x="6079604" y="2636913"/>
              <a:chExt cx="432048" cy="720079"/>
            </a:xfrm>
          </p:grpSpPr>
          <p:sp>
            <p:nvSpPr>
              <p:cNvPr id="26" name="Forme libre 25"/>
              <p:cNvSpPr/>
              <p:nvPr/>
            </p:nvSpPr>
            <p:spPr>
              <a:xfrm>
                <a:off x="6079521" y="2635327"/>
                <a:ext cx="432048" cy="720081"/>
              </a:xfrm>
              <a:custGeom>
                <a:avLst/>
                <a:gdLst>
                  <a:gd name="connsiteX0" fmla="*/ 47625 w 946150"/>
                  <a:gd name="connsiteY0" fmla="*/ 66675 h 1387475"/>
                  <a:gd name="connsiteX1" fmla="*/ 22225 w 946150"/>
                  <a:gd name="connsiteY1" fmla="*/ 73025 h 1387475"/>
                  <a:gd name="connsiteX2" fmla="*/ 15875 w 946150"/>
                  <a:gd name="connsiteY2" fmla="*/ 82550 h 1387475"/>
                  <a:gd name="connsiteX3" fmla="*/ 12700 w 946150"/>
                  <a:gd name="connsiteY3" fmla="*/ 250825 h 1387475"/>
                  <a:gd name="connsiteX4" fmla="*/ 22225 w 946150"/>
                  <a:gd name="connsiteY4" fmla="*/ 495300 h 1387475"/>
                  <a:gd name="connsiteX5" fmla="*/ 19050 w 946150"/>
                  <a:gd name="connsiteY5" fmla="*/ 698500 h 1387475"/>
                  <a:gd name="connsiteX6" fmla="*/ 15875 w 946150"/>
                  <a:gd name="connsiteY6" fmla="*/ 752475 h 1387475"/>
                  <a:gd name="connsiteX7" fmla="*/ 9525 w 946150"/>
                  <a:gd name="connsiteY7" fmla="*/ 762000 h 1387475"/>
                  <a:gd name="connsiteX8" fmla="*/ 0 w 946150"/>
                  <a:gd name="connsiteY8" fmla="*/ 787400 h 1387475"/>
                  <a:gd name="connsiteX9" fmla="*/ 3175 w 946150"/>
                  <a:gd name="connsiteY9" fmla="*/ 968375 h 1387475"/>
                  <a:gd name="connsiteX10" fmla="*/ 9525 w 946150"/>
                  <a:gd name="connsiteY10" fmla="*/ 1016000 h 1387475"/>
                  <a:gd name="connsiteX11" fmla="*/ 19050 w 946150"/>
                  <a:gd name="connsiteY11" fmla="*/ 1060450 h 1387475"/>
                  <a:gd name="connsiteX12" fmla="*/ 22225 w 946150"/>
                  <a:gd name="connsiteY12" fmla="*/ 1069975 h 1387475"/>
                  <a:gd name="connsiteX13" fmla="*/ 25400 w 946150"/>
                  <a:gd name="connsiteY13" fmla="*/ 1079500 h 1387475"/>
                  <a:gd name="connsiteX14" fmla="*/ 47625 w 946150"/>
                  <a:gd name="connsiteY14" fmla="*/ 1108075 h 1387475"/>
                  <a:gd name="connsiteX15" fmla="*/ 57150 w 946150"/>
                  <a:gd name="connsiteY15" fmla="*/ 1127125 h 1387475"/>
                  <a:gd name="connsiteX16" fmla="*/ 63500 w 946150"/>
                  <a:gd name="connsiteY16" fmla="*/ 1203325 h 1387475"/>
                  <a:gd name="connsiteX17" fmla="*/ 69850 w 946150"/>
                  <a:gd name="connsiteY17" fmla="*/ 1228725 h 1387475"/>
                  <a:gd name="connsiteX18" fmla="*/ 79375 w 946150"/>
                  <a:gd name="connsiteY18" fmla="*/ 1260475 h 1387475"/>
                  <a:gd name="connsiteX19" fmla="*/ 82550 w 946150"/>
                  <a:gd name="connsiteY19" fmla="*/ 1270000 h 1387475"/>
                  <a:gd name="connsiteX20" fmla="*/ 98425 w 946150"/>
                  <a:gd name="connsiteY20" fmla="*/ 1311275 h 1387475"/>
                  <a:gd name="connsiteX21" fmla="*/ 114300 w 946150"/>
                  <a:gd name="connsiteY21" fmla="*/ 1330325 h 1387475"/>
                  <a:gd name="connsiteX22" fmla="*/ 123825 w 946150"/>
                  <a:gd name="connsiteY22" fmla="*/ 1333500 h 1387475"/>
                  <a:gd name="connsiteX23" fmla="*/ 161925 w 946150"/>
                  <a:gd name="connsiteY23" fmla="*/ 1336675 h 1387475"/>
                  <a:gd name="connsiteX24" fmla="*/ 174625 w 946150"/>
                  <a:gd name="connsiteY24" fmla="*/ 1346200 h 1387475"/>
                  <a:gd name="connsiteX25" fmla="*/ 184150 w 946150"/>
                  <a:gd name="connsiteY25" fmla="*/ 1349375 h 1387475"/>
                  <a:gd name="connsiteX26" fmla="*/ 215900 w 946150"/>
                  <a:gd name="connsiteY26" fmla="*/ 1362075 h 1387475"/>
                  <a:gd name="connsiteX27" fmla="*/ 247650 w 946150"/>
                  <a:gd name="connsiteY27" fmla="*/ 1371600 h 1387475"/>
                  <a:gd name="connsiteX28" fmla="*/ 276225 w 946150"/>
                  <a:gd name="connsiteY28" fmla="*/ 1374775 h 1387475"/>
                  <a:gd name="connsiteX29" fmla="*/ 288925 w 946150"/>
                  <a:gd name="connsiteY29" fmla="*/ 1377950 h 1387475"/>
                  <a:gd name="connsiteX30" fmla="*/ 304800 w 946150"/>
                  <a:gd name="connsiteY30" fmla="*/ 1381125 h 1387475"/>
                  <a:gd name="connsiteX31" fmla="*/ 314325 w 946150"/>
                  <a:gd name="connsiteY31" fmla="*/ 1384300 h 1387475"/>
                  <a:gd name="connsiteX32" fmla="*/ 355600 w 946150"/>
                  <a:gd name="connsiteY32" fmla="*/ 1387475 h 1387475"/>
                  <a:gd name="connsiteX33" fmla="*/ 412750 w 946150"/>
                  <a:gd name="connsiteY33" fmla="*/ 1384300 h 1387475"/>
                  <a:gd name="connsiteX34" fmla="*/ 419100 w 946150"/>
                  <a:gd name="connsiteY34" fmla="*/ 1374775 h 1387475"/>
                  <a:gd name="connsiteX35" fmla="*/ 441325 w 946150"/>
                  <a:gd name="connsiteY35" fmla="*/ 1371600 h 1387475"/>
                  <a:gd name="connsiteX36" fmla="*/ 657225 w 946150"/>
                  <a:gd name="connsiteY36" fmla="*/ 1368425 h 1387475"/>
                  <a:gd name="connsiteX37" fmla="*/ 685800 w 946150"/>
                  <a:gd name="connsiteY37" fmla="*/ 1362075 h 1387475"/>
                  <a:gd name="connsiteX38" fmla="*/ 727075 w 946150"/>
                  <a:gd name="connsiteY38" fmla="*/ 1358900 h 1387475"/>
                  <a:gd name="connsiteX39" fmla="*/ 746125 w 946150"/>
                  <a:gd name="connsiteY39" fmla="*/ 1355725 h 1387475"/>
                  <a:gd name="connsiteX40" fmla="*/ 752475 w 946150"/>
                  <a:gd name="connsiteY40" fmla="*/ 1333500 h 1387475"/>
                  <a:gd name="connsiteX41" fmla="*/ 787400 w 946150"/>
                  <a:gd name="connsiteY41" fmla="*/ 1330325 h 1387475"/>
                  <a:gd name="connsiteX42" fmla="*/ 809625 w 946150"/>
                  <a:gd name="connsiteY42" fmla="*/ 1320800 h 1387475"/>
                  <a:gd name="connsiteX43" fmla="*/ 822325 w 946150"/>
                  <a:gd name="connsiteY43" fmla="*/ 1317625 h 1387475"/>
                  <a:gd name="connsiteX44" fmla="*/ 831850 w 946150"/>
                  <a:gd name="connsiteY44" fmla="*/ 1314450 h 1387475"/>
                  <a:gd name="connsiteX45" fmla="*/ 844550 w 946150"/>
                  <a:gd name="connsiteY45" fmla="*/ 1304925 h 1387475"/>
                  <a:gd name="connsiteX46" fmla="*/ 854075 w 946150"/>
                  <a:gd name="connsiteY46" fmla="*/ 1301750 h 1387475"/>
                  <a:gd name="connsiteX47" fmla="*/ 866775 w 946150"/>
                  <a:gd name="connsiteY47" fmla="*/ 1282700 h 1387475"/>
                  <a:gd name="connsiteX48" fmla="*/ 869950 w 946150"/>
                  <a:gd name="connsiteY48" fmla="*/ 1273175 h 1387475"/>
                  <a:gd name="connsiteX49" fmla="*/ 879475 w 946150"/>
                  <a:gd name="connsiteY49" fmla="*/ 1266825 h 1387475"/>
                  <a:gd name="connsiteX50" fmla="*/ 892175 w 946150"/>
                  <a:gd name="connsiteY50" fmla="*/ 1225550 h 1387475"/>
                  <a:gd name="connsiteX51" fmla="*/ 895350 w 946150"/>
                  <a:gd name="connsiteY51" fmla="*/ 1206500 h 1387475"/>
                  <a:gd name="connsiteX52" fmla="*/ 901700 w 946150"/>
                  <a:gd name="connsiteY52" fmla="*/ 1196975 h 1387475"/>
                  <a:gd name="connsiteX53" fmla="*/ 904875 w 946150"/>
                  <a:gd name="connsiteY53" fmla="*/ 1184275 h 1387475"/>
                  <a:gd name="connsiteX54" fmla="*/ 911225 w 946150"/>
                  <a:gd name="connsiteY54" fmla="*/ 1165225 h 1387475"/>
                  <a:gd name="connsiteX55" fmla="*/ 917575 w 946150"/>
                  <a:gd name="connsiteY55" fmla="*/ 1003300 h 1387475"/>
                  <a:gd name="connsiteX56" fmla="*/ 920750 w 946150"/>
                  <a:gd name="connsiteY56" fmla="*/ 987425 h 1387475"/>
                  <a:gd name="connsiteX57" fmla="*/ 923925 w 946150"/>
                  <a:gd name="connsiteY57" fmla="*/ 958850 h 1387475"/>
                  <a:gd name="connsiteX58" fmla="*/ 927100 w 946150"/>
                  <a:gd name="connsiteY58" fmla="*/ 885825 h 1387475"/>
                  <a:gd name="connsiteX59" fmla="*/ 930275 w 946150"/>
                  <a:gd name="connsiteY59" fmla="*/ 876300 h 1387475"/>
                  <a:gd name="connsiteX60" fmla="*/ 923925 w 946150"/>
                  <a:gd name="connsiteY60" fmla="*/ 733425 h 1387475"/>
                  <a:gd name="connsiteX61" fmla="*/ 920750 w 946150"/>
                  <a:gd name="connsiteY61" fmla="*/ 635000 h 1387475"/>
                  <a:gd name="connsiteX62" fmla="*/ 914400 w 946150"/>
                  <a:gd name="connsiteY62" fmla="*/ 565150 h 1387475"/>
                  <a:gd name="connsiteX63" fmla="*/ 917575 w 946150"/>
                  <a:gd name="connsiteY63" fmla="*/ 339725 h 1387475"/>
                  <a:gd name="connsiteX64" fmla="*/ 920750 w 946150"/>
                  <a:gd name="connsiteY64" fmla="*/ 330200 h 1387475"/>
                  <a:gd name="connsiteX65" fmla="*/ 923925 w 946150"/>
                  <a:gd name="connsiteY65" fmla="*/ 317500 h 1387475"/>
                  <a:gd name="connsiteX66" fmla="*/ 936625 w 946150"/>
                  <a:gd name="connsiteY66" fmla="*/ 298450 h 1387475"/>
                  <a:gd name="connsiteX67" fmla="*/ 939800 w 946150"/>
                  <a:gd name="connsiteY67" fmla="*/ 288925 h 1387475"/>
                  <a:gd name="connsiteX68" fmla="*/ 946150 w 946150"/>
                  <a:gd name="connsiteY68" fmla="*/ 260350 h 1387475"/>
                  <a:gd name="connsiteX69" fmla="*/ 942975 w 946150"/>
                  <a:gd name="connsiteY69" fmla="*/ 171450 h 1387475"/>
                  <a:gd name="connsiteX70" fmla="*/ 939800 w 946150"/>
                  <a:gd name="connsiteY70" fmla="*/ 158750 h 1387475"/>
                  <a:gd name="connsiteX71" fmla="*/ 933450 w 946150"/>
                  <a:gd name="connsiteY71" fmla="*/ 111125 h 1387475"/>
                  <a:gd name="connsiteX72" fmla="*/ 923925 w 946150"/>
                  <a:gd name="connsiteY72" fmla="*/ 82550 h 1387475"/>
                  <a:gd name="connsiteX73" fmla="*/ 920750 w 946150"/>
                  <a:gd name="connsiteY73" fmla="*/ 73025 h 1387475"/>
                  <a:gd name="connsiteX74" fmla="*/ 901700 w 946150"/>
                  <a:gd name="connsiteY74" fmla="*/ 63500 h 1387475"/>
                  <a:gd name="connsiteX75" fmla="*/ 892175 w 946150"/>
                  <a:gd name="connsiteY75" fmla="*/ 66675 h 1387475"/>
                  <a:gd name="connsiteX76" fmla="*/ 885825 w 946150"/>
                  <a:gd name="connsiteY76" fmla="*/ 177800 h 1387475"/>
                  <a:gd name="connsiteX77" fmla="*/ 876300 w 946150"/>
                  <a:gd name="connsiteY77" fmla="*/ 200025 h 1387475"/>
                  <a:gd name="connsiteX78" fmla="*/ 873125 w 946150"/>
                  <a:gd name="connsiteY78" fmla="*/ 209550 h 1387475"/>
                  <a:gd name="connsiteX79" fmla="*/ 869950 w 946150"/>
                  <a:gd name="connsiteY79" fmla="*/ 276225 h 1387475"/>
                  <a:gd name="connsiteX80" fmla="*/ 854075 w 946150"/>
                  <a:gd name="connsiteY80" fmla="*/ 307975 h 1387475"/>
                  <a:gd name="connsiteX81" fmla="*/ 844550 w 946150"/>
                  <a:gd name="connsiteY81" fmla="*/ 311150 h 1387475"/>
                  <a:gd name="connsiteX82" fmla="*/ 825500 w 946150"/>
                  <a:gd name="connsiteY82" fmla="*/ 307975 h 1387475"/>
                  <a:gd name="connsiteX83" fmla="*/ 822325 w 946150"/>
                  <a:gd name="connsiteY83" fmla="*/ 298450 h 1387475"/>
                  <a:gd name="connsiteX84" fmla="*/ 825500 w 946150"/>
                  <a:gd name="connsiteY84" fmla="*/ 250825 h 1387475"/>
                  <a:gd name="connsiteX85" fmla="*/ 825500 w 946150"/>
                  <a:gd name="connsiteY85" fmla="*/ 50800 h 1387475"/>
                  <a:gd name="connsiteX86" fmla="*/ 812800 w 946150"/>
                  <a:gd name="connsiteY86" fmla="*/ 34925 h 1387475"/>
                  <a:gd name="connsiteX87" fmla="*/ 784225 w 946150"/>
                  <a:gd name="connsiteY87" fmla="*/ 41275 h 1387475"/>
                  <a:gd name="connsiteX88" fmla="*/ 781050 w 946150"/>
                  <a:gd name="connsiteY88" fmla="*/ 50800 h 1387475"/>
                  <a:gd name="connsiteX89" fmla="*/ 787400 w 946150"/>
                  <a:gd name="connsiteY89" fmla="*/ 133350 h 1387475"/>
                  <a:gd name="connsiteX90" fmla="*/ 784225 w 946150"/>
                  <a:gd name="connsiteY90" fmla="*/ 361950 h 1387475"/>
                  <a:gd name="connsiteX91" fmla="*/ 749300 w 946150"/>
                  <a:gd name="connsiteY91" fmla="*/ 381000 h 1387475"/>
                  <a:gd name="connsiteX92" fmla="*/ 739775 w 946150"/>
                  <a:gd name="connsiteY92" fmla="*/ 384175 h 1387475"/>
                  <a:gd name="connsiteX93" fmla="*/ 730250 w 946150"/>
                  <a:gd name="connsiteY93" fmla="*/ 377825 h 1387475"/>
                  <a:gd name="connsiteX94" fmla="*/ 720725 w 946150"/>
                  <a:gd name="connsiteY94" fmla="*/ 339725 h 1387475"/>
                  <a:gd name="connsiteX95" fmla="*/ 717550 w 946150"/>
                  <a:gd name="connsiteY95" fmla="*/ 327025 h 1387475"/>
                  <a:gd name="connsiteX96" fmla="*/ 711200 w 946150"/>
                  <a:gd name="connsiteY96" fmla="*/ 317500 h 1387475"/>
                  <a:gd name="connsiteX97" fmla="*/ 717550 w 946150"/>
                  <a:gd name="connsiteY97" fmla="*/ 238125 h 1387475"/>
                  <a:gd name="connsiteX98" fmla="*/ 723900 w 946150"/>
                  <a:gd name="connsiteY98" fmla="*/ 212725 h 1387475"/>
                  <a:gd name="connsiteX99" fmla="*/ 723900 w 946150"/>
                  <a:gd name="connsiteY99" fmla="*/ 92075 h 1387475"/>
                  <a:gd name="connsiteX100" fmla="*/ 720725 w 946150"/>
                  <a:gd name="connsiteY100" fmla="*/ 79375 h 1387475"/>
                  <a:gd name="connsiteX101" fmla="*/ 717550 w 946150"/>
                  <a:gd name="connsiteY101" fmla="*/ 53975 h 1387475"/>
                  <a:gd name="connsiteX102" fmla="*/ 704850 w 946150"/>
                  <a:gd name="connsiteY102" fmla="*/ 31750 h 1387475"/>
                  <a:gd name="connsiteX103" fmla="*/ 685800 w 946150"/>
                  <a:gd name="connsiteY103" fmla="*/ 25400 h 1387475"/>
                  <a:gd name="connsiteX104" fmla="*/ 669925 w 946150"/>
                  <a:gd name="connsiteY104" fmla="*/ 31750 h 1387475"/>
                  <a:gd name="connsiteX105" fmla="*/ 666750 w 946150"/>
                  <a:gd name="connsiteY105" fmla="*/ 47625 h 1387475"/>
                  <a:gd name="connsiteX106" fmla="*/ 660400 w 946150"/>
                  <a:gd name="connsiteY106" fmla="*/ 107950 h 1387475"/>
                  <a:gd name="connsiteX107" fmla="*/ 657225 w 946150"/>
                  <a:gd name="connsiteY107" fmla="*/ 155575 h 1387475"/>
                  <a:gd name="connsiteX108" fmla="*/ 654050 w 946150"/>
                  <a:gd name="connsiteY108" fmla="*/ 168275 h 1387475"/>
                  <a:gd name="connsiteX109" fmla="*/ 650875 w 946150"/>
                  <a:gd name="connsiteY109" fmla="*/ 184150 h 1387475"/>
                  <a:gd name="connsiteX110" fmla="*/ 647700 w 946150"/>
                  <a:gd name="connsiteY110" fmla="*/ 209550 h 1387475"/>
                  <a:gd name="connsiteX111" fmla="*/ 644525 w 946150"/>
                  <a:gd name="connsiteY111" fmla="*/ 219075 h 1387475"/>
                  <a:gd name="connsiteX112" fmla="*/ 641350 w 946150"/>
                  <a:gd name="connsiteY112" fmla="*/ 238125 h 1387475"/>
                  <a:gd name="connsiteX113" fmla="*/ 644525 w 946150"/>
                  <a:gd name="connsiteY113" fmla="*/ 365125 h 1387475"/>
                  <a:gd name="connsiteX114" fmla="*/ 635000 w 946150"/>
                  <a:gd name="connsiteY114" fmla="*/ 409575 h 1387475"/>
                  <a:gd name="connsiteX115" fmla="*/ 625475 w 946150"/>
                  <a:gd name="connsiteY115" fmla="*/ 412750 h 1387475"/>
                  <a:gd name="connsiteX116" fmla="*/ 606425 w 946150"/>
                  <a:gd name="connsiteY116" fmla="*/ 409575 h 1387475"/>
                  <a:gd name="connsiteX117" fmla="*/ 590550 w 946150"/>
                  <a:gd name="connsiteY117" fmla="*/ 393700 h 1387475"/>
                  <a:gd name="connsiteX118" fmla="*/ 587375 w 946150"/>
                  <a:gd name="connsiteY118" fmla="*/ 384175 h 1387475"/>
                  <a:gd name="connsiteX119" fmla="*/ 577850 w 946150"/>
                  <a:gd name="connsiteY119" fmla="*/ 365125 h 1387475"/>
                  <a:gd name="connsiteX120" fmla="*/ 581025 w 946150"/>
                  <a:gd name="connsiteY120" fmla="*/ 203200 h 1387475"/>
                  <a:gd name="connsiteX121" fmla="*/ 584200 w 946150"/>
                  <a:gd name="connsiteY121" fmla="*/ 174625 h 1387475"/>
                  <a:gd name="connsiteX122" fmla="*/ 587375 w 946150"/>
                  <a:gd name="connsiteY122" fmla="*/ 165100 h 1387475"/>
                  <a:gd name="connsiteX123" fmla="*/ 584200 w 946150"/>
                  <a:gd name="connsiteY123" fmla="*/ 53975 h 1387475"/>
                  <a:gd name="connsiteX124" fmla="*/ 571500 w 946150"/>
                  <a:gd name="connsiteY124" fmla="*/ 22225 h 1387475"/>
                  <a:gd name="connsiteX125" fmla="*/ 561975 w 946150"/>
                  <a:gd name="connsiteY125" fmla="*/ 19050 h 1387475"/>
                  <a:gd name="connsiteX126" fmla="*/ 546100 w 946150"/>
                  <a:gd name="connsiteY126" fmla="*/ 22225 h 1387475"/>
                  <a:gd name="connsiteX127" fmla="*/ 542925 w 946150"/>
                  <a:gd name="connsiteY127" fmla="*/ 31750 h 1387475"/>
                  <a:gd name="connsiteX128" fmla="*/ 539750 w 946150"/>
                  <a:gd name="connsiteY128" fmla="*/ 44450 h 1387475"/>
                  <a:gd name="connsiteX129" fmla="*/ 536575 w 946150"/>
                  <a:gd name="connsiteY129" fmla="*/ 168275 h 1387475"/>
                  <a:gd name="connsiteX130" fmla="*/ 533400 w 946150"/>
                  <a:gd name="connsiteY130" fmla="*/ 177800 h 1387475"/>
                  <a:gd name="connsiteX131" fmla="*/ 530225 w 946150"/>
                  <a:gd name="connsiteY131" fmla="*/ 193675 h 1387475"/>
                  <a:gd name="connsiteX132" fmla="*/ 527050 w 946150"/>
                  <a:gd name="connsiteY132" fmla="*/ 222250 h 1387475"/>
                  <a:gd name="connsiteX133" fmla="*/ 520700 w 946150"/>
                  <a:gd name="connsiteY133" fmla="*/ 247650 h 1387475"/>
                  <a:gd name="connsiteX134" fmla="*/ 514350 w 946150"/>
                  <a:gd name="connsiteY134" fmla="*/ 273050 h 1387475"/>
                  <a:gd name="connsiteX135" fmla="*/ 495300 w 946150"/>
                  <a:gd name="connsiteY135" fmla="*/ 415925 h 1387475"/>
                  <a:gd name="connsiteX136" fmla="*/ 485775 w 946150"/>
                  <a:gd name="connsiteY136" fmla="*/ 419100 h 1387475"/>
                  <a:gd name="connsiteX137" fmla="*/ 460375 w 946150"/>
                  <a:gd name="connsiteY137" fmla="*/ 415925 h 1387475"/>
                  <a:gd name="connsiteX138" fmla="*/ 454025 w 946150"/>
                  <a:gd name="connsiteY138" fmla="*/ 400050 h 1387475"/>
                  <a:gd name="connsiteX139" fmla="*/ 460375 w 946150"/>
                  <a:gd name="connsiteY139" fmla="*/ 250825 h 1387475"/>
                  <a:gd name="connsiteX140" fmla="*/ 466725 w 946150"/>
                  <a:gd name="connsiteY140" fmla="*/ 225425 h 1387475"/>
                  <a:gd name="connsiteX141" fmla="*/ 473075 w 946150"/>
                  <a:gd name="connsiteY141" fmla="*/ 190500 h 1387475"/>
                  <a:gd name="connsiteX142" fmla="*/ 479425 w 946150"/>
                  <a:gd name="connsiteY142" fmla="*/ 158750 h 1387475"/>
                  <a:gd name="connsiteX143" fmla="*/ 476250 w 946150"/>
                  <a:gd name="connsiteY143" fmla="*/ 69850 h 1387475"/>
                  <a:gd name="connsiteX144" fmla="*/ 469900 w 946150"/>
                  <a:gd name="connsiteY144" fmla="*/ 50800 h 1387475"/>
                  <a:gd name="connsiteX145" fmla="*/ 463550 w 946150"/>
                  <a:gd name="connsiteY145" fmla="*/ 41275 h 1387475"/>
                  <a:gd name="connsiteX146" fmla="*/ 457200 w 946150"/>
                  <a:gd name="connsiteY146" fmla="*/ 22225 h 1387475"/>
                  <a:gd name="connsiteX147" fmla="*/ 428625 w 946150"/>
                  <a:gd name="connsiteY147" fmla="*/ 6350 h 1387475"/>
                  <a:gd name="connsiteX148" fmla="*/ 415925 w 946150"/>
                  <a:gd name="connsiteY148" fmla="*/ 9525 h 1387475"/>
                  <a:gd name="connsiteX149" fmla="*/ 412750 w 946150"/>
                  <a:gd name="connsiteY149" fmla="*/ 19050 h 1387475"/>
                  <a:gd name="connsiteX150" fmla="*/ 406400 w 946150"/>
                  <a:gd name="connsiteY150" fmla="*/ 53975 h 1387475"/>
                  <a:gd name="connsiteX151" fmla="*/ 400050 w 946150"/>
                  <a:gd name="connsiteY151" fmla="*/ 155575 h 1387475"/>
                  <a:gd name="connsiteX152" fmla="*/ 396875 w 946150"/>
                  <a:gd name="connsiteY152" fmla="*/ 190500 h 1387475"/>
                  <a:gd name="connsiteX153" fmla="*/ 393700 w 946150"/>
                  <a:gd name="connsiteY153" fmla="*/ 200025 h 1387475"/>
                  <a:gd name="connsiteX154" fmla="*/ 390525 w 946150"/>
                  <a:gd name="connsiteY154" fmla="*/ 273050 h 1387475"/>
                  <a:gd name="connsiteX155" fmla="*/ 381000 w 946150"/>
                  <a:gd name="connsiteY155" fmla="*/ 371475 h 1387475"/>
                  <a:gd name="connsiteX156" fmla="*/ 368300 w 946150"/>
                  <a:gd name="connsiteY156" fmla="*/ 431800 h 1387475"/>
                  <a:gd name="connsiteX157" fmla="*/ 320675 w 946150"/>
                  <a:gd name="connsiteY157" fmla="*/ 428625 h 1387475"/>
                  <a:gd name="connsiteX158" fmla="*/ 314325 w 946150"/>
                  <a:gd name="connsiteY158" fmla="*/ 419100 h 1387475"/>
                  <a:gd name="connsiteX159" fmla="*/ 317500 w 946150"/>
                  <a:gd name="connsiteY159" fmla="*/ 139700 h 1387475"/>
                  <a:gd name="connsiteX160" fmla="*/ 320675 w 946150"/>
                  <a:gd name="connsiteY160" fmla="*/ 120650 h 1387475"/>
                  <a:gd name="connsiteX161" fmla="*/ 327025 w 946150"/>
                  <a:gd name="connsiteY161" fmla="*/ 104775 h 1387475"/>
                  <a:gd name="connsiteX162" fmla="*/ 330200 w 946150"/>
                  <a:gd name="connsiteY162" fmla="*/ 88900 h 1387475"/>
                  <a:gd name="connsiteX163" fmla="*/ 333375 w 946150"/>
                  <a:gd name="connsiteY163" fmla="*/ 76200 h 1387475"/>
                  <a:gd name="connsiteX164" fmla="*/ 323850 w 946150"/>
                  <a:gd name="connsiteY164" fmla="*/ 31750 h 1387475"/>
                  <a:gd name="connsiteX165" fmla="*/ 314325 w 946150"/>
                  <a:gd name="connsiteY165" fmla="*/ 12700 h 1387475"/>
                  <a:gd name="connsiteX166" fmla="*/ 304800 w 946150"/>
                  <a:gd name="connsiteY166" fmla="*/ 6350 h 1387475"/>
                  <a:gd name="connsiteX167" fmla="*/ 273050 w 946150"/>
                  <a:gd name="connsiteY167" fmla="*/ 9525 h 1387475"/>
                  <a:gd name="connsiteX168" fmla="*/ 269875 w 946150"/>
                  <a:gd name="connsiteY168" fmla="*/ 19050 h 1387475"/>
                  <a:gd name="connsiteX169" fmla="*/ 266700 w 946150"/>
                  <a:gd name="connsiteY169" fmla="*/ 31750 h 1387475"/>
                  <a:gd name="connsiteX170" fmla="*/ 266700 w 946150"/>
                  <a:gd name="connsiteY170" fmla="*/ 254000 h 1387475"/>
                  <a:gd name="connsiteX171" fmla="*/ 273050 w 946150"/>
                  <a:gd name="connsiteY171" fmla="*/ 263525 h 1387475"/>
                  <a:gd name="connsiteX172" fmla="*/ 282575 w 946150"/>
                  <a:gd name="connsiteY172" fmla="*/ 282575 h 1387475"/>
                  <a:gd name="connsiteX173" fmla="*/ 295275 w 946150"/>
                  <a:gd name="connsiteY173" fmla="*/ 295275 h 1387475"/>
                  <a:gd name="connsiteX174" fmla="*/ 288925 w 946150"/>
                  <a:gd name="connsiteY174" fmla="*/ 368300 h 1387475"/>
                  <a:gd name="connsiteX175" fmla="*/ 282575 w 946150"/>
                  <a:gd name="connsiteY175" fmla="*/ 377825 h 1387475"/>
                  <a:gd name="connsiteX176" fmla="*/ 279400 w 946150"/>
                  <a:gd name="connsiteY176" fmla="*/ 387350 h 1387475"/>
                  <a:gd name="connsiteX177" fmla="*/ 250825 w 946150"/>
                  <a:gd name="connsiteY177" fmla="*/ 403225 h 1387475"/>
                  <a:gd name="connsiteX178" fmla="*/ 219075 w 946150"/>
                  <a:gd name="connsiteY178" fmla="*/ 393700 h 1387475"/>
                  <a:gd name="connsiteX179" fmla="*/ 215900 w 946150"/>
                  <a:gd name="connsiteY179" fmla="*/ 381000 h 1387475"/>
                  <a:gd name="connsiteX180" fmla="*/ 209550 w 946150"/>
                  <a:gd name="connsiteY180" fmla="*/ 358775 h 1387475"/>
                  <a:gd name="connsiteX181" fmla="*/ 206375 w 946150"/>
                  <a:gd name="connsiteY181" fmla="*/ 333375 h 1387475"/>
                  <a:gd name="connsiteX182" fmla="*/ 209550 w 946150"/>
                  <a:gd name="connsiteY182" fmla="*/ 158750 h 1387475"/>
                  <a:gd name="connsiteX183" fmla="*/ 215900 w 946150"/>
                  <a:gd name="connsiteY183" fmla="*/ 136525 h 1387475"/>
                  <a:gd name="connsiteX184" fmla="*/ 225425 w 946150"/>
                  <a:gd name="connsiteY184" fmla="*/ 92075 h 1387475"/>
                  <a:gd name="connsiteX185" fmla="*/ 219075 w 946150"/>
                  <a:gd name="connsiteY185" fmla="*/ 25400 h 1387475"/>
                  <a:gd name="connsiteX186" fmla="*/ 215900 w 946150"/>
                  <a:gd name="connsiteY186" fmla="*/ 12700 h 1387475"/>
                  <a:gd name="connsiteX187" fmla="*/ 212725 w 946150"/>
                  <a:gd name="connsiteY187" fmla="*/ 3175 h 1387475"/>
                  <a:gd name="connsiteX188" fmla="*/ 196850 w 946150"/>
                  <a:gd name="connsiteY188" fmla="*/ 0 h 1387475"/>
                  <a:gd name="connsiteX189" fmla="*/ 174625 w 946150"/>
                  <a:gd name="connsiteY189" fmla="*/ 3175 h 1387475"/>
                  <a:gd name="connsiteX190" fmla="*/ 168275 w 946150"/>
                  <a:gd name="connsiteY190" fmla="*/ 22225 h 1387475"/>
                  <a:gd name="connsiteX191" fmla="*/ 168275 w 946150"/>
                  <a:gd name="connsiteY191" fmla="*/ 361950 h 1387475"/>
                  <a:gd name="connsiteX192" fmla="*/ 152400 w 946150"/>
                  <a:gd name="connsiteY192" fmla="*/ 374650 h 1387475"/>
                  <a:gd name="connsiteX193" fmla="*/ 117475 w 946150"/>
                  <a:gd name="connsiteY193" fmla="*/ 358775 h 1387475"/>
                  <a:gd name="connsiteX194" fmla="*/ 114300 w 946150"/>
                  <a:gd name="connsiteY194" fmla="*/ 349250 h 1387475"/>
                  <a:gd name="connsiteX195" fmla="*/ 107950 w 946150"/>
                  <a:gd name="connsiteY195" fmla="*/ 279400 h 1387475"/>
                  <a:gd name="connsiteX196" fmla="*/ 111125 w 946150"/>
                  <a:gd name="connsiteY196" fmla="*/ 139700 h 1387475"/>
                  <a:gd name="connsiteX197" fmla="*/ 95250 w 946150"/>
                  <a:gd name="connsiteY197" fmla="*/ 53975 h 1387475"/>
                  <a:gd name="connsiteX198" fmla="*/ 82550 w 946150"/>
                  <a:gd name="connsiteY198" fmla="*/ 50800 h 1387475"/>
                  <a:gd name="connsiteX199" fmla="*/ 76200 w 946150"/>
                  <a:gd name="connsiteY199" fmla="*/ 66675 h 1387475"/>
                  <a:gd name="connsiteX200" fmla="*/ 76200 w 946150"/>
                  <a:gd name="connsiteY200" fmla="*/ 158750 h 1387475"/>
                  <a:gd name="connsiteX201" fmla="*/ 73025 w 946150"/>
                  <a:gd name="connsiteY201" fmla="*/ 349250 h 1387475"/>
                  <a:gd name="connsiteX202" fmla="*/ 60325 w 946150"/>
                  <a:gd name="connsiteY202" fmla="*/ 368300 h 1387475"/>
                  <a:gd name="connsiteX203" fmla="*/ 50800 w 946150"/>
                  <a:gd name="connsiteY203" fmla="*/ 365125 h 1387475"/>
                  <a:gd name="connsiteX204" fmla="*/ 44450 w 946150"/>
                  <a:gd name="connsiteY204" fmla="*/ 352425 h 1387475"/>
                  <a:gd name="connsiteX205" fmla="*/ 41275 w 946150"/>
                  <a:gd name="connsiteY205" fmla="*/ 339725 h 1387475"/>
                  <a:gd name="connsiteX206" fmla="*/ 38100 w 946150"/>
                  <a:gd name="connsiteY206" fmla="*/ 330200 h 1387475"/>
                  <a:gd name="connsiteX207" fmla="*/ 44450 w 946150"/>
                  <a:gd name="connsiteY207" fmla="*/ 273050 h 1387475"/>
                  <a:gd name="connsiteX208" fmla="*/ 50800 w 946150"/>
                  <a:gd name="connsiteY208" fmla="*/ 247650 h 1387475"/>
                  <a:gd name="connsiteX209" fmla="*/ 50800 w 946150"/>
                  <a:gd name="connsiteY209" fmla="*/ 66675 h 1387475"/>
                  <a:gd name="connsiteX210" fmla="*/ 31750 w 946150"/>
                  <a:gd name="connsiteY210" fmla="*/ 60325 h 1387475"/>
                  <a:gd name="connsiteX211" fmla="*/ 47625 w 946150"/>
                  <a:gd name="connsiteY211" fmla="*/ 66675 h 138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</a:cxnLst>
                <a:rect l="l" t="t" r="r" b="b"/>
                <a:pathLst>
                  <a:path w="946150" h="1387475">
                    <a:moveTo>
                      <a:pt x="47625" y="66675"/>
                    </a:moveTo>
                    <a:cubicBezTo>
                      <a:pt x="46834" y="66833"/>
                      <a:pt x="25479" y="70422"/>
                      <a:pt x="22225" y="73025"/>
                    </a:cubicBezTo>
                    <a:cubicBezTo>
                      <a:pt x="19245" y="75409"/>
                      <a:pt x="17992" y="79375"/>
                      <a:pt x="15875" y="82550"/>
                    </a:cubicBezTo>
                    <a:cubicBezTo>
                      <a:pt x="14817" y="138642"/>
                      <a:pt x="12700" y="194723"/>
                      <a:pt x="12700" y="250825"/>
                    </a:cubicBezTo>
                    <a:cubicBezTo>
                      <a:pt x="12700" y="332293"/>
                      <a:pt x="16420" y="414028"/>
                      <a:pt x="22225" y="495300"/>
                    </a:cubicBezTo>
                    <a:cubicBezTo>
                      <a:pt x="21167" y="563033"/>
                      <a:pt x="20722" y="630779"/>
                      <a:pt x="19050" y="698500"/>
                    </a:cubicBezTo>
                    <a:cubicBezTo>
                      <a:pt x="18605" y="716517"/>
                      <a:pt x="18549" y="734652"/>
                      <a:pt x="15875" y="752475"/>
                    </a:cubicBezTo>
                    <a:cubicBezTo>
                      <a:pt x="15309" y="756249"/>
                      <a:pt x="11418" y="758687"/>
                      <a:pt x="9525" y="762000"/>
                    </a:cubicBezTo>
                    <a:cubicBezTo>
                      <a:pt x="2146" y="774913"/>
                      <a:pt x="3473" y="773510"/>
                      <a:pt x="0" y="787400"/>
                    </a:cubicBezTo>
                    <a:cubicBezTo>
                      <a:pt x="1058" y="847725"/>
                      <a:pt x="1401" y="908067"/>
                      <a:pt x="3175" y="968375"/>
                    </a:cubicBezTo>
                    <a:cubicBezTo>
                      <a:pt x="4963" y="1029152"/>
                      <a:pt x="4180" y="983931"/>
                      <a:pt x="9525" y="1016000"/>
                    </a:cubicBezTo>
                    <a:cubicBezTo>
                      <a:pt x="16200" y="1056052"/>
                      <a:pt x="7907" y="1027021"/>
                      <a:pt x="19050" y="1060450"/>
                    </a:cubicBezTo>
                    <a:lnTo>
                      <a:pt x="22225" y="1069975"/>
                    </a:lnTo>
                    <a:cubicBezTo>
                      <a:pt x="23283" y="1073150"/>
                      <a:pt x="23033" y="1077133"/>
                      <a:pt x="25400" y="1079500"/>
                    </a:cubicBezTo>
                    <a:cubicBezTo>
                      <a:pt x="33618" y="1087718"/>
                      <a:pt x="43827" y="1096682"/>
                      <a:pt x="47625" y="1108075"/>
                    </a:cubicBezTo>
                    <a:cubicBezTo>
                      <a:pt x="52007" y="1121220"/>
                      <a:pt x="48944" y="1114815"/>
                      <a:pt x="57150" y="1127125"/>
                    </a:cubicBezTo>
                    <a:cubicBezTo>
                      <a:pt x="66862" y="1165974"/>
                      <a:pt x="53321" y="1108324"/>
                      <a:pt x="63500" y="1203325"/>
                    </a:cubicBezTo>
                    <a:cubicBezTo>
                      <a:pt x="64430" y="1212003"/>
                      <a:pt x="67733" y="1220258"/>
                      <a:pt x="69850" y="1228725"/>
                    </a:cubicBezTo>
                    <a:cubicBezTo>
                      <a:pt x="74648" y="1247919"/>
                      <a:pt x="71645" y="1237285"/>
                      <a:pt x="79375" y="1260475"/>
                    </a:cubicBezTo>
                    <a:cubicBezTo>
                      <a:pt x="80433" y="1263650"/>
                      <a:pt x="81894" y="1266718"/>
                      <a:pt x="82550" y="1270000"/>
                    </a:cubicBezTo>
                    <a:cubicBezTo>
                      <a:pt x="86351" y="1289003"/>
                      <a:pt x="85471" y="1291844"/>
                      <a:pt x="98425" y="1311275"/>
                    </a:cubicBezTo>
                    <a:cubicBezTo>
                      <a:pt x="103111" y="1318303"/>
                      <a:pt x="106966" y="1325436"/>
                      <a:pt x="114300" y="1330325"/>
                    </a:cubicBezTo>
                    <a:cubicBezTo>
                      <a:pt x="117085" y="1332181"/>
                      <a:pt x="120508" y="1333058"/>
                      <a:pt x="123825" y="1333500"/>
                    </a:cubicBezTo>
                    <a:cubicBezTo>
                      <a:pt x="136457" y="1335184"/>
                      <a:pt x="149225" y="1335617"/>
                      <a:pt x="161925" y="1336675"/>
                    </a:cubicBezTo>
                    <a:cubicBezTo>
                      <a:pt x="166158" y="1339850"/>
                      <a:pt x="170031" y="1343575"/>
                      <a:pt x="174625" y="1346200"/>
                    </a:cubicBezTo>
                    <a:cubicBezTo>
                      <a:pt x="177531" y="1347860"/>
                      <a:pt x="181026" y="1348174"/>
                      <a:pt x="184150" y="1349375"/>
                    </a:cubicBezTo>
                    <a:cubicBezTo>
                      <a:pt x="194789" y="1353467"/>
                      <a:pt x="205086" y="1358470"/>
                      <a:pt x="215900" y="1362075"/>
                    </a:cubicBezTo>
                    <a:cubicBezTo>
                      <a:pt x="223317" y="1364547"/>
                      <a:pt x="238739" y="1370229"/>
                      <a:pt x="247650" y="1371600"/>
                    </a:cubicBezTo>
                    <a:cubicBezTo>
                      <a:pt x="257122" y="1373057"/>
                      <a:pt x="266700" y="1373717"/>
                      <a:pt x="276225" y="1374775"/>
                    </a:cubicBezTo>
                    <a:cubicBezTo>
                      <a:pt x="280458" y="1375833"/>
                      <a:pt x="284665" y="1377003"/>
                      <a:pt x="288925" y="1377950"/>
                    </a:cubicBezTo>
                    <a:cubicBezTo>
                      <a:pt x="294193" y="1379121"/>
                      <a:pt x="299565" y="1379816"/>
                      <a:pt x="304800" y="1381125"/>
                    </a:cubicBezTo>
                    <a:cubicBezTo>
                      <a:pt x="308047" y="1381937"/>
                      <a:pt x="311004" y="1383885"/>
                      <a:pt x="314325" y="1384300"/>
                    </a:cubicBezTo>
                    <a:cubicBezTo>
                      <a:pt x="328017" y="1386012"/>
                      <a:pt x="341842" y="1386417"/>
                      <a:pt x="355600" y="1387475"/>
                    </a:cubicBezTo>
                    <a:cubicBezTo>
                      <a:pt x="374650" y="1386417"/>
                      <a:pt x="394041" y="1388042"/>
                      <a:pt x="412750" y="1384300"/>
                    </a:cubicBezTo>
                    <a:cubicBezTo>
                      <a:pt x="416492" y="1383552"/>
                      <a:pt x="415613" y="1376325"/>
                      <a:pt x="419100" y="1374775"/>
                    </a:cubicBezTo>
                    <a:cubicBezTo>
                      <a:pt x="425939" y="1371736"/>
                      <a:pt x="433844" y="1371799"/>
                      <a:pt x="441325" y="1371600"/>
                    </a:cubicBezTo>
                    <a:cubicBezTo>
                      <a:pt x="513274" y="1369681"/>
                      <a:pt x="585258" y="1369483"/>
                      <a:pt x="657225" y="1368425"/>
                    </a:cubicBezTo>
                    <a:cubicBezTo>
                      <a:pt x="664731" y="1366549"/>
                      <a:pt x="678545" y="1362881"/>
                      <a:pt x="685800" y="1362075"/>
                    </a:cubicBezTo>
                    <a:cubicBezTo>
                      <a:pt x="699515" y="1360551"/>
                      <a:pt x="713317" y="1359958"/>
                      <a:pt x="727075" y="1358900"/>
                    </a:cubicBezTo>
                    <a:cubicBezTo>
                      <a:pt x="733425" y="1357842"/>
                      <a:pt x="741573" y="1360277"/>
                      <a:pt x="746125" y="1355725"/>
                    </a:cubicBezTo>
                    <a:cubicBezTo>
                      <a:pt x="751573" y="1350277"/>
                      <a:pt x="745913" y="1337538"/>
                      <a:pt x="752475" y="1333500"/>
                    </a:cubicBezTo>
                    <a:cubicBezTo>
                      <a:pt x="762431" y="1327373"/>
                      <a:pt x="775758" y="1331383"/>
                      <a:pt x="787400" y="1330325"/>
                    </a:cubicBezTo>
                    <a:cubicBezTo>
                      <a:pt x="823861" y="1321210"/>
                      <a:pt x="778928" y="1333956"/>
                      <a:pt x="809625" y="1320800"/>
                    </a:cubicBezTo>
                    <a:cubicBezTo>
                      <a:pt x="813636" y="1319081"/>
                      <a:pt x="818129" y="1318824"/>
                      <a:pt x="822325" y="1317625"/>
                    </a:cubicBezTo>
                    <a:cubicBezTo>
                      <a:pt x="825543" y="1316706"/>
                      <a:pt x="828675" y="1315508"/>
                      <a:pt x="831850" y="1314450"/>
                    </a:cubicBezTo>
                    <a:cubicBezTo>
                      <a:pt x="836083" y="1311275"/>
                      <a:pt x="839956" y="1307550"/>
                      <a:pt x="844550" y="1304925"/>
                    </a:cubicBezTo>
                    <a:cubicBezTo>
                      <a:pt x="847456" y="1303265"/>
                      <a:pt x="851708" y="1304117"/>
                      <a:pt x="854075" y="1301750"/>
                    </a:cubicBezTo>
                    <a:cubicBezTo>
                      <a:pt x="859471" y="1296354"/>
                      <a:pt x="862542" y="1289050"/>
                      <a:pt x="866775" y="1282700"/>
                    </a:cubicBezTo>
                    <a:cubicBezTo>
                      <a:pt x="868631" y="1279915"/>
                      <a:pt x="867859" y="1275788"/>
                      <a:pt x="869950" y="1273175"/>
                    </a:cubicBezTo>
                    <a:cubicBezTo>
                      <a:pt x="872334" y="1270195"/>
                      <a:pt x="876300" y="1268942"/>
                      <a:pt x="879475" y="1266825"/>
                    </a:cubicBezTo>
                    <a:cubicBezTo>
                      <a:pt x="887207" y="1235896"/>
                      <a:pt x="882584" y="1249528"/>
                      <a:pt x="892175" y="1225550"/>
                    </a:cubicBezTo>
                    <a:cubicBezTo>
                      <a:pt x="893233" y="1219200"/>
                      <a:pt x="893314" y="1212607"/>
                      <a:pt x="895350" y="1206500"/>
                    </a:cubicBezTo>
                    <a:cubicBezTo>
                      <a:pt x="896557" y="1202880"/>
                      <a:pt x="900197" y="1200482"/>
                      <a:pt x="901700" y="1196975"/>
                    </a:cubicBezTo>
                    <a:cubicBezTo>
                      <a:pt x="903419" y="1192964"/>
                      <a:pt x="903621" y="1188455"/>
                      <a:pt x="904875" y="1184275"/>
                    </a:cubicBezTo>
                    <a:cubicBezTo>
                      <a:pt x="906798" y="1177864"/>
                      <a:pt x="911225" y="1165225"/>
                      <a:pt x="911225" y="1165225"/>
                    </a:cubicBezTo>
                    <a:cubicBezTo>
                      <a:pt x="912194" y="1131295"/>
                      <a:pt x="913320" y="1047976"/>
                      <a:pt x="917575" y="1003300"/>
                    </a:cubicBezTo>
                    <a:cubicBezTo>
                      <a:pt x="918087" y="997928"/>
                      <a:pt x="919987" y="992767"/>
                      <a:pt x="920750" y="987425"/>
                    </a:cubicBezTo>
                    <a:cubicBezTo>
                      <a:pt x="922105" y="977938"/>
                      <a:pt x="922867" y="968375"/>
                      <a:pt x="923925" y="958850"/>
                    </a:cubicBezTo>
                    <a:cubicBezTo>
                      <a:pt x="924983" y="934508"/>
                      <a:pt x="925231" y="910118"/>
                      <a:pt x="927100" y="885825"/>
                    </a:cubicBezTo>
                    <a:cubicBezTo>
                      <a:pt x="927357" y="882488"/>
                      <a:pt x="930275" y="879647"/>
                      <a:pt x="930275" y="876300"/>
                    </a:cubicBezTo>
                    <a:cubicBezTo>
                      <a:pt x="930275" y="760455"/>
                      <a:pt x="934983" y="788715"/>
                      <a:pt x="923925" y="733425"/>
                    </a:cubicBezTo>
                    <a:cubicBezTo>
                      <a:pt x="922867" y="700617"/>
                      <a:pt x="922605" y="667773"/>
                      <a:pt x="920750" y="635000"/>
                    </a:cubicBezTo>
                    <a:cubicBezTo>
                      <a:pt x="919429" y="611658"/>
                      <a:pt x="914400" y="565150"/>
                      <a:pt x="914400" y="565150"/>
                    </a:cubicBezTo>
                    <a:cubicBezTo>
                      <a:pt x="915458" y="490008"/>
                      <a:pt x="915545" y="414847"/>
                      <a:pt x="917575" y="339725"/>
                    </a:cubicBezTo>
                    <a:cubicBezTo>
                      <a:pt x="917665" y="336379"/>
                      <a:pt x="919831" y="333418"/>
                      <a:pt x="920750" y="330200"/>
                    </a:cubicBezTo>
                    <a:cubicBezTo>
                      <a:pt x="921949" y="326004"/>
                      <a:pt x="921974" y="321403"/>
                      <a:pt x="923925" y="317500"/>
                    </a:cubicBezTo>
                    <a:cubicBezTo>
                      <a:pt x="927338" y="310674"/>
                      <a:pt x="934212" y="305690"/>
                      <a:pt x="936625" y="298450"/>
                    </a:cubicBezTo>
                    <a:cubicBezTo>
                      <a:pt x="937683" y="295275"/>
                      <a:pt x="938881" y="292143"/>
                      <a:pt x="939800" y="288925"/>
                    </a:cubicBezTo>
                    <a:cubicBezTo>
                      <a:pt x="942789" y="278463"/>
                      <a:pt x="943968" y="271262"/>
                      <a:pt x="946150" y="260350"/>
                    </a:cubicBezTo>
                    <a:cubicBezTo>
                      <a:pt x="945092" y="230717"/>
                      <a:pt x="944825" y="201044"/>
                      <a:pt x="942975" y="171450"/>
                    </a:cubicBezTo>
                    <a:cubicBezTo>
                      <a:pt x="942703" y="167095"/>
                      <a:pt x="940464" y="163063"/>
                      <a:pt x="939800" y="158750"/>
                    </a:cubicBezTo>
                    <a:cubicBezTo>
                      <a:pt x="937686" y="145008"/>
                      <a:pt x="937010" y="125367"/>
                      <a:pt x="933450" y="111125"/>
                    </a:cubicBezTo>
                    <a:lnTo>
                      <a:pt x="923925" y="82550"/>
                    </a:lnTo>
                    <a:cubicBezTo>
                      <a:pt x="922867" y="79375"/>
                      <a:pt x="923535" y="74881"/>
                      <a:pt x="920750" y="73025"/>
                    </a:cubicBezTo>
                    <a:cubicBezTo>
                      <a:pt x="908440" y="64819"/>
                      <a:pt x="914845" y="67882"/>
                      <a:pt x="901700" y="63500"/>
                    </a:cubicBezTo>
                    <a:cubicBezTo>
                      <a:pt x="898525" y="64558"/>
                      <a:pt x="892632" y="63360"/>
                      <a:pt x="892175" y="66675"/>
                    </a:cubicBezTo>
                    <a:cubicBezTo>
                      <a:pt x="882941" y="133619"/>
                      <a:pt x="894655" y="133649"/>
                      <a:pt x="885825" y="177800"/>
                    </a:cubicBezTo>
                    <a:cubicBezTo>
                      <a:pt x="883964" y="187107"/>
                      <a:pt x="880172" y="190989"/>
                      <a:pt x="876300" y="200025"/>
                    </a:cubicBezTo>
                    <a:cubicBezTo>
                      <a:pt x="874982" y="203101"/>
                      <a:pt x="874183" y="206375"/>
                      <a:pt x="873125" y="209550"/>
                    </a:cubicBezTo>
                    <a:cubicBezTo>
                      <a:pt x="872067" y="231775"/>
                      <a:pt x="871724" y="254046"/>
                      <a:pt x="869950" y="276225"/>
                    </a:cubicBezTo>
                    <a:cubicBezTo>
                      <a:pt x="869264" y="284796"/>
                      <a:pt x="861605" y="305465"/>
                      <a:pt x="854075" y="307975"/>
                    </a:cubicBezTo>
                    <a:lnTo>
                      <a:pt x="844550" y="311150"/>
                    </a:lnTo>
                    <a:cubicBezTo>
                      <a:pt x="838200" y="310092"/>
                      <a:pt x="831089" y="311169"/>
                      <a:pt x="825500" y="307975"/>
                    </a:cubicBezTo>
                    <a:cubicBezTo>
                      <a:pt x="822594" y="306315"/>
                      <a:pt x="822325" y="301797"/>
                      <a:pt x="822325" y="298450"/>
                    </a:cubicBezTo>
                    <a:cubicBezTo>
                      <a:pt x="822325" y="282540"/>
                      <a:pt x="824442" y="266700"/>
                      <a:pt x="825500" y="250825"/>
                    </a:cubicBezTo>
                    <a:cubicBezTo>
                      <a:pt x="828232" y="157935"/>
                      <a:pt x="831064" y="139819"/>
                      <a:pt x="825500" y="50800"/>
                    </a:cubicBezTo>
                    <a:cubicBezTo>
                      <a:pt x="824833" y="40132"/>
                      <a:pt x="820874" y="40308"/>
                      <a:pt x="812800" y="34925"/>
                    </a:cubicBezTo>
                    <a:cubicBezTo>
                      <a:pt x="803275" y="37042"/>
                      <a:pt x="792952" y="36911"/>
                      <a:pt x="784225" y="41275"/>
                    </a:cubicBezTo>
                    <a:cubicBezTo>
                      <a:pt x="781232" y="42772"/>
                      <a:pt x="781050" y="47453"/>
                      <a:pt x="781050" y="50800"/>
                    </a:cubicBezTo>
                    <a:cubicBezTo>
                      <a:pt x="781050" y="93620"/>
                      <a:pt x="782703" y="100474"/>
                      <a:pt x="787400" y="133350"/>
                    </a:cubicBezTo>
                    <a:cubicBezTo>
                      <a:pt x="786342" y="209550"/>
                      <a:pt x="791215" y="286064"/>
                      <a:pt x="784225" y="361950"/>
                    </a:cubicBezTo>
                    <a:cubicBezTo>
                      <a:pt x="783636" y="368341"/>
                      <a:pt x="754933" y="378888"/>
                      <a:pt x="749300" y="381000"/>
                    </a:cubicBezTo>
                    <a:cubicBezTo>
                      <a:pt x="746166" y="382175"/>
                      <a:pt x="742950" y="383117"/>
                      <a:pt x="739775" y="384175"/>
                    </a:cubicBezTo>
                    <a:cubicBezTo>
                      <a:pt x="736600" y="382058"/>
                      <a:pt x="732272" y="381061"/>
                      <a:pt x="730250" y="377825"/>
                    </a:cubicBezTo>
                    <a:cubicBezTo>
                      <a:pt x="724010" y="367841"/>
                      <a:pt x="722937" y="350785"/>
                      <a:pt x="720725" y="339725"/>
                    </a:cubicBezTo>
                    <a:cubicBezTo>
                      <a:pt x="719869" y="335446"/>
                      <a:pt x="719269" y="331036"/>
                      <a:pt x="717550" y="327025"/>
                    </a:cubicBezTo>
                    <a:cubicBezTo>
                      <a:pt x="716047" y="323518"/>
                      <a:pt x="713317" y="320675"/>
                      <a:pt x="711200" y="317500"/>
                    </a:cubicBezTo>
                    <a:cubicBezTo>
                      <a:pt x="712486" y="294344"/>
                      <a:pt x="712580" y="262973"/>
                      <a:pt x="717550" y="238125"/>
                    </a:cubicBezTo>
                    <a:cubicBezTo>
                      <a:pt x="719262" y="229567"/>
                      <a:pt x="723900" y="212725"/>
                      <a:pt x="723900" y="212725"/>
                    </a:cubicBezTo>
                    <a:cubicBezTo>
                      <a:pt x="729437" y="157355"/>
                      <a:pt x="729095" y="175198"/>
                      <a:pt x="723900" y="92075"/>
                    </a:cubicBezTo>
                    <a:cubicBezTo>
                      <a:pt x="723628" y="87720"/>
                      <a:pt x="721442" y="83679"/>
                      <a:pt x="720725" y="79375"/>
                    </a:cubicBezTo>
                    <a:cubicBezTo>
                      <a:pt x="719322" y="70959"/>
                      <a:pt x="718953" y="62391"/>
                      <a:pt x="717550" y="53975"/>
                    </a:cubicBezTo>
                    <a:cubicBezTo>
                      <a:pt x="715853" y="43792"/>
                      <a:pt x="714819" y="37289"/>
                      <a:pt x="704850" y="31750"/>
                    </a:cubicBezTo>
                    <a:cubicBezTo>
                      <a:pt x="698999" y="28499"/>
                      <a:pt x="685800" y="25400"/>
                      <a:pt x="685800" y="25400"/>
                    </a:cubicBezTo>
                    <a:cubicBezTo>
                      <a:pt x="680508" y="27517"/>
                      <a:pt x="673634" y="27423"/>
                      <a:pt x="669925" y="31750"/>
                    </a:cubicBezTo>
                    <a:cubicBezTo>
                      <a:pt x="666413" y="35847"/>
                      <a:pt x="667419" y="42270"/>
                      <a:pt x="666750" y="47625"/>
                    </a:cubicBezTo>
                    <a:cubicBezTo>
                      <a:pt x="664242" y="67688"/>
                      <a:pt x="661745" y="87775"/>
                      <a:pt x="660400" y="107950"/>
                    </a:cubicBezTo>
                    <a:cubicBezTo>
                      <a:pt x="659342" y="123825"/>
                      <a:pt x="658891" y="139752"/>
                      <a:pt x="657225" y="155575"/>
                    </a:cubicBezTo>
                    <a:cubicBezTo>
                      <a:pt x="656768" y="159915"/>
                      <a:pt x="654997" y="164015"/>
                      <a:pt x="654050" y="168275"/>
                    </a:cubicBezTo>
                    <a:cubicBezTo>
                      <a:pt x="652879" y="173543"/>
                      <a:pt x="651696" y="178816"/>
                      <a:pt x="650875" y="184150"/>
                    </a:cubicBezTo>
                    <a:cubicBezTo>
                      <a:pt x="649578" y="192583"/>
                      <a:pt x="649226" y="201155"/>
                      <a:pt x="647700" y="209550"/>
                    </a:cubicBezTo>
                    <a:cubicBezTo>
                      <a:pt x="647101" y="212843"/>
                      <a:pt x="645251" y="215808"/>
                      <a:pt x="644525" y="219075"/>
                    </a:cubicBezTo>
                    <a:cubicBezTo>
                      <a:pt x="643128" y="225359"/>
                      <a:pt x="642408" y="231775"/>
                      <a:pt x="641350" y="238125"/>
                    </a:cubicBezTo>
                    <a:cubicBezTo>
                      <a:pt x="642408" y="280458"/>
                      <a:pt x="644525" y="322778"/>
                      <a:pt x="644525" y="365125"/>
                    </a:cubicBezTo>
                    <a:cubicBezTo>
                      <a:pt x="644525" y="373512"/>
                      <a:pt x="646685" y="400227"/>
                      <a:pt x="635000" y="409575"/>
                    </a:cubicBezTo>
                    <a:cubicBezTo>
                      <a:pt x="632387" y="411666"/>
                      <a:pt x="628650" y="411692"/>
                      <a:pt x="625475" y="412750"/>
                    </a:cubicBezTo>
                    <a:cubicBezTo>
                      <a:pt x="619125" y="411692"/>
                      <a:pt x="612532" y="411611"/>
                      <a:pt x="606425" y="409575"/>
                    </a:cubicBezTo>
                    <a:cubicBezTo>
                      <a:pt x="598805" y="407035"/>
                      <a:pt x="593937" y="400473"/>
                      <a:pt x="590550" y="393700"/>
                    </a:cubicBezTo>
                    <a:cubicBezTo>
                      <a:pt x="589053" y="390707"/>
                      <a:pt x="588872" y="387168"/>
                      <a:pt x="587375" y="384175"/>
                    </a:cubicBezTo>
                    <a:cubicBezTo>
                      <a:pt x="575065" y="359556"/>
                      <a:pt x="585830" y="389066"/>
                      <a:pt x="577850" y="365125"/>
                    </a:cubicBezTo>
                    <a:cubicBezTo>
                      <a:pt x="578908" y="311150"/>
                      <a:pt x="579226" y="257155"/>
                      <a:pt x="581025" y="203200"/>
                    </a:cubicBezTo>
                    <a:cubicBezTo>
                      <a:pt x="581344" y="193622"/>
                      <a:pt x="582624" y="184078"/>
                      <a:pt x="584200" y="174625"/>
                    </a:cubicBezTo>
                    <a:cubicBezTo>
                      <a:pt x="584750" y="171324"/>
                      <a:pt x="586317" y="168275"/>
                      <a:pt x="587375" y="165100"/>
                    </a:cubicBezTo>
                    <a:cubicBezTo>
                      <a:pt x="586317" y="128058"/>
                      <a:pt x="586904" y="90933"/>
                      <a:pt x="584200" y="53975"/>
                    </a:cubicBezTo>
                    <a:cubicBezTo>
                      <a:pt x="584004" y="51299"/>
                      <a:pt x="575433" y="26158"/>
                      <a:pt x="571500" y="22225"/>
                    </a:cubicBezTo>
                    <a:cubicBezTo>
                      <a:pt x="569133" y="19858"/>
                      <a:pt x="565150" y="20108"/>
                      <a:pt x="561975" y="19050"/>
                    </a:cubicBezTo>
                    <a:cubicBezTo>
                      <a:pt x="556683" y="20108"/>
                      <a:pt x="550590" y="19232"/>
                      <a:pt x="546100" y="22225"/>
                    </a:cubicBezTo>
                    <a:cubicBezTo>
                      <a:pt x="543315" y="24081"/>
                      <a:pt x="543844" y="28532"/>
                      <a:pt x="542925" y="31750"/>
                    </a:cubicBezTo>
                    <a:cubicBezTo>
                      <a:pt x="541726" y="35946"/>
                      <a:pt x="540808" y="40217"/>
                      <a:pt x="539750" y="44450"/>
                    </a:cubicBezTo>
                    <a:cubicBezTo>
                      <a:pt x="538692" y="85725"/>
                      <a:pt x="538539" y="127033"/>
                      <a:pt x="536575" y="168275"/>
                    </a:cubicBezTo>
                    <a:cubicBezTo>
                      <a:pt x="536416" y="171618"/>
                      <a:pt x="534212" y="174553"/>
                      <a:pt x="533400" y="177800"/>
                    </a:cubicBezTo>
                    <a:cubicBezTo>
                      <a:pt x="532091" y="183035"/>
                      <a:pt x="530988" y="188333"/>
                      <a:pt x="530225" y="193675"/>
                    </a:cubicBezTo>
                    <a:cubicBezTo>
                      <a:pt x="528870" y="203162"/>
                      <a:pt x="528405" y="212763"/>
                      <a:pt x="527050" y="222250"/>
                    </a:cubicBezTo>
                    <a:cubicBezTo>
                      <a:pt x="523943" y="243997"/>
                      <a:pt x="525132" y="231399"/>
                      <a:pt x="520700" y="247650"/>
                    </a:cubicBezTo>
                    <a:cubicBezTo>
                      <a:pt x="518404" y="256070"/>
                      <a:pt x="514350" y="273050"/>
                      <a:pt x="514350" y="273050"/>
                    </a:cubicBezTo>
                    <a:cubicBezTo>
                      <a:pt x="511315" y="403561"/>
                      <a:pt x="553406" y="394135"/>
                      <a:pt x="495300" y="415925"/>
                    </a:cubicBezTo>
                    <a:cubicBezTo>
                      <a:pt x="492166" y="417100"/>
                      <a:pt x="488950" y="418042"/>
                      <a:pt x="485775" y="419100"/>
                    </a:cubicBezTo>
                    <a:cubicBezTo>
                      <a:pt x="477308" y="418042"/>
                      <a:pt x="467692" y="420315"/>
                      <a:pt x="460375" y="415925"/>
                    </a:cubicBezTo>
                    <a:cubicBezTo>
                      <a:pt x="455488" y="412993"/>
                      <a:pt x="454149" y="405748"/>
                      <a:pt x="454025" y="400050"/>
                    </a:cubicBezTo>
                    <a:cubicBezTo>
                      <a:pt x="453465" y="374293"/>
                      <a:pt x="450642" y="296248"/>
                      <a:pt x="460375" y="250825"/>
                    </a:cubicBezTo>
                    <a:cubicBezTo>
                      <a:pt x="462204" y="242291"/>
                      <a:pt x="465013" y="233983"/>
                      <a:pt x="466725" y="225425"/>
                    </a:cubicBezTo>
                    <a:cubicBezTo>
                      <a:pt x="477973" y="169185"/>
                      <a:pt x="460888" y="255495"/>
                      <a:pt x="473075" y="190500"/>
                    </a:cubicBezTo>
                    <a:cubicBezTo>
                      <a:pt x="475064" y="179892"/>
                      <a:pt x="479425" y="158750"/>
                      <a:pt x="479425" y="158750"/>
                    </a:cubicBezTo>
                    <a:cubicBezTo>
                      <a:pt x="478367" y="129117"/>
                      <a:pt x="478856" y="99387"/>
                      <a:pt x="476250" y="69850"/>
                    </a:cubicBezTo>
                    <a:cubicBezTo>
                      <a:pt x="475662" y="63182"/>
                      <a:pt x="473613" y="56369"/>
                      <a:pt x="469900" y="50800"/>
                    </a:cubicBezTo>
                    <a:cubicBezTo>
                      <a:pt x="467783" y="47625"/>
                      <a:pt x="465100" y="44762"/>
                      <a:pt x="463550" y="41275"/>
                    </a:cubicBezTo>
                    <a:cubicBezTo>
                      <a:pt x="460832" y="35158"/>
                      <a:pt x="462769" y="25938"/>
                      <a:pt x="457200" y="22225"/>
                    </a:cubicBezTo>
                    <a:cubicBezTo>
                      <a:pt x="435365" y="7669"/>
                      <a:pt x="445390" y="11938"/>
                      <a:pt x="428625" y="6350"/>
                    </a:cubicBezTo>
                    <a:cubicBezTo>
                      <a:pt x="424392" y="7408"/>
                      <a:pt x="419332" y="6799"/>
                      <a:pt x="415925" y="9525"/>
                    </a:cubicBezTo>
                    <a:cubicBezTo>
                      <a:pt x="413312" y="11616"/>
                      <a:pt x="413349" y="15757"/>
                      <a:pt x="412750" y="19050"/>
                    </a:cubicBezTo>
                    <a:cubicBezTo>
                      <a:pt x="405570" y="58541"/>
                      <a:pt x="413681" y="32131"/>
                      <a:pt x="406400" y="53975"/>
                    </a:cubicBezTo>
                    <a:cubicBezTo>
                      <a:pt x="404283" y="87842"/>
                      <a:pt x="403122" y="121782"/>
                      <a:pt x="400050" y="155575"/>
                    </a:cubicBezTo>
                    <a:cubicBezTo>
                      <a:pt x="398992" y="167217"/>
                      <a:pt x="398528" y="178928"/>
                      <a:pt x="396875" y="190500"/>
                    </a:cubicBezTo>
                    <a:cubicBezTo>
                      <a:pt x="396402" y="193813"/>
                      <a:pt x="394758" y="196850"/>
                      <a:pt x="393700" y="200025"/>
                    </a:cubicBezTo>
                    <a:cubicBezTo>
                      <a:pt x="392642" y="224367"/>
                      <a:pt x="392325" y="248752"/>
                      <a:pt x="390525" y="273050"/>
                    </a:cubicBezTo>
                    <a:cubicBezTo>
                      <a:pt x="388090" y="305922"/>
                      <a:pt x="382936" y="338570"/>
                      <a:pt x="381000" y="371475"/>
                    </a:cubicBezTo>
                    <a:cubicBezTo>
                      <a:pt x="377601" y="429259"/>
                      <a:pt x="392821" y="415453"/>
                      <a:pt x="368300" y="431800"/>
                    </a:cubicBezTo>
                    <a:cubicBezTo>
                      <a:pt x="352425" y="430742"/>
                      <a:pt x="336162" y="432269"/>
                      <a:pt x="320675" y="428625"/>
                    </a:cubicBezTo>
                    <a:cubicBezTo>
                      <a:pt x="316961" y="427751"/>
                      <a:pt x="314367" y="422916"/>
                      <a:pt x="314325" y="419100"/>
                    </a:cubicBezTo>
                    <a:cubicBezTo>
                      <a:pt x="313302" y="325966"/>
                      <a:pt x="315519" y="232818"/>
                      <a:pt x="317500" y="139700"/>
                    </a:cubicBezTo>
                    <a:cubicBezTo>
                      <a:pt x="317637" y="133264"/>
                      <a:pt x="318981" y="126861"/>
                      <a:pt x="320675" y="120650"/>
                    </a:cubicBezTo>
                    <a:cubicBezTo>
                      <a:pt x="322175" y="115152"/>
                      <a:pt x="325387" y="110234"/>
                      <a:pt x="327025" y="104775"/>
                    </a:cubicBezTo>
                    <a:cubicBezTo>
                      <a:pt x="328576" y="99606"/>
                      <a:pt x="329029" y="94168"/>
                      <a:pt x="330200" y="88900"/>
                    </a:cubicBezTo>
                    <a:cubicBezTo>
                      <a:pt x="331147" y="84640"/>
                      <a:pt x="332317" y="80433"/>
                      <a:pt x="333375" y="76200"/>
                    </a:cubicBezTo>
                    <a:cubicBezTo>
                      <a:pt x="329370" y="44158"/>
                      <a:pt x="332898" y="58895"/>
                      <a:pt x="323850" y="31750"/>
                    </a:cubicBezTo>
                    <a:cubicBezTo>
                      <a:pt x="321268" y="24003"/>
                      <a:pt x="320480" y="18855"/>
                      <a:pt x="314325" y="12700"/>
                    </a:cubicBezTo>
                    <a:cubicBezTo>
                      <a:pt x="311627" y="10002"/>
                      <a:pt x="307975" y="8467"/>
                      <a:pt x="304800" y="6350"/>
                    </a:cubicBezTo>
                    <a:cubicBezTo>
                      <a:pt x="294217" y="7408"/>
                      <a:pt x="283046" y="5890"/>
                      <a:pt x="273050" y="9525"/>
                    </a:cubicBezTo>
                    <a:cubicBezTo>
                      <a:pt x="269905" y="10669"/>
                      <a:pt x="270794" y="15832"/>
                      <a:pt x="269875" y="19050"/>
                    </a:cubicBezTo>
                    <a:cubicBezTo>
                      <a:pt x="268676" y="23246"/>
                      <a:pt x="267758" y="27517"/>
                      <a:pt x="266700" y="31750"/>
                    </a:cubicBezTo>
                    <a:cubicBezTo>
                      <a:pt x="257042" y="118676"/>
                      <a:pt x="259011" y="89959"/>
                      <a:pt x="266700" y="254000"/>
                    </a:cubicBezTo>
                    <a:cubicBezTo>
                      <a:pt x="266879" y="257812"/>
                      <a:pt x="271343" y="260112"/>
                      <a:pt x="273050" y="263525"/>
                    </a:cubicBezTo>
                    <a:cubicBezTo>
                      <a:pt x="279811" y="277046"/>
                      <a:pt x="271656" y="269836"/>
                      <a:pt x="282575" y="282575"/>
                    </a:cubicBezTo>
                    <a:cubicBezTo>
                      <a:pt x="286471" y="287121"/>
                      <a:pt x="291042" y="291042"/>
                      <a:pt x="295275" y="295275"/>
                    </a:cubicBezTo>
                    <a:cubicBezTo>
                      <a:pt x="293158" y="319617"/>
                      <a:pt x="292640" y="344151"/>
                      <a:pt x="288925" y="368300"/>
                    </a:cubicBezTo>
                    <a:cubicBezTo>
                      <a:pt x="288345" y="372072"/>
                      <a:pt x="284282" y="374412"/>
                      <a:pt x="282575" y="377825"/>
                    </a:cubicBezTo>
                    <a:cubicBezTo>
                      <a:pt x="281078" y="380818"/>
                      <a:pt x="281767" y="384983"/>
                      <a:pt x="279400" y="387350"/>
                    </a:cubicBezTo>
                    <a:cubicBezTo>
                      <a:pt x="268483" y="398267"/>
                      <a:pt x="262803" y="399232"/>
                      <a:pt x="250825" y="403225"/>
                    </a:cubicBezTo>
                    <a:cubicBezTo>
                      <a:pt x="243791" y="402220"/>
                      <a:pt x="225155" y="402819"/>
                      <a:pt x="219075" y="393700"/>
                    </a:cubicBezTo>
                    <a:cubicBezTo>
                      <a:pt x="216654" y="390069"/>
                      <a:pt x="217099" y="385196"/>
                      <a:pt x="215900" y="381000"/>
                    </a:cubicBezTo>
                    <a:cubicBezTo>
                      <a:pt x="212880" y="370431"/>
                      <a:pt x="211535" y="370686"/>
                      <a:pt x="209550" y="358775"/>
                    </a:cubicBezTo>
                    <a:cubicBezTo>
                      <a:pt x="208147" y="350359"/>
                      <a:pt x="207433" y="341842"/>
                      <a:pt x="206375" y="333375"/>
                    </a:cubicBezTo>
                    <a:cubicBezTo>
                      <a:pt x="207433" y="275167"/>
                      <a:pt x="207578" y="216935"/>
                      <a:pt x="209550" y="158750"/>
                    </a:cubicBezTo>
                    <a:cubicBezTo>
                      <a:pt x="209755" y="152711"/>
                      <a:pt x="214246" y="142591"/>
                      <a:pt x="215900" y="136525"/>
                    </a:cubicBezTo>
                    <a:cubicBezTo>
                      <a:pt x="222681" y="111661"/>
                      <a:pt x="221649" y="114731"/>
                      <a:pt x="225425" y="92075"/>
                    </a:cubicBezTo>
                    <a:cubicBezTo>
                      <a:pt x="223308" y="69850"/>
                      <a:pt x="221735" y="47567"/>
                      <a:pt x="219075" y="25400"/>
                    </a:cubicBezTo>
                    <a:cubicBezTo>
                      <a:pt x="218555" y="21067"/>
                      <a:pt x="217099" y="16896"/>
                      <a:pt x="215900" y="12700"/>
                    </a:cubicBezTo>
                    <a:cubicBezTo>
                      <a:pt x="214981" y="9482"/>
                      <a:pt x="215510" y="5031"/>
                      <a:pt x="212725" y="3175"/>
                    </a:cubicBezTo>
                    <a:cubicBezTo>
                      <a:pt x="208235" y="182"/>
                      <a:pt x="202142" y="1058"/>
                      <a:pt x="196850" y="0"/>
                    </a:cubicBezTo>
                    <a:cubicBezTo>
                      <a:pt x="189442" y="1058"/>
                      <a:pt x="180532" y="-1419"/>
                      <a:pt x="174625" y="3175"/>
                    </a:cubicBezTo>
                    <a:cubicBezTo>
                      <a:pt x="169341" y="7284"/>
                      <a:pt x="168275" y="22225"/>
                      <a:pt x="168275" y="22225"/>
                    </a:cubicBezTo>
                    <a:cubicBezTo>
                      <a:pt x="170290" y="135078"/>
                      <a:pt x="174546" y="249069"/>
                      <a:pt x="168275" y="361950"/>
                    </a:cubicBezTo>
                    <a:cubicBezTo>
                      <a:pt x="167733" y="371705"/>
                      <a:pt x="158823" y="372509"/>
                      <a:pt x="152400" y="374650"/>
                    </a:cubicBezTo>
                    <a:cubicBezTo>
                      <a:pt x="114245" y="370835"/>
                      <a:pt x="124076" y="381878"/>
                      <a:pt x="117475" y="358775"/>
                    </a:cubicBezTo>
                    <a:cubicBezTo>
                      <a:pt x="116556" y="355557"/>
                      <a:pt x="115358" y="352425"/>
                      <a:pt x="114300" y="349250"/>
                    </a:cubicBezTo>
                    <a:cubicBezTo>
                      <a:pt x="113244" y="338690"/>
                      <a:pt x="107950" y="287517"/>
                      <a:pt x="107950" y="279400"/>
                    </a:cubicBezTo>
                    <a:cubicBezTo>
                      <a:pt x="107950" y="232821"/>
                      <a:pt x="110067" y="186267"/>
                      <a:pt x="111125" y="139700"/>
                    </a:cubicBezTo>
                    <a:cubicBezTo>
                      <a:pt x="108794" y="81428"/>
                      <a:pt x="131449" y="67550"/>
                      <a:pt x="95250" y="53975"/>
                    </a:cubicBezTo>
                    <a:cubicBezTo>
                      <a:pt x="91164" y="52443"/>
                      <a:pt x="86783" y="51858"/>
                      <a:pt x="82550" y="50800"/>
                    </a:cubicBezTo>
                    <a:cubicBezTo>
                      <a:pt x="80433" y="56092"/>
                      <a:pt x="78002" y="61268"/>
                      <a:pt x="76200" y="66675"/>
                    </a:cubicBezTo>
                    <a:cubicBezTo>
                      <a:pt x="66260" y="96495"/>
                      <a:pt x="74931" y="127013"/>
                      <a:pt x="76200" y="158750"/>
                    </a:cubicBezTo>
                    <a:cubicBezTo>
                      <a:pt x="75142" y="222250"/>
                      <a:pt x="75009" y="285772"/>
                      <a:pt x="73025" y="349250"/>
                    </a:cubicBezTo>
                    <a:cubicBezTo>
                      <a:pt x="72589" y="363209"/>
                      <a:pt x="70276" y="361666"/>
                      <a:pt x="60325" y="368300"/>
                    </a:cubicBezTo>
                    <a:cubicBezTo>
                      <a:pt x="57150" y="367242"/>
                      <a:pt x="53167" y="367492"/>
                      <a:pt x="50800" y="365125"/>
                    </a:cubicBezTo>
                    <a:cubicBezTo>
                      <a:pt x="47453" y="361778"/>
                      <a:pt x="46112" y="356857"/>
                      <a:pt x="44450" y="352425"/>
                    </a:cubicBezTo>
                    <a:cubicBezTo>
                      <a:pt x="42918" y="348339"/>
                      <a:pt x="42474" y="343921"/>
                      <a:pt x="41275" y="339725"/>
                    </a:cubicBezTo>
                    <a:cubicBezTo>
                      <a:pt x="40356" y="336507"/>
                      <a:pt x="39158" y="333375"/>
                      <a:pt x="38100" y="330200"/>
                    </a:cubicBezTo>
                    <a:cubicBezTo>
                      <a:pt x="43792" y="244813"/>
                      <a:pt x="35761" y="304910"/>
                      <a:pt x="44450" y="273050"/>
                    </a:cubicBezTo>
                    <a:cubicBezTo>
                      <a:pt x="46746" y="264630"/>
                      <a:pt x="50800" y="247650"/>
                      <a:pt x="50800" y="247650"/>
                    </a:cubicBezTo>
                    <a:cubicBezTo>
                      <a:pt x="57215" y="183503"/>
                      <a:pt x="62204" y="146504"/>
                      <a:pt x="50800" y="66675"/>
                    </a:cubicBezTo>
                    <a:cubicBezTo>
                      <a:pt x="49853" y="60049"/>
                      <a:pt x="37737" y="63318"/>
                      <a:pt x="31750" y="60325"/>
                    </a:cubicBezTo>
                    <a:lnTo>
                      <a:pt x="47625" y="6667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" name="Ellipse 26"/>
              <p:cNvSpPr/>
              <p:nvPr/>
            </p:nvSpPr>
            <p:spPr>
              <a:xfrm>
                <a:off x="6224876" y="2993883"/>
                <a:ext cx="142957" cy="215707"/>
              </a:xfrm>
              <a:prstGeom prst="ellipse">
                <a:avLst/>
              </a:prstGeom>
              <a:solidFill>
                <a:srgbClr val="FFFFFF"/>
              </a:solidFill>
              <a:ln w="31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</p:grpSp>
      <p:grpSp>
        <p:nvGrpSpPr>
          <p:cNvPr id="16391" name="Grouper 28"/>
          <p:cNvGrpSpPr>
            <a:grpSpLocks/>
          </p:cNvGrpSpPr>
          <p:nvPr/>
        </p:nvGrpSpPr>
        <p:grpSpPr bwMode="auto">
          <a:xfrm rot="-3840000">
            <a:off x="3240617" y="2858912"/>
            <a:ext cx="431800" cy="695677"/>
            <a:chOff x="7231732" y="2708919"/>
            <a:chExt cx="432048" cy="720081"/>
          </a:xfrm>
        </p:grpSpPr>
        <p:sp>
          <p:nvSpPr>
            <p:cNvPr id="30" name="Forme libre 29"/>
            <p:cNvSpPr/>
            <p:nvPr/>
          </p:nvSpPr>
          <p:spPr>
            <a:xfrm rot="21420000">
              <a:off x="7231732" y="2708919"/>
              <a:ext cx="432048" cy="720081"/>
            </a:xfrm>
            <a:custGeom>
              <a:avLst/>
              <a:gdLst>
                <a:gd name="connsiteX0" fmla="*/ 54190 w 968590"/>
                <a:gd name="connsiteY0" fmla="*/ 69911 h 1397061"/>
                <a:gd name="connsiteX1" fmla="*/ 38315 w 968590"/>
                <a:gd name="connsiteY1" fmla="*/ 79436 h 1397061"/>
                <a:gd name="connsiteX2" fmla="*/ 31965 w 968590"/>
                <a:gd name="connsiteY2" fmla="*/ 88961 h 1397061"/>
                <a:gd name="connsiteX3" fmla="*/ 25615 w 968590"/>
                <a:gd name="connsiteY3" fmla="*/ 111186 h 1397061"/>
                <a:gd name="connsiteX4" fmla="*/ 22440 w 968590"/>
                <a:gd name="connsiteY4" fmla="*/ 362011 h 1397061"/>
                <a:gd name="connsiteX5" fmla="*/ 16090 w 968590"/>
                <a:gd name="connsiteY5" fmla="*/ 406461 h 1397061"/>
                <a:gd name="connsiteX6" fmla="*/ 19265 w 968590"/>
                <a:gd name="connsiteY6" fmla="*/ 1025586 h 1397061"/>
                <a:gd name="connsiteX7" fmla="*/ 25615 w 968590"/>
                <a:gd name="connsiteY7" fmla="*/ 1111311 h 1397061"/>
                <a:gd name="connsiteX8" fmla="*/ 35140 w 968590"/>
                <a:gd name="connsiteY8" fmla="*/ 1136711 h 1397061"/>
                <a:gd name="connsiteX9" fmla="*/ 41490 w 968590"/>
                <a:gd name="connsiteY9" fmla="*/ 1168461 h 1397061"/>
                <a:gd name="connsiteX10" fmla="*/ 47840 w 968590"/>
                <a:gd name="connsiteY10" fmla="*/ 1177986 h 1397061"/>
                <a:gd name="connsiteX11" fmla="*/ 54190 w 968590"/>
                <a:gd name="connsiteY11" fmla="*/ 1190686 h 1397061"/>
                <a:gd name="connsiteX12" fmla="*/ 57365 w 968590"/>
                <a:gd name="connsiteY12" fmla="*/ 1200211 h 1397061"/>
                <a:gd name="connsiteX13" fmla="*/ 73240 w 968590"/>
                <a:gd name="connsiteY13" fmla="*/ 1219261 h 1397061"/>
                <a:gd name="connsiteX14" fmla="*/ 82765 w 968590"/>
                <a:gd name="connsiteY14" fmla="*/ 1238311 h 1397061"/>
                <a:gd name="connsiteX15" fmla="*/ 89115 w 968590"/>
                <a:gd name="connsiteY15" fmla="*/ 1260536 h 1397061"/>
                <a:gd name="connsiteX16" fmla="*/ 95465 w 968590"/>
                <a:gd name="connsiteY16" fmla="*/ 1273236 h 1397061"/>
                <a:gd name="connsiteX17" fmla="*/ 98640 w 968590"/>
                <a:gd name="connsiteY17" fmla="*/ 1285936 h 1397061"/>
                <a:gd name="connsiteX18" fmla="*/ 104990 w 968590"/>
                <a:gd name="connsiteY18" fmla="*/ 1304986 h 1397061"/>
                <a:gd name="connsiteX19" fmla="*/ 117690 w 968590"/>
                <a:gd name="connsiteY19" fmla="*/ 1314511 h 1397061"/>
                <a:gd name="connsiteX20" fmla="*/ 133565 w 968590"/>
                <a:gd name="connsiteY20" fmla="*/ 1330386 h 1397061"/>
                <a:gd name="connsiteX21" fmla="*/ 139915 w 968590"/>
                <a:gd name="connsiteY21" fmla="*/ 1339911 h 1397061"/>
                <a:gd name="connsiteX22" fmla="*/ 181190 w 968590"/>
                <a:gd name="connsiteY22" fmla="*/ 1349436 h 1397061"/>
                <a:gd name="connsiteX23" fmla="*/ 203415 w 968590"/>
                <a:gd name="connsiteY23" fmla="*/ 1365311 h 1397061"/>
                <a:gd name="connsiteX24" fmla="*/ 212940 w 968590"/>
                <a:gd name="connsiteY24" fmla="*/ 1368486 h 1397061"/>
                <a:gd name="connsiteX25" fmla="*/ 238340 w 968590"/>
                <a:gd name="connsiteY25" fmla="*/ 1381186 h 1397061"/>
                <a:gd name="connsiteX26" fmla="*/ 263740 w 968590"/>
                <a:gd name="connsiteY26" fmla="*/ 1390711 h 1397061"/>
                <a:gd name="connsiteX27" fmla="*/ 292315 w 968590"/>
                <a:gd name="connsiteY27" fmla="*/ 1397061 h 1397061"/>
                <a:gd name="connsiteX28" fmla="*/ 384390 w 968590"/>
                <a:gd name="connsiteY28" fmla="*/ 1393886 h 1397061"/>
                <a:gd name="connsiteX29" fmla="*/ 393915 w 968590"/>
                <a:gd name="connsiteY29" fmla="*/ 1387536 h 1397061"/>
                <a:gd name="connsiteX30" fmla="*/ 409790 w 968590"/>
                <a:gd name="connsiteY30" fmla="*/ 1384361 h 1397061"/>
                <a:gd name="connsiteX31" fmla="*/ 454240 w 968590"/>
                <a:gd name="connsiteY31" fmla="*/ 1378011 h 1397061"/>
                <a:gd name="connsiteX32" fmla="*/ 689190 w 968590"/>
                <a:gd name="connsiteY32" fmla="*/ 1368486 h 1397061"/>
                <a:gd name="connsiteX33" fmla="*/ 720940 w 968590"/>
                <a:gd name="connsiteY33" fmla="*/ 1362136 h 1397061"/>
                <a:gd name="connsiteX34" fmla="*/ 787615 w 968590"/>
                <a:gd name="connsiteY34" fmla="*/ 1352611 h 1397061"/>
                <a:gd name="connsiteX35" fmla="*/ 800315 w 968590"/>
                <a:gd name="connsiteY35" fmla="*/ 1349436 h 1397061"/>
                <a:gd name="connsiteX36" fmla="*/ 819365 w 968590"/>
                <a:gd name="connsiteY36" fmla="*/ 1327211 h 1397061"/>
                <a:gd name="connsiteX37" fmla="*/ 828890 w 968590"/>
                <a:gd name="connsiteY37" fmla="*/ 1320861 h 1397061"/>
                <a:gd name="connsiteX38" fmla="*/ 844765 w 968590"/>
                <a:gd name="connsiteY38" fmla="*/ 1304986 h 1397061"/>
                <a:gd name="connsiteX39" fmla="*/ 863815 w 968590"/>
                <a:gd name="connsiteY39" fmla="*/ 1289111 h 1397061"/>
                <a:gd name="connsiteX40" fmla="*/ 870165 w 968590"/>
                <a:gd name="connsiteY40" fmla="*/ 1279586 h 1397061"/>
                <a:gd name="connsiteX41" fmla="*/ 882865 w 968590"/>
                <a:gd name="connsiteY41" fmla="*/ 1263711 h 1397061"/>
                <a:gd name="connsiteX42" fmla="*/ 889215 w 968590"/>
                <a:gd name="connsiteY42" fmla="*/ 1251011 h 1397061"/>
                <a:gd name="connsiteX43" fmla="*/ 901915 w 968590"/>
                <a:gd name="connsiteY43" fmla="*/ 1235136 h 1397061"/>
                <a:gd name="connsiteX44" fmla="*/ 908265 w 968590"/>
                <a:gd name="connsiteY44" fmla="*/ 1225611 h 1397061"/>
                <a:gd name="connsiteX45" fmla="*/ 924140 w 968590"/>
                <a:gd name="connsiteY45" fmla="*/ 1206561 h 1397061"/>
                <a:gd name="connsiteX46" fmla="*/ 933665 w 968590"/>
                <a:gd name="connsiteY46" fmla="*/ 1193861 h 1397061"/>
                <a:gd name="connsiteX47" fmla="*/ 936840 w 968590"/>
                <a:gd name="connsiteY47" fmla="*/ 1181161 h 1397061"/>
                <a:gd name="connsiteX48" fmla="*/ 955890 w 968590"/>
                <a:gd name="connsiteY48" fmla="*/ 1146236 h 1397061"/>
                <a:gd name="connsiteX49" fmla="*/ 962240 w 968590"/>
                <a:gd name="connsiteY49" fmla="*/ 1124011 h 1397061"/>
                <a:gd name="connsiteX50" fmla="*/ 968590 w 968590"/>
                <a:gd name="connsiteY50" fmla="*/ 1092261 h 1397061"/>
                <a:gd name="connsiteX51" fmla="*/ 962240 w 968590"/>
                <a:gd name="connsiteY51" fmla="*/ 968436 h 1397061"/>
                <a:gd name="connsiteX52" fmla="*/ 955890 w 968590"/>
                <a:gd name="connsiteY52" fmla="*/ 930336 h 1397061"/>
                <a:gd name="connsiteX53" fmla="*/ 959065 w 968590"/>
                <a:gd name="connsiteY53" fmla="*/ 835086 h 1397061"/>
                <a:gd name="connsiteX54" fmla="*/ 962240 w 968590"/>
                <a:gd name="connsiteY54" fmla="*/ 819211 h 1397061"/>
                <a:gd name="connsiteX55" fmla="*/ 959065 w 968590"/>
                <a:gd name="connsiteY55" fmla="*/ 212786 h 1397061"/>
                <a:gd name="connsiteX56" fmla="*/ 952715 w 968590"/>
                <a:gd name="connsiteY56" fmla="*/ 158811 h 1397061"/>
                <a:gd name="connsiteX57" fmla="*/ 946365 w 968590"/>
                <a:gd name="connsiteY57" fmla="*/ 104836 h 1397061"/>
                <a:gd name="connsiteX58" fmla="*/ 933665 w 968590"/>
                <a:gd name="connsiteY58" fmla="*/ 76261 h 1397061"/>
                <a:gd name="connsiteX59" fmla="*/ 914615 w 968590"/>
                <a:gd name="connsiteY59" fmla="*/ 66736 h 1397061"/>
                <a:gd name="connsiteX60" fmla="*/ 908265 w 968590"/>
                <a:gd name="connsiteY60" fmla="*/ 85786 h 1397061"/>
                <a:gd name="connsiteX61" fmla="*/ 905090 w 968590"/>
                <a:gd name="connsiteY61" fmla="*/ 95311 h 1397061"/>
                <a:gd name="connsiteX62" fmla="*/ 908265 w 968590"/>
                <a:gd name="connsiteY62" fmla="*/ 285811 h 1397061"/>
                <a:gd name="connsiteX63" fmla="*/ 895565 w 968590"/>
                <a:gd name="connsiteY63" fmla="*/ 349311 h 1397061"/>
                <a:gd name="connsiteX64" fmla="*/ 886040 w 968590"/>
                <a:gd name="connsiteY64" fmla="*/ 352486 h 1397061"/>
                <a:gd name="connsiteX65" fmla="*/ 876515 w 968590"/>
                <a:gd name="connsiteY65" fmla="*/ 349311 h 1397061"/>
                <a:gd name="connsiteX66" fmla="*/ 870165 w 968590"/>
                <a:gd name="connsiteY66" fmla="*/ 339786 h 1397061"/>
                <a:gd name="connsiteX67" fmla="*/ 863815 w 968590"/>
                <a:gd name="connsiteY67" fmla="*/ 308036 h 1397061"/>
                <a:gd name="connsiteX68" fmla="*/ 860640 w 968590"/>
                <a:gd name="connsiteY68" fmla="*/ 152461 h 1397061"/>
                <a:gd name="connsiteX69" fmla="*/ 854290 w 968590"/>
                <a:gd name="connsiteY69" fmla="*/ 85786 h 1397061"/>
                <a:gd name="connsiteX70" fmla="*/ 844765 w 968590"/>
                <a:gd name="connsiteY70" fmla="*/ 60386 h 1397061"/>
                <a:gd name="connsiteX71" fmla="*/ 835240 w 968590"/>
                <a:gd name="connsiteY71" fmla="*/ 54036 h 1397061"/>
                <a:gd name="connsiteX72" fmla="*/ 822540 w 968590"/>
                <a:gd name="connsiteY72" fmla="*/ 57211 h 1397061"/>
                <a:gd name="connsiteX73" fmla="*/ 813015 w 968590"/>
                <a:gd name="connsiteY73" fmla="*/ 88961 h 1397061"/>
                <a:gd name="connsiteX74" fmla="*/ 806665 w 968590"/>
                <a:gd name="connsiteY74" fmla="*/ 308036 h 1397061"/>
                <a:gd name="connsiteX75" fmla="*/ 803490 w 968590"/>
                <a:gd name="connsiteY75" fmla="*/ 365186 h 1397061"/>
                <a:gd name="connsiteX76" fmla="*/ 800315 w 968590"/>
                <a:gd name="connsiteY76" fmla="*/ 381061 h 1397061"/>
                <a:gd name="connsiteX77" fmla="*/ 793965 w 968590"/>
                <a:gd name="connsiteY77" fmla="*/ 390586 h 1397061"/>
                <a:gd name="connsiteX78" fmla="*/ 784440 w 968590"/>
                <a:gd name="connsiteY78" fmla="*/ 393761 h 1397061"/>
                <a:gd name="connsiteX79" fmla="*/ 771740 w 968590"/>
                <a:gd name="connsiteY79" fmla="*/ 387411 h 1397061"/>
                <a:gd name="connsiteX80" fmla="*/ 765390 w 968590"/>
                <a:gd name="connsiteY80" fmla="*/ 362011 h 1397061"/>
                <a:gd name="connsiteX81" fmla="*/ 762215 w 968590"/>
                <a:gd name="connsiteY81" fmla="*/ 330261 h 1397061"/>
                <a:gd name="connsiteX82" fmla="*/ 759040 w 968590"/>
                <a:gd name="connsiteY82" fmla="*/ 304861 h 1397061"/>
                <a:gd name="connsiteX83" fmla="*/ 762215 w 968590"/>
                <a:gd name="connsiteY83" fmla="*/ 209611 h 1397061"/>
                <a:gd name="connsiteX84" fmla="*/ 765390 w 968590"/>
                <a:gd name="connsiteY84" fmla="*/ 193736 h 1397061"/>
                <a:gd name="connsiteX85" fmla="*/ 771740 w 968590"/>
                <a:gd name="connsiteY85" fmla="*/ 174686 h 1397061"/>
                <a:gd name="connsiteX86" fmla="*/ 768565 w 968590"/>
                <a:gd name="connsiteY86" fmla="*/ 69911 h 1397061"/>
                <a:gd name="connsiteX87" fmla="*/ 765390 w 968590"/>
                <a:gd name="connsiteY87" fmla="*/ 60386 h 1397061"/>
                <a:gd name="connsiteX88" fmla="*/ 762215 w 968590"/>
                <a:gd name="connsiteY88" fmla="*/ 44511 h 1397061"/>
                <a:gd name="connsiteX89" fmla="*/ 755865 w 968590"/>
                <a:gd name="connsiteY89" fmla="*/ 34986 h 1397061"/>
                <a:gd name="connsiteX90" fmla="*/ 736815 w 968590"/>
                <a:gd name="connsiteY90" fmla="*/ 38161 h 1397061"/>
                <a:gd name="connsiteX91" fmla="*/ 724115 w 968590"/>
                <a:gd name="connsiteY91" fmla="*/ 69911 h 1397061"/>
                <a:gd name="connsiteX92" fmla="*/ 717765 w 968590"/>
                <a:gd name="connsiteY92" fmla="*/ 101661 h 1397061"/>
                <a:gd name="connsiteX93" fmla="*/ 714590 w 968590"/>
                <a:gd name="connsiteY93" fmla="*/ 117536 h 1397061"/>
                <a:gd name="connsiteX94" fmla="*/ 701890 w 968590"/>
                <a:gd name="connsiteY94" fmla="*/ 352486 h 1397061"/>
                <a:gd name="connsiteX95" fmla="*/ 695540 w 968590"/>
                <a:gd name="connsiteY95" fmla="*/ 384236 h 1397061"/>
                <a:gd name="connsiteX96" fmla="*/ 686015 w 968590"/>
                <a:gd name="connsiteY96" fmla="*/ 393761 h 1397061"/>
                <a:gd name="connsiteX97" fmla="*/ 676490 w 968590"/>
                <a:gd name="connsiteY97" fmla="*/ 400111 h 1397061"/>
                <a:gd name="connsiteX98" fmla="*/ 660615 w 968590"/>
                <a:gd name="connsiteY98" fmla="*/ 38161 h 1397061"/>
                <a:gd name="connsiteX99" fmla="*/ 641565 w 968590"/>
                <a:gd name="connsiteY99" fmla="*/ 31811 h 1397061"/>
                <a:gd name="connsiteX100" fmla="*/ 628865 w 968590"/>
                <a:gd name="connsiteY100" fmla="*/ 34986 h 1397061"/>
                <a:gd name="connsiteX101" fmla="*/ 632040 w 968590"/>
                <a:gd name="connsiteY101" fmla="*/ 301686 h 1397061"/>
                <a:gd name="connsiteX102" fmla="*/ 625690 w 968590"/>
                <a:gd name="connsiteY102" fmla="*/ 365186 h 1397061"/>
                <a:gd name="connsiteX103" fmla="*/ 619340 w 968590"/>
                <a:gd name="connsiteY103" fmla="*/ 384236 h 1397061"/>
                <a:gd name="connsiteX104" fmla="*/ 606640 w 968590"/>
                <a:gd name="connsiteY104" fmla="*/ 403286 h 1397061"/>
                <a:gd name="connsiteX105" fmla="*/ 590765 w 968590"/>
                <a:gd name="connsiteY105" fmla="*/ 396936 h 1397061"/>
                <a:gd name="connsiteX106" fmla="*/ 587590 w 968590"/>
                <a:gd name="connsiteY106" fmla="*/ 387411 h 1397061"/>
                <a:gd name="connsiteX107" fmla="*/ 584415 w 968590"/>
                <a:gd name="connsiteY107" fmla="*/ 276286 h 1397061"/>
                <a:gd name="connsiteX108" fmla="*/ 574890 w 968590"/>
                <a:gd name="connsiteY108" fmla="*/ 190561 h 1397061"/>
                <a:gd name="connsiteX109" fmla="*/ 571715 w 968590"/>
                <a:gd name="connsiteY109" fmla="*/ 6411 h 1397061"/>
                <a:gd name="connsiteX110" fmla="*/ 549490 w 968590"/>
                <a:gd name="connsiteY110" fmla="*/ 3236 h 1397061"/>
                <a:gd name="connsiteX111" fmla="*/ 546315 w 968590"/>
                <a:gd name="connsiteY111" fmla="*/ 15936 h 1397061"/>
                <a:gd name="connsiteX112" fmla="*/ 546315 w 968590"/>
                <a:gd name="connsiteY112" fmla="*/ 206436 h 1397061"/>
                <a:gd name="connsiteX113" fmla="*/ 549490 w 968590"/>
                <a:gd name="connsiteY113" fmla="*/ 231836 h 1397061"/>
                <a:gd name="connsiteX114" fmla="*/ 559015 w 968590"/>
                <a:gd name="connsiteY114" fmla="*/ 333436 h 1397061"/>
                <a:gd name="connsiteX115" fmla="*/ 555840 w 968590"/>
                <a:gd name="connsiteY115" fmla="*/ 403286 h 1397061"/>
                <a:gd name="connsiteX116" fmla="*/ 546315 w 968590"/>
                <a:gd name="connsiteY116" fmla="*/ 412811 h 1397061"/>
                <a:gd name="connsiteX117" fmla="*/ 520915 w 968590"/>
                <a:gd name="connsiteY117" fmla="*/ 409636 h 1397061"/>
                <a:gd name="connsiteX118" fmla="*/ 511390 w 968590"/>
                <a:gd name="connsiteY118" fmla="*/ 396936 h 1397061"/>
                <a:gd name="connsiteX119" fmla="*/ 508215 w 968590"/>
                <a:gd name="connsiteY119" fmla="*/ 384236 h 1397061"/>
                <a:gd name="connsiteX120" fmla="*/ 501865 w 968590"/>
                <a:gd name="connsiteY120" fmla="*/ 371536 h 1397061"/>
                <a:gd name="connsiteX121" fmla="*/ 498690 w 968590"/>
                <a:gd name="connsiteY121" fmla="*/ 355661 h 1397061"/>
                <a:gd name="connsiteX122" fmla="*/ 495515 w 968590"/>
                <a:gd name="connsiteY122" fmla="*/ 342961 h 1397061"/>
                <a:gd name="connsiteX123" fmla="*/ 498690 w 968590"/>
                <a:gd name="connsiteY123" fmla="*/ 206436 h 1397061"/>
                <a:gd name="connsiteX124" fmla="*/ 495515 w 968590"/>
                <a:gd name="connsiteY124" fmla="*/ 15936 h 1397061"/>
                <a:gd name="connsiteX125" fmla="*/ 489165 w 968590"/>
                <a:gd name="connsiteY125" fmla="*/ 6411 h 1397061"/>
                <a:gd name="connsiteX126" fmla="*/ 479640 w 968590"/>
                <a:gd name="connsiteY126" fmla="*/ 61 h 1397061"/>
                <a:gd name="connsiteX127" fmla="*/ 466940 w 968590"/>
                <a:gd name="connsiteY127" fmla="*/ 19111 h 1397061"/>
                <a:gd name="connsiteX128" fmla="*/ 473290 w 968590"/>
                <a:gd name="connsiteY128" fmla="*/ 130236 h 1397061"/>
                <a:gd name="connsiteX129" fmla="*/ 476465 w 968590"/>
                <a:gd name="connsiteY129" fmla="*/ 142936 h 1397061"/>
                <a:gd name="connsiteX130" fmla="*/ 482815 w 968590"/>
                <a:gd name="connsiteY130" fmla="*/ 187386 h 1397061"/>
                <a:gd name="connsiteX131" fmla="*/ 479640 w 968590"/>
                <a:gd name="connsiteY131" fmla="*/ 403286 h 1397061"/>
                <a:gd name="connsiteX132" fmla="*/ 476465 w 968590"/>
                <a:gd name="connsiteY132" fmla="*/ 412811 h 1397061"/>
                <a:gd name="connsiteX133" fmla="*/ 466940 w 968590"/>
                <a:gd name="connsiteY133" fmla="*/ 415986 h 1397061"/>
                <a:gd name="connsiteX134" fmla="*/ 457415 w 968590"/>
                <a:gd name="connsiteY134" fmla="*/ 422336 h 1397061"/>
                <a:gd name="connsiteX135" fmla="*/ 438365 w 968590"/>
                <a:gd name="connsiteY135" fmla="*/ 419161 h 1397061"/>
                <a:gd name="connsiteX136" fmla="*/ 432015 w 968590"/>
                <a:gd name="connsiteY136" fmla="*/ 409636 h 1397061"/>
                <a:gd name="connsiteX137" fmla="*/ 428840 w 968590"/>
                <a:gd name="connsiteY137" fmla="*/ 396936 h 1397061"/>
                <a:gd name="connsiteX138" fmla="*/ 425665 w 968590"/>
                <a:gd name="connsiteY138" fmla="*/ 387411 h 1397061"/>
                <a:gd name="connsiteX139" fmla="*/ 419315 w 968590"/>
                <a:gd name="connsiteY139" fmla="*/ 200086 h 1397061"/>
                <a:gd name="connsiteX140" fmla="*/ 416140 w 968590"/>
                <a:gd name="connsiteY140" fmla="*/ 161986 h 1397061"/>
                <a:gd name="connsiteX141" fmla="*/ 412965 w 968590"/>
                <a:gd name="connsiteY141" fmla="*/ 50861 h 1397061"/>
                <a:gd name="connsiteX142" fmla="*/ 403440 w 968590"/>
                <a:gd name="connsiteY142" fmla="*/ 22286 h 1397061"/>
                <a:gd name="connsiteX143" fmla="*/ 387565 w 968590"/>
                <a:gd name="connsiteY143" fmla="*/ 19111 h 1397061"/>
                <a:gd name="connsiteX144" fmla="*/ 374865 w 968590"/>
                <a:gd name="connsiteY144" fmla="*/ 73086 h 1397061"/>
                <a:gd name="connsiteX145" fmla="*/ 381215 w 968590"/>
                <a:gd name="connsiteY145" fmla="*/ 349311 h 1397061"/>
                <a:gd name="connsiteX146" fmla="*/ 378040 w 968590"/>
                <a:gd name="connsiteY146" fmla="*/ 431861 h 1397061"/>
                <a:gd name="connsiteX147" fmla="*/ 368515 w 968590"/>
                <a:gd name="connsiteY147" fmla="*/ 438211 h 1397061"/>
                <a:gd name="connsiteX148" fmla="*/ 349465 w 968590"/>
                <a:gd name="connsiteY148" fmla="*/ 435036 h 1397061"/>
                <a:gd name="connsiteX149" fmla="*/ 343115 w 968590"/>
                <a:gd name="connsiteY149" fmla="*/ 425511 h 1397061"/>
                <a:gd name="connsiteX150" fmla="*/ 336765 w 968590"/>
                <a:gd name="connsiteY150" fmla="*/ 406461 h 1397061"/>
                <a:gd name="connsiteX151" fmla="*/ 333590 w 968590"/>
                <a:gd name="connsiteY151" fmla="*/ 396936 h 1397061"/>
                <a:gd name="connsiteX152" fmla="*/ 330415 w 968590"/>
                <a:gd name="connsiteY152" fmla="*/ 387411 h 1397061"/>
                <a:gd name="connsiteX153" fmla="*/ 327240 w 968590"/>
                <a:gd name="connsiteY153" fmla="*/ 374711 h 1397061"/>
                <a:gd name="connsiteX154" fmla="*/ 324065 w 968590"/>
                <a:gd name="connsiteY154" fmla="*/ 12761 h 1397061"/>
                <a:gd name="connsiteX155" fmla="*/ 305015 w 968590"/>
                <a:gd name="connsiteY155" fmla="*/ 61 h 1397061"/>
                <a:gd name="connsiteX156" fmla="*/ 298665 w 968590"/>
                <a:gd name="connsiteY156" fmla="*/ 9586 h 1397061"/>
                <a:gd name="connsiteX157" fmla="*/ 289140 w 968590"/>
                <a:gd name="connsiteY157" fmla="*/ 47686 h 1397061"/>
                <a:gd name="connsiteX158" fmla="*/ 292315 w 968590"/>
                <a:gd name="connsiteY158" fmla="*/ 276286 h 1397061"/>
                <a:gd name="connsiteX159" fmla="*/ 295490 w 968590"/>
                <a:gd name="connsiteY159" fmla="*/ 295336 h 1397061"/>
                <a:gd name="connsiteX160" fmla="*/ 298665 w 968590"/>
                <a:gd name="connsiteY160" fmla="*/ 339786 h 1397061"/>
                <a:gd name="connsiteX161" fmla="*/ 289140 w 968590"/>
                <a:gd name="connsiteY161" fmla="*/ 409636 h 1397061"/>
                <a:gd name="connsiteX162" fmla="*/ 282790 w 968590"/>
                <a:gd name="connsiteY162" fmla="*/ 422336 h 1397061"/>
                <a:gd name="connsiteX163" fmla="*/ 273265 w 968590"/>
                <a:gd name="connsiteY163" fmla="*/ 428686 h 1397061"/>
                <a:gd name="connsiteX164" fmla="*/ 260565 w 968590"/>
                <a:gd name="connsiteY164" fmla="*/ 422336 h 1397061"/>
                <a:gd name="connsiteX165" fmla="*/ 257390 w 968590"/>
                <a:gd name="connsiteY165" fmla="*/ 412811 h 1397061"/>
                <a:gd name="connsiteX166" fmla="*/ 251040 w 968590"/>
                <a:gd name="connsiteY166" fmla="*/ 400111 h 1397061"/>
                <a:gd name="connsiteX167" fmla="*/ 244690 w 968590"/>
                <a:gd name="connsiteY167" fmla="*/ 381061 h 1397061"/>
                <a:gd name="connsiteX168" fmla="*/ 241515 w 968590"/>
                <a:gd name="connsiteY168" fmla="*/ 371536 h 1397061"/>
                <a:gd name="connsiteX169" fmla="*/ 247865 w 968590"/>
                <a:gd name="connsiteY169" fmla="*/ 130236 h 1397061"/>
                <a:gd name="connsiteX170" fmla="*/ 251040 w 968590"/>
                <a:gd name="connsiteY170" fmla="*/ 117536 h 1397061"/>
                <a:gd name="connsiteX171" fmla="*/ 254215 w 968590"/>
                <a:gd name="connsiteY171" fmla="*/ 82611 h 1397061"/>
                <a:gd name="connsiteX172" fmla="*/ 247865 w 968590"/>
                <a:gd name="connsiteY172" fmla="*/ 28636 h 1397061"/>
                <a:gd name="connsiteX173" fmla="*/ 241515 w 968590"/>
                <a:gd name="connsiteY173" fmla="*/ 9586 h 1397061"/>
                <a:gd name="connsiteX174" fmla="*/ 219290 w 968590"/>
                <a:gd name="connsiteY174" fmla="*/ 3236 h 1397061"/>
                <a:gd name="connsiteX175" fmla="*/ 206590 w 968590"/>
                <a:gd name="connsiteY175" fmla="*/ 31811 h 1397061"/>
                <a:gd name="connsiteX176" fmla="*/ 200240 w 968590"/>
                <a:gd name="connsiteY176" fmla="*/ 60386 h 1397061"/>
                <a:gd name="connsiteX177" fmla="*/ 193890 w 968590"/>
                <a:gd name="connsiteY177" fmla="*/ 79436 h 1397061"/>
                <a:gd name="connsiteX178" fmla="*/ 190715 w 968590"/>
                <a:gd name="connsiteY178" fmla="*/ 98486 h 1397061"/>
                <a:gd name="connsiteX179" fmla="*/ 187540 w 968590"/>
                <a:gd name="connsiteY179" fmla="*/ 114361 h 1397061"/>
                <a:gd name="connsiteX180" fmla="*/ 190715 w 968590"/>
                <a:gd name="connsiteY180" fmla="*/ 187386 h 1397061"/>
                <a:gd name="connsiteX181" fmla="*/ 197065 w 968590"/>
                <a:gd name="connsiteY181" fmla="*/ 225486 h 1397061"/>
                <a:gd name="connsiteX182" fmla="*/ 203415 w 968590"/>
                <a:gd name="connsiteY182" fmla="*/ 273111 h 1397061"/>
                <a:gd name="connsiteX183" fmla="*/ 206590 w 968590"/>
                <a:gd name="connsiteY183" fmla="*/ 301686 h 1397061"/>
                <a:gd name="connsiteX184" fmla="*/ 203415 w 968590"/>
                <a:gd name="connsiteY184" fmla="*/ 374711 h 1397061"/>
                <a:gd name="connsiteX185" fmla="*/ 197065 w 968590"/>
                <a:gd name="connsiteY185" fmla="*/ 384236 h 1397061"/>
                <a:gd name="connsiteX186" fmla="*/ 178015 w 968590"/>
                <a:gd name="connsiteY186" fmla="*/ 400111 h 1397061"/>
                <a:gd name="connsiteX187" fmla="*/ 168490 w 968590"/>
                <a:gd name="connsiteY187" fmla="*/ 403286 h 1397061"/>
                <a:gd name="connsiteX188" fmla="*/ 158965 w 968590"/>
                <a:gd name="connsiteY188" fmla="*/ 396936 h 1397061"/>
                <a:gd name="connsiteX189" fmla="*/ 152615 w 968590"/>
                <a:gd name="connsiteY189" fmla="*/ 374711 h 1397061"/>
                <a:gd name="connsiteX190" fmla="*/ 149440 w 968590"/>
                <a:gd name="connsiteY190" fmla="*/ 314386 h 1397061"/>
                <a:gd name="connsiteX191" fmla="*/ 146265 w 968590"/>
                <a:gd name="connsiteY191" fmla="*/ 292161 h 1397061"/>
                <a:gd name="connsiteX192" fmla="*/ 143090 w 968590"/>
                <a:gd name="connsiteY192" fmla="*/ 38161 h 1397061"/>
                <a:gd name="connsiteX193" fmla="*/ 130390 w 968590"/>
                <a:gd name="connsiteY193" fmla="*/ 25461 h 1397061"/>
                <a:gd name="connsiteX194" fmla="*/ 120865 w 968590"/>
                <a:gd name="connsiteY194" fmla="*/ 28636 h 1397061"/>
                <a:gd name="connsiteX195" fmla="*/ 114515 w 968590"/>
                <a:gd name="connsiteY195" fmla="*/ 54036 h 1397061"/>
                <a:gd name="connsiteX196" fmla="*/ 111340 w 968590"/>
                <a:gd name="connsiteY196" fmla="*/ 63561 h 1397061"/>
                <a:gd name="connsiteX197" fmla="*/ 117690 w 968590"/>
                <a:gd name="connsiteY197" fmla="*/ 308036 h 1397061"/>
                <a:gd name="connsiteX198" fmla="*/ 127215 w 968590"/>
                <a:gd name="connsiteY198" fmla="*/ 339786 h 1397061"/>
                <a:gd name="connsiteX199" fmla="*/ 124040 w 968590"/>
                <a:gd name="connsiteY199" fmla="*/ 362011 h 1397061"/>
                <a:gd name="connsiteX200" fmla="*/ 114515 w 968590"/>
                <a:gd name="connsiteY200" fmla="*/ 365186 h 1397061"/>
                <a:gd name="connsiteX201" fmla="*/ 104990 w 968590"/>
                <a:gd name="connsiteY201" fmla="*/ 374711 h 1397061"/>
                <a:gd name="connsiteX202" fmla="*/ 85940 w 968590"/>
                <a:gd name="connsiteY202" fmla="*/ 384236 h 1397061"/>
                <a:gd name="connsiteX203" fmla="*/ 70065 w 968590"/>
                <a:gd name="connsiteY203" fmla="*/ 381061 h 1397061"/>
                <a:gd name="connsiteX204" fmla="*/ 60540 w 968590"/>
                <a:gd name="connsiteY204" fmla="*/ 349311 h 1397061"/>
                <a:gd name="connsiteX205" fmla="*/ 66890 w 968590"/>
                <a:gd name="connsiteY205" fmla="*/ 146111 h 1397061"/>
                <a:gd name="connsiteX206" fmla="*/ 70065 w 968590"/>
                <a:gd name="connsiteY206" fmla="*/ 133411 h 1397061"/>
                <a:gd name="connsiteX207" fmla="*/ 66890 w 968590"/>
                <a:gd name="connsiteY207" fmla="*/ 82611 h 1397061"/>
                <a:gd name="connsiteX208" fmla="*/ 57365 w 968590"/>
                <a:gd name="connsiteY208" fmla="*/ 76261 h 1397061"/>
                <a:gd name="connsiteX209" fmla="*/ 54190 w 968590"/>
                <a:gd name="connsiteY209" fmla="*/ 69911 h 139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68590" h="1397061">
                  <a:moveTo>
                    <a:pt x="54190" y="69911"/>
                  </a:moveTo>
                  <a:cubicBezTo>
                    <a:pt x="51015" y="70440"/>
                    <a:pt x="43000" y="75420"/>
                    <a:pt x="38315" y="79436"/>
                  </a:cubicBezTo>
                  <a:cubicBezTo>
                    <a:pt x="35418" y="81919"/>
                    <a:pt x="33672" y="85548"/>
                    <a:pt x="31965" y="88961"/>
                  </a:cubicBezTo>
                  <a:cubicBezTo>
                    <a:pt x="29688" y="93516"/>
                    <a:pt x="26632" y="107117"/>
                    <a:pt x="25615" y="111186"/>
                  </a:cubicBezTo>
                  <a:cubicBezTo>
                    <a:pt x="24557" y="194794"/>
                    <a:pt x="24319" y="278417"/>
                    <a:pt x="22440" y="362011"/>
                  </a:cubicBezTo>
                  <a:cubicBezTo>
                    <a:pt x="21905" y="385805"/>
                    <a:pt x="20583" y="388488"/>
                    <a:pt x="16090" y="406461"/>
                  </a:cubicBezTo>
                  <a:cubicBezTo>
                    <a:pt x="-8034" y="623576"/>
                    <a:pt x="-3432" y="571648"/>
                    <a:pt x="19265" y="1025586"/>
                  </a:cubicBezTo>
                  <a:cubicBezTo>
                    <a:pt x="20483" y="1049949"/>
                    <a:pt x="20266" y="1084565"/>
                    <a:pt x="25615" y="1111311"/>
                  </a:cubicBezTo>
                  <a:cubicBezTo>
                    <a:pt x="26610" y="1116288"/>
                    <a:pt x="34328" y="1134681"/>
                    <a:pt x="35140" y="1136711"/>
                  </a:cubicBezTo>
                  <a:cubicBezTo>
                    <a:pt x="35856" y="1141009"/>
                    <a:pt x="38907" y="1162433"/>
                    <a:pt x="41490" y="1168461"/>
                  </a:cubicBezTo>
                  <a:cubicBezTo>
                    <a:pt x="42993" y="1171968"/>
                    <a:pt x="45947" y="1174673"/>
                    <a:pt x="47840" y="1177986"/>
                  </a:cubicBezTo>
                  <a:cubicBezTo>
                    <a:pt x="50188" y="1182095"/>
                    <a:pt x="52326" y="1186336"/>
                    <a:pt x="54190" y="1190686"/>
                  </a:cubicBezTo>
                  <a:cubicBezTo>
                    <a:pt x="55508" y="1193762"/>
                    <a:pt x="55509" y="1197426"/>
                    <a:pt x="57365" y="1200211"/>
                  </a:cubicBezTo>
                  <a:cubicBezTo>
                    <a:pt x="71409" y="1221277"/>
                    <a:pt x="62852" y="1198486"/>
                    <a:pt x="73240" y="1219261"/>
                  </a:cubicBezTo>
                  <a:cubicBezTo>
                    <a:pt x="86385" y="1245551"/>
                    <a:pt x="64567" y="1211014"/>
                    <a:pt x="82765" y="1238311"/>
                  </a:cubicBezTo>
                  <a:cubicBezTo>
                    <a:pt x="84376" y="1244756"/>
                    <a:pt x="86382" y="1254159"/>
                    <a:pt x="89115" y="1260536"/>
                  </a:cubicBezTo>
                  <a:cubicBezTo>
                    <a:pt x="90979" y="1264886"/>
                    <a:pt x="93803" y="1268804"/>
                    <a:pt x="95465" y="1273236"/>
                  </a:cubicBezTo>
                  <a:cubicBezTo>
                    <a:pt x="96997" y="1277322"/>
                    <a:pt x="97386" y="1281756"/>
                    <a:pt x="98640" y="1285936"/>
                  </a:cubicBezTo>
                  <a:cubicBezTo>
                    <a:pt x="100563" y="1292347"/>
                    <a:pt x="99635" y="1300970"/>
                    <a:pt x="104990" y="1304986"/>
                  </a:cubicBezTo>
                  <a:cubicBezTo>
                    <a:pt x="109223" y="1308161"/>
                    <a:pt x="113948" y="1310769"/>
                    <a:pt x="117690" y="1314511"/>
                  </a:cubicBezTo>
                  <a:cubicBezTo>
                    <a:pt x="138857" y="1335678"/>
                    <a:pt x="108165" y="1313453"/>
                    <a:pt x="133565" y="1330386"/>
                  </a:cubicBezTo>
                  <a:cubicBezTo>
                    <a:pt x="135682" y="1333561"/>
                    <a:pt x="136329" y="1338607"/>
                    <a:pt x="139915" y="1339911"/>
                  </a:cubicBezTo>
                  <a:cubicBezTo>
                    <a:pt x="182472" y="1355386"/>
                    <a:pt x="155336" y="1332984"/>
                    <a:pt x="181190" y="1349436"/>
                  </a:cubicBezTo>
                  <a:cubicBezTo>
                    <a:pt x="188871" y="1354324"/>
                    <a:pt x="195608" y="1360627"/>
                    <a:pt x="203415" y="1365311"/>
                  </a:cubicBezTo>
                  <a:cubicBezTo>
                    <a:pt x="206285" y="1367033"/>
                    <a:pt x="209893" y="1367101"/>
                    <a:pt x="212940" y="1368486"/>
                  </a:cubicBezTo>
                  <a:cubicBezTo>
                    <a:pt x="221558" y="1372403"/>
                    <a:pt x="229157" y="1378890"/>
                    <a:pt x="238340" y="1381186"/>
                  </a:cubicBezTo>
                  <a:cubicBezTo>
                    <a:pt x="270939" y="1389336"/>
                    <a:pt x="230534" y="1378259"/>
                    <a:pt x="263740" y="1390711"/>
                  </a:cubicBezTo>
                  <a:cubicBezTo>
                    <a:pt x="268864" y="1392633"/>
                    <a:pt x="288004" y="1396199"/>
                    <a:pt x="292315" y="1397061"/>
                  </a:cubicBezTo>
                  <a:cubicBezTo>
                    <a:pt x="323007" y="1396003"/>
                    <a:pt x="353814" y="1396752"/>
                    <a:pt x="384390" y="1393886"/>
                  </a:cubicBezTo>
                  <a:cubicBezTo>
                    <a:pt x="388189" y="1393530"/>
                    <a:pt x="390342" y="1388876"/>
                    <a:pt x="393915" y="1387536"/>
                  </a:cubicBezTo>
                  <a:cubicBezTo>
                    <a:pt x="398968" y="1385641"/>
                    <a:pt x="404481" y="1385326"/>
                    <a:pt x="409790" y="1384361"/>
                  </a:cubicBezTo>
                  <a:cubicBezTo>
                    <a:pt x="429932" y="1380699"/>
                    <a:pt x="432160" y="1380771"/>
                    <a:pt x="454240" y="1378011"/>
                  </a:cubicBezTo>
                  <a:cubicBezTo>
                    <a:pt x="539062" y="1344082"/>
                    <a:pt x="449837" y="1377575"/>
                    <a:pt x="689190" y="1368486"/>
                  </a:cubicBezTo>
                  <a:cubicBezTo>
                    <a:pt x="699975" y="1368076"/>
                    <a:pt x="710321" y="1364067"/>
                    <a:pt x="720940" y="1362136"/>
                  </a:cubicBezTo>
                  <a:cubicBezTo>
                    <a:pt x="758303" y="1355343"/>
                    <a:pt x="753828" y="1356365"/>
                    <a:pt x="787615" y="1352611"/>
                  </a:cubicBezTo>
                  <a:cubicBezTo>
                    <a:pt x="791848" y="1351553"/>
                    <a:pt x="796526" y="1351601"/>
                    <a:pt x="800315" y="1349436"/>
                  </a:cubicBezTo>
                  <a:cubicBezTo>
                    <a:pt x="808379" y="1344828"/>
                    <a:pt x="813277" y="1333299"/>
                    <a:pt x="819365" y="1327211"/>
                  </a:cubicBezTo>
                  <a:cubicBezTo>
                    <a:pt x="822063" y="1324513"/>
                    <a:pt x="826018" y="1323374"/>
                    <a:pt x="828890" y="1320861"/>
                  </a:cubicBezTo>
                  <a:cubicBezTo>
                    <a:pt x="834522" y="1315933"/>
                    <a:pt x="839133" y="1309914"/>
                    <a:pt x="844765" y="1304986"/>
                  </a:cubicBezTo>
                  <a:cubicBezTo>
                    <a:pt x="860134" y="1291538"/>
                    <a:pt x="849111" y="1306756"/>
                    <a:pt x="863815" y="1289111"/>
                  </a:cubicBezTo>
                  <a:cubicBezTo>
                    <a:pt x="866258" y="1286180"/>
                    <a:pt x="867875" y="1282639"/>
                    <a:pt x="870165" y="1279586"/>
                  </a:cubicBezTo>
                  <a:cubicBezTo>
                    <a:pt x="874231" y="1274165"/>
                    <a:pt x="879106" y="1269350"/>
                    <a:pt x="882865" y="1263711"/>
                  </a:cubicBezTo>
                  <a:cubicBezTo>
                    <a:pt x="885490" y="1259773"/>
                    <a:pt x="886590" y="1254949"/>
                    <a:pt x="889215" y="1251011"/>
                  </a:cubicBezTo>
                  <a:cubicBezTo>
                    <a:pt x="892974" y="1245372"/>
                    <a:pt x="897849" y="1240557"/>
                    <a:pt x="901915" y="1235136"/>
                  </a:cubicBezTo>
                  <a:cubicBezTo>
                    <a:pt x="904205" y="1232083"/>
                    <a:pt x="905922" y="1228623"/>
                    <a:pt x="908265" y="1225611"/>
                  </a:cubicBezTo>
                  <a:cubicBezTo>
                    <a:pt x="913340" y="1219086"/>
                    <a:pt x="918976" y="1213016"/>
                    <a:pt x="924140" y="1206561"/>
                  </a:cubicBezTo>
                  <a:cubicBezTo>
                    <a:pt x="927446" y="1202429"/>
                    <a:pt x="930490" y="1198094"/>
                    <a:pt x="933665" y="1193861"/>
                  </a:cubicBezTo>
                  <a:cubicBezTo>
                    <a:pt x="934723" y="1189628"/>
                    <a:pt x="935219" y="1185213"/>
                    <a:pt x="936840" y="1181161"/>
                  </a:cubicBezTo>
                  <a:cubicBezTo>
                    <a:pt x="946947" y="1155894"/>
                    <a:pt x="944605" y="1168805"/>
                    <a:pt x="955890" y="1146236"/>
                  </a:cubicBezTo>
                  <a:cubicBezTo>
                    <a:pt x="957907" y="1142201"/>
                    <a:pt x="961562" y="1127402"/>
                    <a:pt x="962240" y="1124011"/>
                  </a:cubicBezTo>
                  <a:cubicBezTo>
                    <a:pt x="970025" y="1085087"/>
                    <a:pt x="961215" y="1121760"/>
                    <a:pt x="968590" y="1092261"/>
                  </a:cubicBezTo>
                  <a:cubicBezTo>
                    <a:pt x="966473" y="1050986"/>
                    <a:pt x="969034" y="1009203"/>
                    <a:pt x="962240" y="968436"/>
                  </a:cubicBezTo>
                  <a:lnTo>
                    <a:pt x="955890" y="930336"/>
                  </a:lnTo>
                  <a:cubicBezTo>
                    <a:pt x="956948" y="898586"/>
                    <a:pt x="957253" y="866802"/>
                    <a:pt x="959065" y="835086"/>
                  </a:cubicBezTo>
                  <a:cubicBezTo>
                    <a:pt x="959373" y="829698"/>
                    <a:pt x="962240" y="824607"/>
                    <a:pt x="962240" y="819211"/>
                  </a:cubicBezTo>
                  <a:cubicBezTo>
                    <a:pt x="962240" y="617067"/>
                    <a:pt x="961086" y="414920"/>
                    <a:pt x="959065" y="212786"/>
                  </a:cubicBezTo>
                  <a:cubicBezTo>
                    <a:pt x="959007" y="206937"/>
                    <a:pt x="953465" y="165937"/>
                    <a:pt x="952715" y="158811"/>
                  </a:cubicBezTo>
                  <a:cubicBezTo>
                    <a:pt x="951298" y="145347"/>
                    <a:pt x="950173" y="120067"/>
                    <a:pt x="946365" y="104836"/>
                  </a:cubicBezTo>
                  <a:cubicBezTo>
                    <a:pt x="944269" y="96452"/>
                    <a:pt x="940615" y="83211"/>
                    <a:pt x="933665" y="76261"/>
                  </a:cubicBezTo>
                  <a:cubicBezTo>
                    <a:pt x="927510" y="70106"/>
                    <a:pt x="922362" y="69318"/>
                    <a:pt x="914615" y="66736"/>
                  </a:cubicBezTo>
                  <a:lnTo>
                    <a:pt x="908265" y="85786"/>
                  </a:lnTo>
                  <a:lnTo>
                    <a:pt x="905090" y="95311"/>
                  </a:lnTo>
                  <a:cubicBezTo>
                    <a:pt x="906148" y="158811"/>
                    <a:pt x="908265" y="222302"/>
                    <a:pt x="908265" y="285811"/>
                  </a:cubicBezTo>
                  <a:cubicBezTo>
                    <a:pt x="908265" y="323911"/>
                    <a:pt x="920288" y="336950"/>
                    <a:pt x="895565" y="349311"/>
                  </a:cubicBezTo>
                  <a:cubicBezTo>
                    <a:pt x="892572" y="350808"/>
                    <a:pt x="889215" y="351428"/>
                    <a:pt x="886040" y="352486"/>
                  </a:cubicBezTo>
                  <a:cubicBezTo>
                    <a:pt x="882865" y="351428"/>
                    <a:pt x="879128" y="351402"/>
                    <a:pt x="876515" y="349311"/>
                  </a:cubicBezTo>
                  <a:cubicBezTo>
                    <a:pt x="873535" y="346927"/>
                    <a:pt x="871668" y="343293"/>
                    <a:pt x="870165" y="339786"/>
                  </a:cubicBezTo>
                  <a:cubicBezTo>
                    <a:pt x="867582" y="333758"/>
                    <a:pt x="864531" y="312334"/>
                    <a:pt x="863815" y="308036"/>
                  </a:cubicBezTo>
                  <a:cubicBezTo>
                    <a:pt x="862757" y="256178"/>
                    <a:pt x="862211" y="204306"/>
                    <a:pt x="860640" y="152461"/>
                  </a:cubicBezTo>
                  <a:cubicBezTo>
                    <a:pt x="858588" y="84754"/>
                    <a:pt x="861502" y="118241"/>
                    <a:pt x="854290" y="85786"/>
                  </a:cubicBezTo>
                  <a:cubicBezTo>
                    <a:pt x="851694" y="74103"/>
                    <a:pt x="853170" y="68791"/>
                    <a:pt x="844765" y="60386"/>
                  </a:cubicBezTo>
                  <a:cubicBezTo>
                    <a:pt x="842067" y="57688"/>
                    <a:pt x="838415" y="56153"/>
                    <a:pt x="835240" y="54036"/>
                  </a:cubicBezTo>
                  <a:cubicBezTo>
                    <a:pt x="831007" y="55094"/>
                    <a:pt x="825380" y="53898"/>
                    <a:pt x="822540" y="57211"/>
                  </a:cubicBezTo>
                  <a:cubicBezTo>
                    <a:pt x="819812" y="60394"/>
                    <a:pt x="814553" y="82810"/>
                    <a:pt x="813015" y="88961"/>
                  </a:cubicBezTo>
                  <a:cubicBezTo>
                    <a:pt x="805557" y="238112"/>
                    <a:pt x="814414" y="48435"/>
                    <a:pt x="806665" y="308036"/>
                  </a:cubicBezTo>
                  <a:cubicBezTo>
                    <a:pt x="806096" y="327107"/>
                    <a:pt x="805143" y="346178"/>
                    <a:pt x="803490" y="365186"/>
                  </a:cubicBezTo>
                  <a:cubicBezTo>
                    <a:pt x="803023" y="370562"/>
                    <a:pt x="802210" y="376008"/>
                    <a:pt x="800315" y="381061"/>
                  </a:cubicBezTo>
                  <a:cubicBezTo>
                    <a:pt x="798975" y="384634"/>
                    <a:pt x="796945" y="388202"/>
                    <a:pt x="793965" y="390586"/>
                  </a:cubicBezTo>
                  <a:cubicBezTo>
                    <a:pt x="791352" y="392677"/>
                    <a:pt x="787615" y="392703"/>
                    <a:pt x="784440" y="393761"/>
                  </a:cubicBezTo>
                  <a:cubicBezTo>
                    <a:pt x="780207" y="391644"/>
                    <a:pt x="774175" y="391470"/>
                    <a:pt x="771740" y="387411"/>
                  </a:cubicBezTo>
                  <a:cubicBezTo>
                    <a:pt x="767250" y="379927"/>
                    <a:pt x="765390" y="362011"/>
                    <a:pt x="765390" y="362011"/>
                  </a:cubicBezTo>
                  <a:cubicBezTo>
                    <a:pt x="764332" y="351428"/>
                    <a:pt x="763390" y="340832"/>
                    <a:pt x="762215" y="330261"/>
                  </a:cubicBezTo>
                  <a:cubicBezTo>
                    <a:pt x="761273" y="321781"/>
                    <a:pt x="759040" y="313394"/>
                    <a:pt x="759040" y="304861"/>
                  </a:cubicBezTo>
                  <a:cubicBezTo>
                    <a:pt x="759040" y="273093"/>
                    <a:pt x="760403" y="241327"/>
                    <a:pt x="762215" y="209611"/>
                  </a:cubicBezTo>
                  <a:cubicBezTo>
                    <a:pt x="762523" y="204223"/>
                    <a:pt x="763970" y="198942"/>
                    <a:pt x="765390" y="193736"/>
                  </a:cubicBezTo>
                  <a:cubicBezTo>
                    <a:pt x="767151" y="187278"/>
                    <a:pt x="771740" y="174686"/>
                    <a:pt x="771740" y="174686"/>
                  </a:cubicBezTo>
                  <a:cubicBezTo>
                    <a:pt x="770682" y="139761"/>
                    <a:pt x="770503" y="104798"/>
                    <a:pt x="768565" y="69911"/>
                  </a:cubicBezTo>
                  <a:cubicBezTo>
                    <a:pt x="768379" y="66569"/>
                    <a:pt x="766202" y="63633"/>
                    <a:pt x="765390" y="60386"/>
                  </a:cubicBezTo>
                  <a:cubicBezTo>
                    <a:pt x="764081" y="55151"/>
                    <a:pt x="764110" y="49564"/>
                    <a:pt x="762215" y="44511"/>
                  </a:cubicBezTo>
                  <a:cubicBezTo>
                    <a:pt x="760875" y="40938"/>
                    <a:pt x="757982" y="38161"/>
                    <a:pt x="755865" y="34986"/>
                  </a:cubicBezTo>
                  <a:cubicBezTo>
                    <a:pt x="749515" y="36044"/>
                    <a:pt x="742274" y="34749"/>
                    <a:pt x="736815" y="38161"/>
                  </a:cubicBezTo>
                  <a:cubicBezTo>
                    <a:pt x="732945" y="40580"/>
                    <a:pt x="724222" y="69377"/>
                    <a:pt x="724115" y="69911"/>
                  </a:cubicBezTo>
                  <a:lnTo>
                    <a:pt x="717765" y="101661"/>
                  </a:lnTo>
                  <a:lnTo>
                    <a:pt x="714590" y="117536"/>
                  </a:lnTo>
                  <a:cubicBezTo>
                    <a:pt x="713353" y="194226"/>
                    <a:pt x="726895" y="277471"/>
                    <a:pt x="701890" y="352486"/>
                  </a:cubicBezTo>
                  <a:cubicBezTo>
                    <a:pt x="701621" y="354368"/>
                    <a:pt x="699570" y="378191"/>
                    <a:pt x="695540" y="384236"/>
                  </a:cubicBezTo>
                  <a:cubicBezTo>
                    <a:pt x="693049" y="387972"/>
                    <a:pt x="689464" y="390886"/>
                    <a:pt x="686015" y="393761"/>
                  </a:cubicBezTo>
                  <a:cubicBezTo>
                    <a:pt x="683084" y="396204"/>
                    <a:pt x="679665" y="397994"/>
                    <a:pt x="676490" y="400111"/>
                  </a:cubicBezTo>
                  <a:cubicBezTo>
                    <a:pt x="547065" y="367755"/>
                    <a:pt x="683011" y="406095"/>
                    <a:pt x="660615" y="38161"/>
                  </a:cubicBezTo>
                  <a:cubicBezTo>
                    <a:pt x="660208" y="31480"/>
                    <a:pt x="641565" y="31811"/>
                    <a:pt x="641565" y="31811"/>
                  </a:cubicBezTo>
                  <a:cubicBezTo>
                    <a:pt x="637332" y="32869"/>
                    <a:pt x="629019" y="30625"/>
                    <a:pt x="628865" y="34986"/>
                  </a:cubicBezTo>
                  <a:cubicBezTo>
                    <a:pt x="625729" y="123837"/>
                    <a:pt x="632040" y="212780"/>
                    <a:pt x="632040" y="301686"/>
                  </a:cubicBezTo>
                  <a:cubicBezTo>
                    <a:pt x="632040" y="316991"/>
                    <a:pt x="630787" y="346498"/>
                    <a:pt x="625690" y="365186"/>
                  </a:cubicBezTo>
                  <a:cubicBezTo>
                    <a:pt x="623929" y="371644"/>
                    <a:pt x="623053" y="378667"/>
                    <a:pt x="619340" y="384236"/>
                  </a:cubicBezTo>
                  <a:lnTo>
                    <a:pt x="606640" y="403286"/>
                  </a:lnTo>
                  <a:cubicBezTo>
                    <a:pt x="601348" y="401169"/>
                    <a:pt x="595143" y="400585"/>
                    <a:pt x="590765" y="396936"/>
                  </a:cubicBezTo>
                  <a:cubicBezTo>
                    <a:pt x="588194" y="394793"/>
                    <a:pt x="587766" y="390753"/>
                    <a:pt x="587590" y="387411"/>
                  </a:cubicBezTo>
                  <a:cubicBezTo>
                    <a:pt x="585642" y="350405"/>
                    <a:pt x="586471" y="313286"/>
                    <a:pt x="584415" y="276286"/>
                  </a:cubicBezTo>
                  <a:cubicBezTo>
                    <a:pt x="583329" y="256729"/>
                    <a:pt x="577975" y="215239"/>
                    <a:pt x="574890" y="190561"/>
                  </a:cubicBezTo>
                  <a:cubicBezTo>
                    <a:pt x="573832" y="129178"/>
                    <a:pt x="575799" y="67667"/>
                    <a:pt x="571715" y="6411"/>
                  </a:cubicBezTo>
                  <a:cubicBezTo>
                    <a:pt x="570924" y="-5451"/>
                    <a:pt x="551752" y="2670"/>
                    <a:pt x="549490" y="3236"/>
                  </a:cubicBezTo>
                  <a:cubicBezTo>
                    <a:pt x="548432" y="7469"/>
                    <a:pt x="547096" y="11643"/>
                    <a:pt x="546315" y="15936"/>
                  </a:cubicBezTo>
                  <a:cubicBezTo>
                    <a:pt x="535020" y="78061"/>
                    <a:pt x="544396" y="147913"/>
                    <a:pt x="546315" y="206436"/>
                  </a:cubicBezTo>
                  <a:cubicBezTo>
                    <a:pt x="546595" y="214964"/>
                    <a:pt x="548694" y="223341"/>
                    <a:pt x="549490" y="231836"/>
                  </a:cubicBezTo>
                  <a:cubicBezTo>
                    <a:pt x="560078" y="344773"/>
                    <a:pt x="551497" y="273293"/>
                    <a:pt x="559015" y="333436"/>
                  </a:cubicBezTo>
                  <a:cubicBezTo>
                    <a:pt x="557957" y="356719"/>
                    <a:pt x="559522" y="380271"/>
                    <a:pt x="555840" y="403286"/>
                  </a:cubicBezTo>
                  <a:cubicBezTo>
                    <a:pt x="555131" y="407720"/>
                    <a:pt x="550733" y="412008"/>
                    <a:pt x="546315" y="412811"/>
                  </a:cubicBezTo>
                  <a:cubicBezTo>
                    <a:pt x="537920" y="414337"/>
                    <a:pt x="529382" y="410694"/>
                    <a:pt x="520915" y="409636"/>
                  </a:cubicBezTo>
                  <a:cubicBezTo>
                    <a:pt x="517740" y="405403"/>
                    <a:pt x="513757" y="401669"/>
                    <a:pt x="511390" y="396936"/>
                  </a:cubicBezTo>
                  <a:cubicBezTo>
                    <a:pt x="509439" y="393033"/>
                    <a:pt x="509747" y="388322"/>
                    <a:pt x="508215" y="384236"/>
                  </a:cubicBezTo>
                  <a:cubicBezTo>
                    <a:pt x="506553" y="379804"/>
                    <a:pt x="503982" y="375769"/>
                    <a:pt x="501865" y="371536"/>
                  </a:cubicBezTo>
                  <a:cubicBezTo>
                    <a:pt x="500807" y="366244"/>
                    <a:pt x="499861" y="360929"/>
                    <a:pt x="498690" y="355661"/>
                  </a:cubicBezTo>
                  <a:cubicBezTo>
                    <a:pt x="497743" y="351401"/>
                    <a:pt x="495515" y="347325"/>
                    <a:pt x="495515" y="342961"/>
                  </a:cubicBezTo>
                  <a:cubicBezTo>
                    <a:pt x="495515" y="297440"/>
                    <a:pt x="497632" y="251944"/>
                    <a:pt x="498690" y="206436"/>
                  </a:cubicBezTo>
                  <a:cubicBezTo>
                    <a:pt x="497632" y="142936"/>
                    <a:pt x="498536" y="79373"/>
                    <a:pt x="495515" y="15936"/>
                  </a:cubicBezTo>
                  <a:cubicBezTo>
                    <a:pt x="495333" y="12124"/>
                    <a:pt x="491863" y="9109"/>
                    <a:pt x="489165" y="6411"/>
                  </a:cubicBezTo>
                  <a:cubicBezTo>
                    <a:pt x="486467" y="3713"/>
                    <a:pt x="482815" y="2178"/>
                    <a:pt x="479640" y="61"/>
                  </a:cubicBezTo>
                  <a:cubicBezTo>
                    <a:pt x="470070" y="6441"/>
                    <a:pt x="466940" y="5443"/>
                    <a:pt x="466940" y="19111"/>
                  </a:cubicBezTo>
                  <a:cubicBezTo>
                    <a:pt x="466940" y="76975"/>
                    <a:pt x="464455" y="90477"/>
                    <a:pt x="473290" y="130236"/>
                  </a:cubicBezTo>
                  <a:cubicBezTo>
                    <a:pt x="474237" y="134496"/>
                    <a:pt x="475748" y="138632"/>
                    <a:pt x="476465" y="142936"/>
                  </a:cubicBezTo>
                  <a:cubicBezTo>
                    <a:pt x="478926" y="157699"/>
                    <a:pt x="482815" y="187386"/>
                    <a:pt x="482815" y="187386"/>
                  </a:cubicBezTo>
                  <a:cubicBezTo>
                    <a:pt x="481757" y="259353"/>
                    <a:pt x="481667" y="331340"/>
                    <a:pt x="479640" y="403286"/>
                  </a:cubicBezTo>
                  <a:cubicBezTo>
                    <a:pt x="479546" y="406631"/>
                    <a:pt x="478832" y="410444"/>
                    <a:pt x="476465" y="412811"/>
                  </a:cubicBezTo>
                  <a:cubicBezTo>
                    <a:pt x="474098" y="415178"/>
                    <a:pt x="469933" y="414489"/>
                    <a:pt x="466940" y="415986"/>
                  </a:cubicBezTo>
                  <a:cubicBezTo>
                    <a:pt x="463527" y="417693"/>
                    <a:pt x="460590" y="420219"/>
                    <a:pt x="457415" y="422336"/>
                  </a:cubicBezTo>
                  <a:cubicBezTo>
                    <a:pt x="451065" y="421278"/>
                    <a:pt x="444123" y="422040"/>
                    <a:pt x="438365" y="419161"/>
                  </a:cubicBezTo>
                  <a:cubicBezTo>
                    <a:pt x="434952" y="417454"/>
                    <a:pt x="433518" y="413143"/>
                    <a:pt x="432015" y="409636"/>
                  </a:cubicBezTo>
                  <a:cubicBezTo>
                    <a:pt x="430296" y="405625"/>
                    <a:pt x="430039" y="401132"/>
                    <a:pt x="428840" y="396936"/>
                  </a:cubicBezTo>
                  <a:cubicBezTo>
                    <a:pt x="427921" y="393718"/>
                    <a:pt x="426723" y="390586"/>
                    <a:pt x="425665" y="387411"/>
                  </a:cubicBezTo>
                  <a:cubicBezTo>
                    <a:pt x="416701" y="297772"/>
                    <a:pt x="425768" y="396906"/>
                    <a:pt x="419315" y="200086"/>
                  </a:cubicBezTo>
                  <a:cubicBezTo>
                    <a:pt x="418897" y="187349"/>
                    <a:pt x="417198" y="174686"/>
                    <a:pt x="416140" y="161986"/>
                  </a:cubicBezTo>
                  <a:cubicBezTo>
                    <a:pt x="415082" y="124944"/>
                    <a:pt x="414771" y="87874"/>
                    <a:pt x="412965" y="50861"/>
                  </a:cubicBezTo>
                  <a:cubicBezTo>
                    <a:pt x="412709" y="45615"/>
                    <a:pt x="411259" y="26754"/>
                    <a:pt x="403440" y="22286"/>
                  </a:cubicBezTo>
                  <a:cubicBezTo>
                    <a:pt x="398755" y="19609"/>
                    <a:pt x="392857" y="20169"/>
                    <a:pt x="387565" y="19111"/>
                  </a:cubicBezTo>
                  <a:cubicBezTo>
                    <a:pt x="365624" y="33738"/>
                    <a:pt x="374865" y="23939"/>
                    <a:pt x="374865" y="73086"/>
                  </a:cubicBezTo>
                  <a:cubicBezTo>
                    <a:pt x="374865" y="317171"/>
                    <a:pt x="364190" y="247162"/>
                    <a:pt x="381215" y="349311"/>
                  </a:cubicBezTo>
                  <a:cubicBezTo>
                    <a:pt x="380157" y="376828"/>
                    <a:pt x="381934" y="404601"/>
                    <a:pt x="378040" y="431861"/>
                  </a:cubicBezTo>
                  <a:cubicBezTo>
                    <a:pt x="377500" y="435639"/>
                    <a:pt x="372308" y="437790"/>
                    <a:pt x="368515" y="438211"/>
                  </a:cubicBezTo>
                  <a:cubicBezTo>
                    <a:pt x="362117" y="438922"/>
                    <a:pt x="355815" y="436094"/>
                    <a:pt x="349465" y="435036"/>
                  </a:cubicBezTo>
                  <a:cubicBezTo>
                    <a:pt x="347348" y="431861"/>
                    <a:pt x="344665" y="428998"/>
                    <a:pt x="343115" y="425511"/>
                  </a:cubicBezTo>
                  <a:cubicBezTo>
                    <a:pt x="340397" y="419394"/>
                    <a:pt x="338882" y="412811"/>
                    <a:pt x="336765" y="406461"/>
                  </a:cubicBezTo>
                  <a:lnTo>
                    <a:pt x="333590" y="396936"/>
                  </a:lnTo>
                  <a:cubicBezTo>
                    <a:pt x="332532" y="393761"/>
                    <a:pt x="331227" y="390658"/>
                    <a:pt x="330415" y="387411"/>
                  </a:cubicBezTo>
                  <a:lnTo>
                    <a:pt x="327240" y="374711"/>
                  </a:lnTo>
                  <a:cubicBezTo>
                    <a:pt x="326182" y="254061"/>
                    <a:pt x="331210" y="133204"/>
                    <a:pt x="324065" y="12761"/>
                  </a:cubicBezTo>
                  <a:cubicBezTo>
                    <a:pt x="323613" y="5143"/>
                    <a:pt x="305015" y="61"/>
                    <a:pt x="305015" y="61"/>
                  </a:cubicBezTo>
                  <a:cubicBezTo>
                    <a:pt x="302898" y="3236"/>
                    <a:pt x="300215" y="6099"/>
                    <a:pt x="298665" y="9586"/>
                  </a:cubicBezTo>
                  <a:cubicBezTo>
                    <a:pt x="291956" y="24680"/>
                    <a:pt x="291802" y="31712"/>
                    <a:pt x="289140" y="47686"/>
                  </a:cubicBezTo>
                  <a:cubicBezTo>
                    <a:pt x="290198" y="123886"/>
                    <a:pt x="290362" y="200104"/>
                    <a:pt x="292315" y="276286"/>
                  </a:cubicBezTo>
                  <a:cubicBezTo>
                    <a:pt x="292480" y="282721"/>
                    <a:pt x="294849" y="288930"/>
                    <a:pt x="295490" y="295336"/>
                  </a:cubicBezTo>
                  <a:cubicBezTo>
                    <a:pt x="296968" y="310117"/>
                    <a:pt x="297607" y="324969"/>
                    <a:pt x="298665" y="339786"/>
                  </a:cubicBezTo>
                  <a:cubicBezTo>
                    <a:pt x="297194" y="363329"/>
                    <a:pt x="300018" y="387879"/>
                    <a:pt x="289140" y="409636"/>
                  </a:cubicBezTo>
                  <a:cubicBezTo>
                    <a:pt x="287023" y="413869"/>
                    <a:pt x="285820" y="418700"/>
                    <a:pt x="282790" y="422336"/>
                  </a:cubicBezTo>
                  <a:cubicBezTo>
                    <a:pt x="280347" y="425267"/>
                    <a:pt x="276440" y="426569"/>
                    <a:pt x="273265" y="428686"/>
                  </a:cubicBezTo>
                  <a:cubicBezTo>
                    <a:pt x="269032" y="426569"/>
                    <a:pt x="263912" y="425683"/>
                    <a:pt x="260565" y="422336"/>
                  </a:cubicBezTo>
                  <a:cubicBezTo>
                    <a:pt x="258198" y="419969"/>
                    <a:pt x="258708" y="415887"/>
                    <a:pt x="257390" y="412811"/>
                  </a:cubicBezTo>
                  <a:cubicBezTo>
                    <a:pt x="255526" y="408461"/>
                    <a:pt x="252798" y="404505"/>
                    <a:pt x="251040" y="400111"/>
                  </a:cubicBezTo>
                  <a:cubicBezTo>
                    <a:pt x="248554" y="393896"/>
                    <a:pt x="246807" y="387411"/>
                    <a:pt x="244690" y="381061"/>
                  </a:cubicBezTo>
                  <a:lnTo>
                    <a:pt x="241515" y="371536"/>
                  </a:lnTo>
                  <a:cubicBezTo>
                    <a:pt x="241686" y="359771"/>
                    <a:pt x="234681" y="202750"/>
                    <a:pt x="247865" y="130236"/>
                  </a:cubicBezTo>
                  <a:cubicBezTo>
                    <a:pt x="248646" y="125943"/>
                    <a:pt x="249982" y="121769"/>
                    <a:pt x="251040" y="117536"/>
                  </a:cubicBezTo>
                  <a:cubicBezTo>
                    <a:pt x="252098" y="105894"/>
                    <a:pt x="254215" y="94301"/>
                    <a:pt x="254215" y="82611"/>
                  </a:cubicBezTo>
                  <a:cubicBezTo>
                    <a:pt x="254215" y="62433"/>
                    <a:pt x="253277" y="46676"/>
                    <a:pt x="247865" y="28636"/>
                  </a:cubicBezTo>
                  <a:cubicBezTo>
                    <a:pt x="245942" y="22225"/>
                    <a:pt x="247865" y="11703"/>
                    <a:pt x="241515" y="9586"/>
                  </a:cubicBezTo>
                  <a:cubicBezTo>
                    <a:pt x="227850" y="5031"/>
                    <a:pt x="235237" y="7223"/>
                    <a:pt x="219290" y="3236"/>
                  </a:cubicBezTo>
                  <a:cubicBezTo>
                    <a:pt x="211733" y="25906"/>
                    <a:pt x="216653" y="16717"/>
                    <a:pt x="206590" y="31811"/>
                  </a:cubicBezTo>
                  <a:cubicBezTo>
                    <a:pt x="204777" y="40875"/>
                    <a:pt x="202930" y="51418"/>
                    <a:pt x="200240" y="60386"/>
                  </a:cubicBezTo>
                  <a:cubicBezTo>
                    <a:pt x="198317" y="66797"/>
                    <a:pt x="195513" y="72942"/>
                    <a:pt x="193890" y="79436"/>
                  </a:cubicBezTo>
                  <a:cubicBezTo>
                    <a:pt x="192329" y="85681"/>
                    <a:pt x="191867" y="92152"/>
                    <a:pt x="190715" y="98486"/>
                  </a:cubicBezTo>
                  <a:cubicBezTo>
                    <a:pt x="189750" y="103795"/>
                    <a:pt x="188598" y="109069"/>
                    <a:pt x="187540" y="114361"/>
                  </a:cubicBezTo>
                  <a:cubicBezTo>
                    <a:pt x="188598" y="138703"/>
                    <a:pt x="188634" y="163110"/>
                    <a:pt x="190715" y="187386"/>
                  </a:cubicBezTo>
                  <a:cubicBezTo>
                    <a:pt x="191815" y="200214"/>
                    <a:pt x="195643" y="212690"/>
                    <a:pt x="197065" y="225486"/>
                  </a:cubicBezTo>
                  <a:cubicBezTo>
                    <a:pt x="208023" y="324108"/>
                    <a:pt x="193914" y="201853"/>
                    <a:pt x="203415" y="273111"/>
                  </a:cubicBezTo>
                  <a:cubicBezTo>
                    <a:pt x="204682" y="282611"/>
                    <a:pt x="205532" y="292161"/>
                    <a:pt x="206590" y="301686"/>
                  </a:cubicBezTo>
                  <a:cubicBezTo>
                    <a:pt x="205532" y="326028"/>
                    <a:pt x="206208" y="350507"/>
                    <a:pt x="203415" y="374711"/>
                  </a:cubicBezTo>
                  <a:cubicBezTo>
                    <a:pt x="202978" y="378502"/>
                    <a:pt x="199508" y="381305"/>
                    <a:pt x="197065" y="384236"/>
                  </a:cubicBezTo>
                  <a:cubicBezTo>
                    <a:pt x="192049" y="390255"/>
                    <a:pt x="185151" y="396543"/>
                    <a:pt x="178015" y="400111"/>
                  </a:cubicBezTo>
                  <a:cubicBezTo>
                    <a:pt x="175022" y="401608"/>
                    <a:pt x="171665" y="402228"/>
                    <a:pt x="168490" y="403286"/>
                  </a:cubicBezTo>
                  <a:cubicBezTo>
                    <a:pt x="165315" y="401169"/>
                    <a:pt x="161349" y="399916"/>
                    <a:pt x="158965" y="396936"/>
                  </a:cubicBezTo>
                  <a:cubicBezTo>
                    <a:pt x="157309" y="394866"/>
                    <a:pt x="152822" y="375541"/>
                    <a:pt x="152615" y="374711"/>
                  </a:cubicBezTo>
                  <a:cubicBezTo>
                    <a:pt x="151557" y="354603"/>
                    <a:pt x="150984" y="334463"/>
                    <a:pt x="149440" y="314386"/>
                  </a:cubicBezTo>
                  <a:cubicBezTo>
                    <a:pt x="148866" y="306924"/>
                    <a:pt x="146437" y="299643"/>
                    <a:pt x="146265" y="292161"/>
                  </a:cubicBezTo>
                  <a:cubicBezTo>
                    <a:pt x="144319" y="207510"/>
                    <a:pt x="145130" y="122810"/>
                    <a:pt x="143090" y="38161"/>
                  </a:cubicBezTo>
                  <a:cubicBezTo>
                    <a:pt x="142816" y="26781"/>
                    <a:pt x="139131" y="28375"/>
                    <a:pt x="130390" y="25461"/>
                  </a:cubicBezTo>
                  <a:cubicBezTo>
                    <a:pt x="127215" y="26519"/>
                    <a:pt x="122490" y="25710"/>
                    <a:pt x="120865" y="28636"/>
                  </a:cubicBezTo>
                  <a:cubicBezTo>
                    <a:pt x="116627" y="36265"/>
                    <a:pt x="117275" y="45757"/>
                    <a:pt x="114515" y="54036"/>
                  </a:cubicBezTo>
                  <a:lnTo>
                    <a:pt x="111340" y="63561"/>
                  </a:lnTo>
                  <a:cubicBezTo>
                    <a:pt x="111478" y="73246"/>
                    <a:pt x="104354" y="234691"/>
                    <a:pt x="117690" y="308036"/>
                  </a:cubicBezTo>
                  <a:cubicBezTo>
                    <a:pt x="119609" y="318593"/>
                    <a:pt x="123901" y="329845"/>
                    <a:pt x="127215" y="339786"/>
                  </a:cubicBezTo>
                  <a:cubicBezTo>
                    <a:pt x="126157" y="347194"/>
                    <a:pt x="127387" y="355318"/>
                    <a:pt x="124040" y="362011"/>
                  </a:cubicBezTo>
                  <a:cubicBezTo>
                    <a:pt x="122543" y="365004"/>
                    <a:pt x="117300" y="363330"/>
                    <a:pt x="114515" y="365186"/>
                  </a:cubicBezTo>
                  <a:cubicBezTo>
                    <a:pt x="110779" y="367677"/>
                    <a:pt x="108439" y="371836"/>
                    <a:pt x="104990" y="374711"/>
                  </a:cubicBezTo>
                  <a:cubicBezTo>
                    <a:pt x="96784" y="381550"/>
                    <a:pt x="95486" y="381054"/>
                    <a:pt x="85940" y="384236"/>
                  </a:cubicBezTo>
                  <a:cubicBezTo>
                    <a:pt x="80648" y="383178"/>
                    <a:pt x="73881" y="384877"/>
                    <a:pt x="70065" y="381061"/>
                  </a:cubicBezTo>
                  <a:cubicBezTo>
                    <a:pt x="67488" y="378484"/>
                    <a:pt x="61979" y="355067"/>
                    <a:pt x="60540" y="349311"/>
                  </a:cubicBezTo>
                  <a:cubicBezTo>
                    <a:pt x="61439" y="297191"/>
                    <a:pt x="53872" y="211199"/>
                    <a:pt x="66890" y="146111"/>
                  </a:cubicBezTo>
                  <a:cubicBezTo>
                    <a:pt x="67746" y="141832"/>
                    <a:pt x="69007" y="137644"/>
                    <a:pt x="70065" y="133411"/>
                  </a:cubicBezTo>
                  <a:cubicBezTo>
                    <a:pt x="69007" y="116478"/>
                    <a:pt x="70571" y="99173"/>
                    <a:pt x="66890" y="82611"/>
                  </a:cubicBezTo>
                  <a:cubicBezTo>
                    <a:pt x="66062" y="78886"/>
                    <a:pt x="60063" y="78959"/>
                    <a:pt x="57365" y="76261"/>
                  </a:cubicBezTo>
                  <a:cubicBezTo>
                    <a:pt x="45198" y="64094"/>
                    <a:pt x="57365" y="69382"/>
                    <a:pt x="54190" y="69911"/>
                  </a:cubicBezTo>
                  <a:close/>
                </a:path>
              </a:pathLst>
            </a:cu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" name="Ellipse 30"/>
            <p:cNvSpPr/>
            <p:nvPr/>
          </p:nvSpPr>
          <p:spPr>
            <a:xfrm>
              <a:off x="7376548" y="3068738"/>
              <a:ext cx="142957" cy="214710"/>
            </a:xfrm>
            <a:prstGeom prst="ellipse">
              <a:avLst/>
            </a:prstGeom>
            <a:solidFill>
              <a:srgbClr val="FFFFFF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392" name="Grouper 31"/>
          <p:cNvGrpSpPr>
            <a:grpSpLocks/>
          </p:cNvGrpSpPr>
          <p:nvPr/>
        </p:nvGrpSpPr>
        <p:grpSpPr bwMode="auto">
          <a:xfrm rot="-3000000">
            <a:off x="3016956" y="3217510"/>
            <a:ext cx="431800" cy="756356"/>
            <a:chOff x="6655668" y="2636911"/>
            <a:chExt cx="432048" cy="792089"/>
          </a:xfrm>
        </p:grpSpPr>
        <p:sp>
          <p:nvSpPr>
            <p:cNvPr id="33" name="Forme libre 32"/>
            <p:cNvSpPr/>
            <p:nvPr/>
          </p:nvSpPr>
          <p:spPr>
            <a:xfrm>
              <a:off x="6655668" y="2636911"/>
              <a:ext cx="432048" cy="792089"/>
            </a:xfrm>
            <a:custGeom>
              <a:avLst/>
              <a:gdLst>
                <a:gd name="connsiteX0" fmla="*/ 66675 w 971550"/>
                <a:gd name="connsiteY0" fmla="*/ 92075 h 1412875"/>
                <a:gd name="connsiteX1" fmla="*/ 50800 w 971550"/>
                <a:gd name="connsiteY1" fmla="*/ 104775 h 1412875"/>
                <a:gd name="connsiteX2" fmla="*/ 34925 w 971550"/>
                <a:gd name="connsiteY2" fmla="*/ 139700 h 1412875"/>
                <a:gd name="connsiteX3" fmla="*/ 28575 w 971550"/>
                <a:gd name="connsiteY3" fmla="*/ 158750 h 1412875"/>
                <a:gd name="connsiteX4" fmla="*/ 25400 w 971550"/>
                <a:gd name="connsiteY4" fmla="*/ 241300 h 1412875"/>
                <a:gd name="connsiteX5" fmla="*/ 22225 w 971550"/>
                <a:gd name="connsiteY5" fmla="*/ 393700 h 1412875"/>
                <a:gd name="connsiteX6" fmla="*/ 19050 w 971550"/>
                <a:gd name="connsiteY6" fmla="*/ 409575 h 1412875"/>
                <a:gd name="connsiteX7" fmla="*/ 12700 w 971550"/>
                <a:gd name="connsiteY7" fmla="*/ 454025 h 1412875"/>
                <a:gd name="connsiteX8" fmla="*/ 9525 w 971550"/>
                <a:gd name="connsiteY8" fmla="*/ 542925 h 1412875"/>
                <a:gd name="connsiteX9" fmla="*/ 6350 w 971550"/>
                <a:gd name="connsiteY9" fmla="*/ 571500 h 1412875"/>
                <a:gd name="connsiteX10" fmla="*/ 0 w 971550"/>
                <a:gd name="connsiteY10" fmla="*/ 708025 h 1412875"/>
                <a:gd name="connsiteX11" fmla="*/ 9525 w 971550"/>
                <a:gd name="connsiteY11" fmla="*/ 936625 h 1412875"/>
                <a:gd name="connsiteX12" fmla="*/ 15875 w 971550"/>
                <a:gd name="connsiteY12" fmla="*/ 977900 h 1412875"/>
                <a:gd name="connsiteX13" fmla="*/ 19050 w 971550"/>
                <a:gd name="connsiteY13" fmla="*/ 1009650 h 1412875"/>
                <a:gd name="connsiteX14" fmla="*/ 22225 w 971550"/>
                <a:gd name="connsiteY14" fmla="*/ 1019175 h 1412875"/>
                <a:gd name="connsiteX15" fmla="*/ 25400 w 971550"/>
                <a:gd name="connsiteY15" fmla="*/ 1054100 h 1412875"/>
                <a:gd name="connsiteX16" fmla="*/ 31750 w 971550"/>
                <a:gd name="connsiteY16" fmla="*/ 1069975 h 1412875"/>
                <a:gd name="connsiteX17" fmla="*/ 34925 w 971550"/>
                <a:gd name="connsiteY17" fmla="*/ 1079500 h 1412875"/>
                <a:gd name="connsiteX18" fmla="*/ 47625 w 971550"/>
                <a:gd name="connsiteY18" fmla="*/ 1117600 h 1412875"/>
                <a:gd name="connsiteX19" fmla="*/ 50800 w 971550"/>
                <a:gd name="connsiteY19" fmla="*/ 1133475 h 1412875"/>
                <a:gd name="connsiteX20" fmla="*/ 60325 w 971550"/>
                <a:gd name="connsiteY20" fmla="*/ 1146175 h 1412875"/>
                <a:gd name="connsiteX21" fmla="*/ 66675 w 971550"/>
                <a:gd name="connsiteY21" fmla="*/ 1181100 h 1412875"/>
                <a:gd name="connsiteX22" fmla="*/ 85725 w 971550"/>
                <a:gd name="connsiteY22" fmla="*/ 1206500 h 1412875"/>
                <a:gd name="connsiteX23" fmla="*/ 104775 w 971550"/>
                <a:gd name="connsiteY23" fmla="*/ 1235075 h 1412875"/>
                <a:gd name="connsiteX24" fmla="*/ 111125 w 971550"/>
                <a:gd name="connsiteY24" fmla="*/ 1247775 h 1412875"/>
                <a:gd name="connsiteX25" fmla="*/ 117475 w 971550"/>
                <a:gd name="connsiteY25" fmla="*/ 1266825 h 1412875"/>
                <a:gd name="connsiteX26" fmla="*/ 130175 w 971550"/>
                <a:gd name="connsiteY26" fmla="*/ 1289050 h 1412875"/>
                <a:gd name="connsiteX27" fmla="*/ 139700 w 971550"/>
                <a:gd name="connsiteY27" fmla="*/ 1298575 h 1412875"/>
                <a:gd name="connsiteX28" fmla="*/ 149225 w 971550"/>
                <a:gd name="connsiteY28" fmla="*/ 1317625 h 1412875"/>
                <a:gd name="connsiteX29" fmla="*/ 158750 w 971550"/>
                <a:gd name="connsiteY29" fmla="*/ 1333500 h 1412875"/>
                <a:gd name="connsiteX30" fmla="*/ 168275 w 971550"/>
                <a:gd name="connsiteY30" fmla="*/ 1336675 h 1412875"/>
                <a:gd name="connsiteX31" fmla="*/ 190500 w 971550"/>
                <a:gd name="connsiteY31" fmla="*/ 1355725 h 1412875"/>
                <a:gd name="connsiteX32" fmla="*/ 215900 w 971550"/>
                <a:gd name="connsiteY32" fmla="*/ 1368425 h 1412875"/>
                <a:gd name="connsiteX33" fmla="*/ 244475 w 971550"/>
                <a:gd name="connsiteY33" fmla="*/ 1371600 h 1412875"/>
                <a:gd name="connsiteX34" fmla="*/ 269875 w 971550"/>
                <a:gd name="connsiteY34" fmla="*/ 1377950 h 1412875"/>
                <a:gd name="connsiteX35" fmla="*/ 295275 w 971550"/>
                <a:gd name="connsiteY35" fmla="*/ 1384300 h 1412875"/>
                <a:gd name="connsiteX36" fmla="*/ 307975 w 971550"/>
                <a:gd name="connsiteY36" fmla="*/ 1387475 h 1412875"/>
                <a:gd name="connsiteX37" fmla="*/ 342900 w 971550"/>
                <a:gd name="connsiteY37" fmla="*/ 1397000 h 1412875"/>
                <a:gd name="connsiteX38" fmla="*/ 428625 w 971550"/>
                <a:gd name="connsiteY38" fmla="*/ 1400175 h 1412875"/>
                <a:gd name="connsiteX39" fmla="*/ 485775 w 971550"/>
                <a:gd name="connsiteY39" fmla="*/ 1412875 h 1412875"/>
                <a:gd name="connsiteX40" fmla="*/ 558800 w 971550"/>
                <a:gd name="connsiteY40" fmla="*/ 1409700 h 1412875"/>
                <a:gd name="connsiteX41" fmla="*/ 587375 w 971550"/>
                <a:gd name="connsiteY41" fmla="*/ 1406525 h 1412875"/>
                <a:gd name="connsiteX42" fmla="*/ 679450 w 971550"/>
                <a:gd name="connsiteY42" fmla="*/ 1403350 h 1412875"/>
                <a:gd name="connsiteX43" fmla="*/ 701675 w 971550"/>
                <a:gd name="connsiteY43" fmla="*/ 1400175 h 1412875"/>
                <a:gd name="connsiteX44" fmla="*/ 727075 w 971550"/>
                <a:gd name="connsiteY44" fmla="*/ 1397000 h 1412875"/>
                <a:gd name="connsiteX45" fmla="*/ 739775 w 971550"/>
                <a:gd name="connsiteY45" fmla="*/ 1393825 h 1412875"/>
                <a:gd name="connsiteX46" fmla="*/ 774700 w 971550"/>
                <a:gd name="connsiteY46" fmla="*/ 1387475 h 1412875"/>
                <a:gd name="connsiteX47" fmla="*/ 784225 w 971550"/>
                <a:gd name="connsiteY47" fmla="*/ 1381125 h 1412875"/>
                <a:gd name="connsiteX48" fmla="*/ 803275 w 971550"/>
                <a:gd name="connsiteY48" fmla="*/ 1374775 h 1412875"/>
                <a:gd name="connsiteX49" fmla="*/ 822325 w 971550"/>
                <a:gd name="connsiteY49" fmla="*/ 1358900 h 1412875"/>
                <a:gd name="connsiteX50" fmla="*/ 838200 w 971550"/>
                <a:gd name="connsiteY50" fmla="*/ 1355725 h 1412875"/>
                <a:gd name="connsiteX51" fmla="*/ 847725 w 971550"/>
                <a:gd name="connsiteY51" fmla="*/ 1339850 h 1412875"/>
                <a:gd name="connsiteX52" fmla="*/ 857250 w 971550"/>
                <a:gd name="connsiteY52" fmla="*/ 1333500 h 1412875"/>
                <a:gd name="connsiteX53" fmla="*/ 889000 w 971550"/>
                <a:gd name="connsiteY53" fmla="*/ 1298575 h 1412875"/>
                <a:gd name="connsiteX54" fmla="*/ 892175 w 971550"/>
                <a:gd name="connsiteY54" fmla="*/ 1289050 h 1412875"/>
                <a:gd name="connsiteX55" fmla="*/ 904875 w 971550"/>
                <a:gd name="connsiteY55" fmla="*/ 1276350 h 1412875"/>
                <a:gd name="connsiteX56" fmla="*/ 914400 w 971550"/>
                <a:gd name="connsiteY56" fmla="*/ 1263650 h 1412875"/>
                <a:gd name="connsiteX57" fmla="*/ 923925 w 971550"/>
                <a:gd name="connsiteY57" fmla="*/ 1225550 h 1412875"/>
                <a:gd name="connsiteX58" fmla="*/ 930275 w 971550"/>
                <a:gd name="connsiteY58" fmla="*/ 1209675 h 1412875"/>
                <a:gd name="connsiteX59" fmla="*/ 936625 w 971550"/>
                <a:gd name="connsiteY59" fmla="*/ 1196975 h 1412875"/>
                <a:gd name="connsiteX60" fmla="*/ 942975 w 971550"/>
                <a:gd name="connsiteY60" fmla="*/ 1165225 h 1412875"/>
                <a:gd name="connsiteX61" fmla="*/ 946150 w 971550"/>
                <a:gd name="connsiteY61" fmla="*/ 1152525 h 1412875"/>
                <a:gd name="connsiteX62" fmla="*/ 949325 w 971550"/>
                <a:gd name="connsiteY62" fmla="*/ 1104900 h 1412875"/>
                <a:gd name="connsiteX63" fmla="*/ 955675 w 971550"/>
                <a:gd name="connsiteY63" fmla="*/ 463550 h 1412875"/>
                <a:gd name="connsiteX64" fmla="*/ 958850 w 971550"/>
                <a:gd name="connsiteY64" fmla="*/ 415925 h 1412875"/>
                <a:gd name="connsiteX65" fmla="*/ 962025 w 971550"/>
                <a:gd name="connsiteY65" fmla="*/ 393700 h 1412875"/>
                <a:gd name="connsiteX66" fmla="*/ 965200 w 971550"/>
                <a:gd name="connsiteY66" fmla="*/ 260350 h 1412875"/>
                <a:gd name="connsiteX67" fmla="*/ 971550 w 971550"/>
                <a:gd name="connsiteY67" fmla="*/ 190500 h 1412875"/>
                <a:gd name="connsiteX68" fmla="*/ 968375 w 971550"/>
                <a:gd name="connsiteY68" fmla="*/ 104775 h 1412875"/>
                <a:gd name="connsiteX69" fmla="*/ 955675 w 971550"/>
                <a:gd name="connsiteY69" fmla="*/ 76200 h 1412875"/>
                <a:gd name="connsiteX70" fmla="*/ 946150 w 971550"/>
                <a:gd name="connsiteY70" fmla="*/ 73025 h 1412875"/>
                <a:gd name="connsiteX71" fmla="*/ 933450 w 971550"/>
                <a:gd name="connsiteY71" fmla="*/ 104775 h 1412875"/>
                <a:gd name="connsiteX72" fmla="*/ 930275 w 971550"/>
                <a:gd name="connsiteY72" fmla="*/ 215900 h 1412875"/>
                <a:gd name="connsiteX73" fmla="*/ 923925 w 971550"/>
                <a:gd name="connsiteY73" fmla="*/ 301625 h 1412875"/>
                <a:gd name="connsiteX74" fmla="*/ 920750 w 971550"/>
                <a:gd name="connsiteY74" fmla="*/ 314325 h 1412875"/>
                <a:gd name="connsiteX75" fmla="*/ 911225 w 971550"/>
                <a:gd name="connsiteY75" fmla="*/ 323850 h 1412875"/>
                <a:gd name="connsiteX76" fmla="*/ 895350 w 971550"/>
                <a:gd name="connsiteY76" fmla="*/ 339725 h 1412875"/>
                <a:gd name="connsiteX77" fmla="*/ 882650 w 971550"/>
                <a:gd name="connsiteY77" fmla="*/ 320675 h 1412875"/>
                <a:gd name="connsiteX78" fmla="*/ 879475 w 971550"/>
                <a:gd name="connsiteY78" fmla="*/ 276225 h 1412875"/>
                <a:gd name="connsiteX79" fmla="*/ 873125 w 971550"/>
                <a:gd name="connsiteY79" fmla="*/ 200025 h 1412875"/>
                <a:gd name="connsiteX80" fmla="*/ 869950 w 971550"/>
                <a:gd name="connsiteY80" fmla="*/ 60325 h 1412875"/>
                <a:gd name="connsiteX81" fmla="*/ 857250 w 971550"/>
                <a:gd name="connsiteY81" fmla="*/ 38100 h 1412875"/>
                <a:gd name="connsiteX82" fmla="*/ 847725 w 971550"/>
                <a:gd name="connsiteY82" fmla="*/ 44450 h 1412875"/>
                <a:gd name="connsiteX83" fmla="*/ 841375 w 971550"/>
                <a:gd name="connsiteY83" fmla="*/ 66675 h 1412875"/>
                <a:gd name="connsiteX84" fmla="*/ 835025 w 971550"/>
                <a:gd name="connsiteY84" fmla="*/ 111125 h 1412875"/>
                <a:gd name="connsiteX85" fmla="*/ 831850 w 971550"/>
                <a:gd name="connsiteY85" fmla="*/ 180975 h 1412875"/>
                <a:gd name="connsiteX86" fmla="*/ 828675 w 971550"/>
                <a:gd name="connsiteY86" fmla="*/ 320675 h 1412875"/>
                <a:gd name="connsiteX87" fmla="*/ 825500 w 971550"/>
                <a:gd name="connsiteY87" fmla="*/ 333375 h 1412875"/>
                <a:gd name="connsiteX88" fmla="*/ 812800 w 971550"/>
                <a:gd name="connsiteY88" fmla="*/ 352425 h 1412875"/>
                <a:gd name="connsiteX89" fmla="*/ 803275 w 971550"/>
                <a:gd name="connsiteY89" fmla="*/ 374650 h 1412875"/>
                <a:gd name="connsiteX90" fmla="*/ 793750 w 971550"/>
                <a:gd name="connsiteY90" fmla="*/ 377825 h 1412875"/>
                <a:gd name="connsiteX91" fmla="*/ 781050 w 971550"/>
                <a:gd name="connsiteY91" fmla="*/ 260350 h 1412875"/>
                <a:gd name="connsiteX92" fmla="*/ 777875 w 971550"/>
                <a:gd name="connsiteY92" fmla="*/ 101600 h 1412875"/>
                <a:gd name="connsiteX93" fmla="*/ 774700 w 971550"/>
                <a:gd name="connsiteY93" fmla="*/ 57150 h 1412875"/>
                <a:gd name="connsiteX94" fmla="*/ 771525 w 971550"/>
                <a:gd name="connsiteY94" fmla="*/ 47625 h 1412875"/>
                <a:gd name="connsiteX95" fmla="*/ 762000 w 971550"/>
                <a:gd name="connsiteY95" fmla="*/ 38100 h 1412875"/>
                <a:gd name="connsiteX96" fmla="*/ 746125 w 971550"/>
                <a:gd name="connsiteY96" fmla="*/ 41275 h 1412875"/>
                <a:gd name="connsiteX97" fmla="*/ 742950 w 971550"/>
                <a:gd name="connsiteY97" fmla="*/ 53975 h 1412875"/>
                <a:gd name="connsiteX98" fmla="*/ 739775 w 971550"/>
                <a:gd name="connsiteY98" fmla="*/ 76200 h 1412875"/>
                <a:gd name="connsiteX99" fmla="*/ 733425 w 971550"/>
                <a:gd name="connsiteY99" fmla="*/ 120650 h 1412875"/>
                <a:gd name="connsiteX100" fmla="*/ 723900 w 971550"/>
                <a:gd name="connsiteY100" fmla="*/ 215900 h 1412875"/>
                <a:gd name="connsiteX101" fmla="*/ 720725 w 971550"/>
                <a:gd name="connsiteY101" fmla="*/ 298450 h 1412875"/>
                <a:gd name="connsiteX102" fmla="*/ 708025 w 971550"/>
                <a:gd name="connsiteY102" fmla="*/ 403225 h 1412875"/>
                <a:gd name="connsiteX103" fmla="*/ 692150 w 971550"/>
                <a:gd name="connsiteY103" fmla="*/ 412750 h 1412875"/>
                <a:gd name="connsiteX104" fmla="*/ 679450 w 971550"/>
                <a:gd name="connsiteY104" fmla="*/ 415925 h 1412875"/>
                <a:gd name="connsiteX105" fmla="*/ 676275 w 971550"/>
                <a:gd name="connsiteY105" fmla="*/ 339725 h 1412875"/>
                <a:gd name="connsiteX106" fmla="*/ 679450 w 971550"/>
                <a:gd name="connsiteY106" fmla="*/ 292100 h 1412875"/>
                <a:gd name="connsiteX107" fmla="*/ 685800 w 971550"/>
                <a:gd name="connsiteY107" fmla="*/ 266700 h 1412875"/>
                <a:gd name="connsiteX108" fmla="*/ 688975 w 971550"/>
                <a:gd name="connsiteY108" fmla="*/ 241300 h 1412875"/>
                <a:gd name="connsiteX109" fmla="*/ 692150 w 971550"/>
                <a:gd name="connsiteY109" fmla="*/ 231775 h 1412875"/>
                <a:gd name="connsiteX110" fmla="*/ 695325 w 971550"/>
                <a:gd name="connsiteY110" fmla="*/ 219075 h 1412875"/>
                <a:gd name="connsiteX111" fmla="*/ 692150 w 971550"/>
                <a:gd name="connsiteY111" fmla="*/ 82550 h 1412875"/>
                <a:gd name="connsiteX112" fmla="*/ 679450 w 971550"/>
                <a:gd name="connsiteY112" fmla="*/ 63500 h 1412875"/>
                <a:gd name="connsiteX113" fmla="*/ 676275 w 971550"/>
                <a:gd name="connsiteY113" fmla="*/ 53975 h 1412875"/>
                <a:gd name="connsiteX114" fmla="*/ 673100 w 971550"/>
                <a:gd name="connsiteY114" fmla="*/ 41275 h 1412875"/>
                <a:gd name="connsiteX115" fmla="*/ 663575 w 971550"/>
                <a:gd name="connsiteY115" fmla="*/ 38100 h 1412875"/>
                <a:gd name="connsiteX116" fmla="*/ 654050 w 971550"/>
                <a:gd name="connsiteY116" fmla="*/ 41275 h 1412875"/>
                <a:gd name="connsiteX117" fmla="*/ 641350 w 971550"/>
                <a:gd name="connsiteY117" fmla="*/ 76200 h 1412875"/>
                <a:gd name="connsiteX118" fmla="*/ 631825 w 971550"/>
                <a:gd name="connsiteY118" fmla="*/ 101600 h 1412875"/>
                <a:gd name="connsiteX119" fmla="*/ 628650 w 971550"/>
                <a:gd name="connsiteY119" fmla="*/ 139700 h 1412875"/>
                <a:gd name="connsiteX120" fmla="*/ 622300 w 971550"/>
                <a:gd name="connsiteY120" fmla="*/ 177800 h 1412875"/>
                <a:gd name="connsiteX121" fmla="*/ 622300 w 971550"/>
                <a:gd name="connsiteY121" fmla="*/ 406400 h 1412875"/>
                <a:gd name="connsiteX122" fmla="*/ 609600 w 971550"/>
                <a:gd name="connsiteY122" fmla="*/ 444500 h 1412875"/>
                <a:gd name="connsiteX123" fmla="*/ 600075 w 971550"/>
                <a:gd name="connsiteY123" fmla="*/ 450850 h 1412875"/>
                <a:gd name="connsiteX124" fmla="*/ 587375 w 971550"/>
                <a:gd name="connsiteY124" fmla="*/ 422275 h 1412875"/>
                <a:gd name="connsiteX125" fmla="*/ 581025 w 971550"/>
                <a:gd name="connsiteY125" fmla="*/ 92075 h 1412875"/>
                <a:gd name="connsiteX126" fmla="*/ 577850 w 971550"/>
                <a:gd name="connsiteY126" fmla="*/ 73025 h 1412875"/>
                <a:gd name="connsiteX127" fmla="*/ 568325 w 971550"/>
                <a:gd name="connsiteY127" fmla="*/ 47625 h 1412875"/>
                <a:gd name="connsiteX128" fmla="*/ 558800 w 971550"/>
                <a:gd name="connsiteY128" fmla="*/ 41275 h 1412875"/>
                <a:gd name="connsiteX129" fmla="*/ 549275 w 971550"/>
                <a:gd name="connsiteY129" fmla="*/ 47625 h 1412875"/>
                <a:gd name="connsiteX130" fmla="*/ 546100 w 971550"/>
                <a:gd name="connsiteY130" fmla="*/ 60325 h 1412875"/>
                <a:gd name="connsiteX131" fmla="*/ 536575 w 971550"/>
                <a:gd name="connsiteY131" fmla="*/ 85725 h 1412875"/>
                <a:gd name="connsiteX132" fmla="*/ 539750 w 971550"/>
                <a:gd name="connsiteY132" fmla="*/ 263525 h 1412875"/>
                <a:gd name="connsiteX133" fmla="*/ 542925 w 971550"/>
                <a:gd name="connsiteY133" fmla="*/ 307975 h 1412875"/>
                <a:gd name="connsiteX134" fmla="*/ 549275 w 971550"/>
                <a:gd name="connsiteY134" fmla="*/ 355600 h 1412875"/>
                <a:gd name="connsiteX135" fmla="*/ 552450 w 971550"/>
                <a:gd name="connsiteY135" fmla="*/ 368300 h 1412875"/>
                <a:gd name="connsiteX136" fmla="*/ 530225 w 971550"/>
                <a:gd name="connsiteY136" fmla="*/ 460375 h 1412875"/>
                <a:gd name="connsiteX137" fmla="*/ 520700 w 971550"/>
                <a:gd name="connsiteY137" fmla="*/ 463550 h 1412875"/>
                <a:gd name="connsiteX138" fmla="*/ 501650 w 971550"/>
                <a:gd name="connsiteY138" fmla="*/ 460375 h 1412875"/>
                <a:gd name="connsiteX139" fmla="*/ 498475 w 971550"/>
                <a:gd name="connsiteY139" fmla="*/ 450850 h 1412875"/>
                <a:gd name="connsiteX140" fmla="*/ 495300 w 971550"/>
                <a:gd name="connsiteY140" fmla="*/ 434975 h 1412875"/>
                <a:gd name="connsiteX141" fmla="*/ 498475 w 971550"/>
                <a:gd name="connsiteY141" fmla="*/ 330200 h 1412875"/>
                <a:gd name="connsiteX142" fmla="*/ 495300 w 971550"/>
                <a:gd name="connsiteY142" fmla="*/ 50800 h 1412875"/>
                <a:gd name="connsiteX143" fmla="*/ 479425 w 971550"/>
                <a:gd name="connsiteY143" fmla="*/ 38100 h 1412875"/>
                <a:gd name="connsiteX144" fmla="*/ 463550 w 971550"/>
                <a:gd name="connsiteY144" fmla="*/ 47625 h 1412875"/>
                <a:gd name="connsiteX145" fmla="*/ 460375 w 971550"/>
                <a:gd name="connsiteY145" fmla="*/ 57150 h 1412875"/>
                <a:gd name="connsiteX146" fmla="*/ 457200 w 971550"/>
                <a:gd name="connsiteY146" fmla="*/ 76200 h 1412875"/>
                <a:gd name="connsiteX147" fmla="*/ 460375 w 971550"/>
                <a:gd name="connsiteY147" fmla="*/ 219075 h 1412875"/>
                <a:gd name="connsiteX148" fmla="*/ 463550 w 971550"/>
                <a:gd name="connsiteY148" fmla="*/ 282575 h 1412875"/>
                <a:gd name="connsiteX149" fmla="*/ 460375 w 971550"/>
                <a:gd name="connsiteY149" fmla="*/ 425450 h 1412875"/>
                <a:gd name="connsiteX150" fmla="*/ 450850 w 971550"/>
                <a:gd name="connsiteY150" fmla="*/ 444500 h 1412875"/>
                <a:gd name="connsiteX151" fmla="*/ 447675 w 971550"/>
                <a:gd name="connsiteY151" fmla="*/ 454025 h 1412875"/>
                <a:gd name="connsiteX152" fmla="*/ 428625 w 971550"/>
                <a:gd name="connsiteY152" fmla="*/ 466725 h 1412875"/>
                <a:gd name="connsiteX153" fmla="*/ 409575 w 971550"/>
                <a:gd name="connsiteY153" fmla="*/ 463550 h 1412875"/>
                <a:gd name="connsiteX154" fmla="*/ 406400 w 971550"/>
                <a:gd name="connsiteY154" fmla="*/ 454025 h 1412875"/>
                <a:gd name="connsiteX155" fmla="*/ 400050 w 971550"/>
                <a:gd name="connsiteY155" fmla="*/ 428625 h 1412875"/>
                <a:gd name="connsiteX156" fmla="*/ 396875 w 971550"/>
                <a:gd name="connsiteY156" fmla="*/ 396875 h 1412875"/>
                <a:gd name="connsiteX157" fmla="*/ 403225 w 971550"/>
                <a:gd name="connsiteY157" fmla="*/ 317500 h 1412875"/>
                <a:gd name="connsiteX158" fmla="*/ 409575 w 971550"/>
                <a:gd name="connsiteY158" fmla="*/ 263525 h 1412875"/>
                <a:gd name="connsiteX159" fmla="*/ 412750 w 971550"/>
                <a:gd name="connsiteY159" fmla="*/ 247650 h 1412875"/>
                <a:gd name="connsiteX160" fmla="*/ 415925 w 971550"/>
                <a:gd name="connsiteY160" fmla="*/ 117475 h 1412875"/>
                <a:gd name="connsiteX161" fmla="*/ 419100 w 971550"/>
                <a:gd name="connsiteY161" fmla="*/ 95250 h 1412875"/>
                <a:gd name="connsiteX162" fmla="*/ 412750 w 971550"/>
                <a:gd name="connsiteY162" fmla="*/ 19050 h 1412875"/>
                <a:gd name="connsiteX163" fmla="*/ 409575 w 971550"/>
                <a:gd name="connsiteY163" fmla="*/ 9525 h 1412875"/>
                <a:gd name="connsiteX164" fmla="*/ 403225 w 971550"/>
                <a:gd name="connsiteY164" fmla="*/ 0 h 1412875"/>
                <a:gd name="connsiteX165" fmla="*/ 381000 w 971550"/>
                <a:gd name="connsiteY165" fmla="*/ 3175 h 1412875"/>
                <a:gd name="connsiteX166" fmla="*/ 377825 w 971550"/>
                <a:gd name="connsiteY166" fmla="*/ 12700 h 1412875"/>
                <a:gd name="connsiteX167" fmla="*/ 371475 w 971550"/>
                <a:gd name="connsiteY167" fmla="*/ 38100 h 1412875"/>
                <a:gd name="connsiteX168" fmla="*/ 371475 w 971550"/>
                <a:gd name="connsiteY168" fmla="*/ 323850 h 1412875"/>
                <a:gd name="connsiteX169" fmla="*/ 377825 w 971550"/>
                <a:gd name="connsiteY169" fmla="*/ 368300 h 1412875"/>
                <a:gd name="connsiteX170" fmla="*/ 371475 w 971550"/>
                <a:gd name="connsiteY170" fmla="*/ 438150 h 1412875"/>
                <a:gd name="connsiteX171" fmla="*/ 368300 w 971550"/>
                <a:gd name="connsiteY171" fmla="*/ 447675 h 1412875"/>
                <a:gd name="connsiteX172" fmla="*/ 333375 w 971550"/>
                <a:gd name="connsiteY172" fmla="*/ 444500 h 1412875"/>
                <a:gd name="connsiteX173" fmla="*/ 327025 w 971550"/>
                <a:gd name="connsiteY173" fmla="*/ 419100 h 1412875"/>
                <a:gd name="connsiteX174" fmla="*/ 333375 w 971550"/>
                <a:gd name="connsiteY174" fmla="*/ 333375 h 1412875"/>
                <a:gd name="connsiteX175" fmla="*/ 336550 w 971550"/>
                <a:gd name="connsiteY175" fmla="*/ 127000 h 1412875"/>
                <a:gd name="connsiteX176" fmla="*/ 349250 w 971550"/>
                <a:gd name="connsiteY176" fmla="*/ 101600 h 1412875"/>
                <a:gd name="connsiteX177" fmla="*/ 352425 w 971550"/>
                <a:gd name="connsiteY177" fmla="*/ 92075 h 1412875"/>
                <a:gd name="connsiteX178" fmla="*/ 339725 w 971550"/>
                <a:gd name="connsiteY178" fmla="*/ 19050 h 1412875"/>
                <a:gd name="connsiteX179" fmla="*/ 327025 w 971550"/>
                <a:gd name="connsiteY179" fmla="*/ 3175 h 1412875"/>
                <a:gd name="connsiteX180" fmla="*/ 311150 w 971550"/>
                <a:gd name="connsiteY180" fmla="*/ 6350 h 1412875"/>
                <a:gd name="connsiteX181" fmla="*/ 301625 w 971550"/>
                <a:gd name="connsiteY181" fmla="*/ 19050 h 1412875"/>
                <a:gd name="connsiteX182" fmla="*/ 292100 w 971550"/>
                <a:gd name="connsiteY182" fmla="*/ 57150 h 1412875"/>
                <a:gd name="connsiteX183" fmla="*/ 285750 w 971550"/>
                <a:gd name="connsiteY183" fmla="*/ 69850 h 1412875"/>
                <a:gd name="connsiteX184" fmla="*/ 292100 w 971550"/>
                <a:gd name="connsiteY184" fmla="*/ 238125 h 1412875"/>
                <a:gd name="connsiteX185" fmla="*/ 295275 w 971550"/>
                <a:gd name="connsiteY185" fmla="*/ 254000 h 1412875"/>
                <a:gd name="connsiteX186" fmla="*/ 298450 w 971550"/>
                <a:gd name="connsiteY186" fmla="*/ 304800 h 1412875"/>
                <a:gd name="connsiteX187" fmla="*/ 301625 w 971550"/>
                <a:gd name="connsiteY187" fmla="*/ 336550 h 1412875"/>
                <a:gd name="connsiteX188" fmla="*/ 292100 w 971550"/>
                <a:gd name="connsiteY188" fmla="*/ 425450 h 1412875"/>
                <a:gd name="connsiteX189" fmla="*/ 282575 w 971550"/>
                <a:gd name="connsiteY189" fmla="*/ 434975 h 1412875"/>
                <a:gd name="connsiteX190" fmla="*/ 273050 w 971550"/>
                <a:gd name="connsiteY190" fmla="*/ 441325 h 1412875"/>
                <a:gd name="connsiteX191" fmla="*/ 257175 w 971550"/>
                <a:gd name="connsiteY191" fmla="*/ 438150 h 1412875"/>
                <a:gd name="connsiteX192" fmla="*/ 250825 w 971550"/>
                <a:gd name="connsiteY192" fmla="*/ 419100 h 1412875"/>
                <a:gd name="connsiteX193" fmla="*/ 247650 w 971550"/>
                <a:gd name="connsiteY193" fmla="*/ 349250 h 1412875"/>
                <a:gd name="connsiteX194" fmla="*/ 244475 w 971550"/>
                <a:gd name="connsiteY194" fmla="*/ 336550 h 1412875"/>
                <a:gd name="connsiteX195" fmla="*/ 241300 w 971550"/>
                <a:gd name="connsiteY195" fmla="*/ 317500 h 1412875"/>
                <a:gd name="connsiteX196" fmla="*/ 238125 w 971550"/>
                <a:gd name="connsiteY196" fmla="*/ 31750 h 1412875"/>
                <a:gd name="connsiteX197" fmla="*/ 219075 w 971550"/>
                <a:gd name="connsiteY197" fmla="*/ 31750 h 1412875"/>
                <a:gd name="connsiteX198" fmla="*/ 200025 w 971550"/>
                <a:gd name="connsiteY198" fmla="*/ 53975 h 1412875"/>
                <a:gd name="connsiteX199" fmla="*/ 196850 w 971550"/>
                <a:gd name="connsiteY199" fmla="*/ 63500 h 1412875"/>
                <a:gd name="connsiteX200" fmla="*/ 200025 w 971550"/>
                <a:gd name="connsiteY200" fmla="*/ 104775 h 1412875"/>
                <a:gd name="connsiteX201" fmla="*/ 206375 w 971550"/>
                <a:gd name="connsiteY201" fmla="*/ 114300 h 1412875"/>
                <a:gd name="connsiteX202" fmla="*/ 209550 w 971550"/>
                <a:gd name="connsiteY202" fmla="*/ 146050 h 1412875"/>
                <a:gd name="connsiteX203" fmla="*/ 212725 w 971550"/>
                <a:gd name="connsiteY203" fmla="*/ 298450 h 1412875"/>
                <a:gd name="connsiteX204" fmla="*/ 215900 w 971550"/>
                <a:gd name="connsiteY204" fmla="*/ 390525 h 1412875"/>
                <a:gd name="connsiteX205" fmla="*/ 193675 w 971550"/>
                <a:gd name="connsiteY205" fmla="*/ 457200 h 1412875"/>
                <a:gd name="connsiteX206" fmla="*/ 180975 w 971550"/>
                <a:gd name="connsiteY206" fmla="*/ 460375 h 1412875"/>
                <a:gd name="connsiteX207" fmla="*/ 171450 w 971550"/>
                <a:gd name="connsiteY207" fmla="*/ 457200 h 1412875"/>
                <a:gd name="connsiteX208" fmla="*/ 161925 w 971550"/>
                <a:gd name="connsiteY208" fmla="*/ 412750 h 1412875"/>
                <a:gd name="connsiteX209" fmla="*/ 165100 w 971550"/>
                <a:gd name="connsiteY209" fmla="*/ 247650 h 1412875"/>
                <a:gd name="connsiteX210" fmla="*/ 168275 w 971550"/>
                <a:gd name="connsiteY210" fmla="*/ 234950 h 1412875"/>
                <a:gd name="connsiteX211" fmla="*/ 171450 w 971550"/>
                <a:gd name="connsiteY211" fmla="*/ 177800 h 1412875"/>
                <a:gd name="connsiteX212" fmla="*/ 177800 w 971550"/>
                <a:gd name="connsiteY212" fmla="*/ 152400 h 1412875"/>
                <a:gd name="connsiteX213" fmla="*/ 180975 w 971550"/>
                <a:gd name="connsiteY213" fmla="*/ 139700 h 1412875"/>
                <a:gd name="connsiteX214" fmla="*/ 171450 w 971550"/>
                <a:gd name="connsiteY214" fmla="*/ 92075 h 1412875"/>
                <a:gd name="connsiteX215" fmla="*/ 161925 w 971550"/>
                <a:gd name="connsiteY215" fmla="*/ 73025 h 1412875"/>
                <a:gd name="connsiteX216" fmla="*/ 152400 w 971550"/>
                <a:gd name="connsiteY216" fmla="*/ 69850 h 1412875"/>
                <a:gd name="connsiteX217" fmla="*/ 139700 w 971550"/>
                <a:gd name="connsiteY217" fmla="*/ 73025 h 1412875"/>
                <a:gd name="connsiteX218" fmla="*/ 130175 w 971550"/>
                <a:gd name="connsiteY218" fmla="*/ 104775 h 1412875"/>
                <a:gd name="connsiteX219" fmla="*/ 127000 w 971550"/>
                <a:gd name="connsiteY219" fmla="*/ 184150 h 1412875"/>
                <a:gd name="connsiteX220" fmla="*/ 123825 w 971550"/>
                <a:gd name="connsiteY220" fmla="*/ 434975 h 1412875"/>
                <a:gd name="connsiteX221" fmla="*/ 117475 w 971550"/>
                <a:gd name="connsiteY221" fmla="*/ 444500 h 1412875"/>
                <a:gd name="connsiteX222" fmla="*/ 107950 w 971550"/>
                <a:gd name="connsiteY222" fmla="*/ 450850 h 1412875"/>
                <a:gd name="connsiteX223" fmla="*/ 98425 w 971550"/>
                <a:gd name="connsiteY223" fmla="*/ 444500 h 1412875"/>
                <a:gd name="connsiteX224" fmla="*/ 95250 w 971550"/>
                <a:gd name="connsiteY224" fmla="*/ 434975 h 1412875"/>
                <a:gd name="connsiteX225" fmla="*/ 92075 w 971550"/>
                <a:gd name="connsiteY225" fmla="*/ 282575 h 1412875"/>
                <a:gd name="connsiteX226" fmla="*/ 88900 w 971550"/>
                <a:gd name="connsiteY226" fmla="*/ 269875 h 1412875"/>
                <a:gd name="connsiteX227" fmla="*/ 85725 w 971550"/>
                <a:gd name="connsiteY227" fmla="*/ 254000 h 1412875"/>
                <a:gd name="connsiteX228" fmla="*/ 79375 w 971550"/>
                <a:gd name="connsiteY228" fmla="*/ 111125 h 1412875"/>
                <a:gd name="connsiteX229" fmla="*/ 76200 w 971550"/>
                <a:gd name="connsiteY229" fmla="*/ 101600 h 1412875"/>
                <a:gd name="connsiteX230" fmla="*/ 60325 w 971550"/>
                <a:gd name="connsiteY230" fmla="*/ 88900 h 1412875"/>
                <a:gd name="connsiteX231" fmla="*/ 66675 w 971550"/>
                <a:gd name="connsiteY231" fmla="*/ 92075 h 141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</a:cxnLst>
              <a:rect l="l" t="t" r="r" b="b"/>
              <a:pathLst>
                <a:path w="971550" h="1412875">
                  <a:moveTo>
                    <a:pt x="66675" y="92075"/>
                  </a:moveTo>
                  <a:cubicBezTo>
                    <a:pt x="65087" y="94721"/>
                    <a:pt x="55033" y="99483"/>
                    <a:pt x="50800" y="104775"/>
                  </a:cubicBezTo>
                  <a:cubicBezTo>
                    <a:pt x="46629" y="109989"/>
                    <a:pt x="37568" y="132433"/>
                    <a:pt x="34925" y="139700"/>
                  </a:cubicBezTo>
                  <a:cubicBezTo>
                    <a:pt x="32638" y="145990"/>
                    <a:pt x="28575" y="158750"/>
                    <a:pt x="28575" y="158750"/>
                  </a:cubicBezTo>
                  <a:cubicBezTo>
                    <a:pt x="27517" y="186267"/>
                    <a:pt x="26144" y="213773"/>
                    <a:pt x="25400" y="241300"/>
                  </a:cubicBezTo>
                  <a:cubicBezTo>
                    <a:pt x="24027" y="292092"/>
                    <a:pt x="24141" y="342925"/>
                    <a:pt x="22225" y="393700"/>
                  </a:cubicBezTo>
                  <a:cubicBezTo>
                    <a:pt x="22022" y="399093"/>
                    <a:pt x="19892" y="404245"/>
                    <a:pt x="19050" y="409575"/>
                  </a:cubicBezTo>
                  <a:cubicBezTo>
                    <a:pt x="16716" y="424359"/>
                    <a:pt x="12700" y="454025"/>
                    <a:pt x="12700" y="454025"/>
                  </a:cubicBezTo>
                  <a:cubicBezTo>
                    <a:pt x="11642" y="483658"/>
                    <a:pt x="11125" y="513316"/>
                    <a:pt x="9525" y="542925"/>
                  </a:cubicBezTo>
                  <a:cubicBezTo>
                    <a:pt x="9008" y="552495"/>
                    <a:pt x="6741" y="561924"/>
                    <a:pt x="6350" y="571500"/>
                  </a:cubicBezTo>
                  <a:cubicBezTo>
                    <a:pt x="742" y="708893"/>
                    <a:pt x="16752" y="657770"/>
                    <a:pt x="0" y="708025"/>
                  </a:cubicBezTo>
                  <a:cubicBezTo>
                    <a:pt x="8879" y="832326"/>
                    <a:pt x="-2826" y="660776"/>
                    <a:pt x="9525" y="936625"/>
                  </a:cubicBezTo>
                  <a:cubicBezTo>
                    <a:pt x="10522" y="958899"/>
                    <a:pt x="11587" y="960746"/>
                    <a:pt x="15875" y="977900"/>
                  </a:cubicBezTo>
                  <a:cubicBezTo>
                    <a:pt x="16933" y="988483"/>
                    <a:pt x="17433" y="999138"/>
                    <a:pt x="19050" y="1009650"/>
                  </a:cubicBezTo>
                  <a:cubicBezTo>
                    <a:pt x="19559" y="1012958"/>
                    <a:pt x="21752" y="1015862"/>
                    <a:pt x="22225" y="1019175"/>
                  </a:cubicBezTo>
                  <a:cubicBezTo>
                    <a:pt x="23878" y="1030747"/>
                    <a:pt x="23246" y="1042611"/>
                    <a:pt x="25400" y="1054100"/>
                  </a:cubicBezTo>
                  <a:cubicBezTo>
                    <a:pt x="26450" y="1059702"/>
                    <a:pt x="29749" y="1064639"/>
                    <a:pt x="31750" y="1069975"/>
                  </a:cubicBezTo>
                  <a:cubicBezTo>
                    <a:pt x="32925" y="1073109"/>
                    <a:pt x="34044" y="1076271"/>
                    <a:pt x="34925" y="1079500"/>
                  </a:cubicBezTo>
                  <a:cubicBezTo>
                    <a:pt x="43923" y="1112491"/>
                    <a:pt x="36559" y="1095468"/>
                    <a:pt x="47625" y="1117600"/>
                  </a:cubicBezTo>
                  <a:cubicBezTo>
                    <a:pt x="48683" y="1122892"/>
                    <a:pt x="48608" y="1128544"/>
                    <a:pt x="50800" y="1133475"/>
                  </a:cubicBezTo>
                  <a:cubicBezTo>
                    <a:pt x="52949" y="1138311"/>
                    <a:pt x="58652" y="1141155"/>
                    <a:pt x="60325" y="1146175"/>
                  </a:cubicBezTo>
                  <a:cubicBezTo>
                    <a:pt x="66892" y="1165875"/>
                    <a:pt x="59634" y="1167018"/>
                    <a:pt x="66675" y="1181100"/>
                  </a:cubicBezTo>
                  <a:cubicBezTo>
                    <a:pt x="77594" y="1202937"/>
                    <a:pt x="72503" y="1191075"/>
                    <a:pt x="85725" y="1206500"/>
                  </a:cubicBezTo>
                  <a:cubicBezTo>
                    <a:pt x="93261" y="1215292"/>
                    <a:pt x="99165" y="1224978"/>
                    <a:pt x="104775" y="1235075"/>
                  </a:cubicBezTo>
                  <a:cubicBezTo>
                    <a:pt x="107074" y="1239212"/>
                    <a:pt x="109367" y="1243381"/>
                    <a:pt x="111125" y="1247775"/>
                  </a:cubicBezTo>
                  <a:cubicBezTo>
                    <a:pt x="113611" y="1253990"/>
                    <a:pt x="114482" y="1260838"/>
                    <a:pt x="117475" y="1266825"/>
                  </a:cubicBezTo>
                  <a:cubicBezTo>
                    <a:pt x="121357" y="1274589"/>
                    <a:pt x="124565" y="1282318"/>
                    <a:pt x="130175" y="1289050"/>
                  </a:cubicBezTo>
                  <a:cubicBezTo>
                    <a:pt x="133050" y="1292499"/>
                    <a:pt x="136525" y="1295400"/>
                    <a:pt x="139700" y="1298575"/>
                  </a:cubicBezTo>
                  <a:cubicBezTo>
                    <a:pt x="144596" y="1313262"/>
                    <a:pt x="140432" y="1303557"/>
                    <a:pt x="149225" y="1317625"/>
                  </a:cubicBezTo>
                  <a:cubicBezTo>
                    <a:pt x="152496" y="1322858"/>
                    <a:pt x="154386" y="1329136"/>
                    <a:pt x="158750" y="1333500"/>
                  </a:cubicBezTo>
                  <a:cubicBezTo>
                    <a:pt x="161117" y="1335867"/>
                    <a:pt x="165100" y="1335617"/>
                    <a:pt x="168275" y="1336675"/>
                  </a:cubicBezTo>
                  <a:cubicBezTo>
                    <a:pt x="176012" y="1344412"/>
                    <a:pt x="180725" y="1350023"/>
                    <a:pt x="190500" y="1355725"/>
                  </a:cubicBezTo>
                  <a:cubicBezTo>
                    <a:pt x="198677" y="1360495"/>
                    <a:pt x="206492" y="1367380"/>
                    <a:pt x="215900" y="1368425"/>
                  </a:cubicBezTo>
                  <a:lnTo>
                    <a:pt x="244475" y="1371600"/>
                  </a:lnTo>
                  <a:cubicBezTo>
                    <a:pt x="262684" y="1377670"/>
                    <a:pt x="244971" y="1372203"/>
                    <a:pt x="269875" y="1377950"/>
                  </a:cubicBezTo>
                  <a:cubicBezTo>
                    <a:pt x="278379" y="1379912"/>
                    <a:pt x="286808" y="1382183"/>
                    <a:pt x="295275" y="1384300"/>
                  </a:cubicBezTo>
                  <a:cubicBezTo>
                    <a:pt x="299508" y="1385358"/>
                    <a:pt x="303835" y="1386095"/>
                    <a:pt x="307975" y="1387475"/>
                  </a:cubicBezTo>
                  <a:cubicBezTo>
                    <a:pt x="318015" y="1390822"/>
                    <a:pt x="331853" y="1396310"/>
                    <a:pt x="342900" y="1397000"/>
                  </a:cubicBezTo>
                  <a:cubicBezTo>
                    <a:pt x="371439" y="1398784"/>
                    <a:pt x="400050" y="1399117"/>
                    <a:pt x="428625" y="1400175"/>
                  </a:cubicBezTo>
                  <a:cubicBezTo>
                    <a:pt x="466292" y="1412731"/>
                    <a:pt x="447221" y="1408591"/>
                    <a:pt x="485775" y="1412875"/>
                  </a:cubicBezTo>
                  <a:lnTo>
                    <a:pt x="558800" y="1409700"/>
                  </a:lnTo>
                  <a:cubicBezTo>
                    <a:pt x="568365" y="1409102"/>
                    <a:pt x="577805" y="1407029"/>
                    <a:pt x="587375" y="1406525"/>
                  </a:cubicBezTo>
                  <a:cubicBezTo>
                    <a:pt x="618042" y="1404911"/>
                    <a:pt x="648758" y="1404408"/>
                    <a:pt x="679450" y="1403350"/>
                  </a:cubicBezTo>
                  <a:lnTo>
                    <a:pt x="701675" y="1400175"/>
                  </a:lnTo>
                  <a:cubicBezTo>
                    <a:pt x="710133" y="1399047"/>
                    <a:pt x="718659" y="1398403"/>
                    <a:pt x="727075" y="1397000"/>
                  </a:cubicBezTo>
                  <a:cubicBezTo>
                    <a:pt x="731379" y="1396283"/>
                    <a:pt x="735482" y="1394606"/>
                    <a:pt x="739775" y="1393825"/>
                  </a:cubicBezTo>
                  <a:cubicBezTo>
                    <a:pt x="781488" y="1386241"/>
                    <a:pt x="745895" y="1394676"/>
                    <a:pt x="774700" y="1387475"/>
                  </a:cubicBezTo>
                  <a:cubicBezTo>
                    <a:pt x="777875" y="1385358"/>
                    <a:pt x="780738" y="1382675"/>
                    <a:pt x="784225" y="1381125"/>
                  </a:cubicBezTo>
                  <a:cubicBezTo>
                    <a:pt x="790342" y="1378407"/>
                    <a:pt x="803275" y="1374775"/>
                    <a:pt x="803275" y="1374775"/>
                  </a:cubicBezTo>
                  <a:cubicBezTo>
                    <a:pt x="808216" y="1369834"/>
                    <a:pt x="815252" y="1361552"/>
                    <a:pt x="822325" y="1358900"/>
                  </a:cubicBezTo>
                  <a:cubicBezTo>
                    <a:pt x="827378" y="1357005"/>
                    <a:pt x="832908" y="1356783"/>
                    <a:pt x="838200" y="1355725"/>
                  </a:cubicBezTo>
                  <a:cubicBezTo>
                    <a:pt x="841375" y="1350433"/>
                    <a:pt x="843709" y="1344535"/>
                    <a:pt x="847725" y="1339850"/>
                  </a:cubicBezTo>
                  <a:cubicBezTo>
                    <a:pt x="850208" y="1336953"/>
                    <a:pt x="854697" y="1336336"/>
                    <a:pt x="857250" y="1333500"/>
                  </a:cubicBezTo>
                  <a:cubicBezTo>
                    <a:pt x="893152" y="1293609"/>
                    <a:pt x="860995" y="1319579"/>
                    <a:pt x="889000" y="1298575"/>
                  </a:cubicBezTo>
                  <a:cubicBezTo>
                    <a:pt x="890058" y="1295400"/>
                    <a:pt x="890230" y="1291773"/>
                    <a:pt x="892175" y="1289050"/>
                  </a:cubicBezTo>
                  <a:cubicBezTo>
                    <a:pt x="895655" y="1284178"/>
                    <a:pt x="900933" y="1280856"/>
                    <a:pt x="904875" y="1276350"/>
                  </a:cubicBezTo>
                  <a:cubicBezTo>
                    <a:pt x="908360" y="1272368"/>
                    <a:pt x="911225" y="1267883"/>
                    <a:pt x="914400" y="1263650"/>
                  </a:cubicBezTo>
                  <a:cubicBezTo>
                    <a:pt x="916975" y="1250773"/>
                    <a:pt x="919297" y="1237892"/>
                    <a:pt x="923925" y="1225550"/>
                  </a:cubicBezTo>
                  <a:cubicBezTo>
                    <a:pt x="925926" y="1220214"/>
                    <a:pt x="927960" y="1214883"/>
                    <a:pt x="930275" y="1209675"/>
                  </a:cubicBezTo>
                  <a:cubicBezTo>
                    <a:pt x="932197" y="1205350"/>
                    <a:pt x="934963" y="1201407"/>
                    <a:pt x="936625" y="1196975"/>
                  </a:cubicBezTo>
                  <a:cubicBezTo>
                    <a:pt x="939786" y="1188547"/>
                    <a:pt x="941407" y="1173063"/>
                    <a:pt x="942975" y="1165225"/>
                  </a:cubicBezTo>
                  <a:cubicBezTo>
                    <a:pt x="943831" y="1160946"/>
                    <a:pt x="945092" y="1156758"/>
                    <a:pt x="946150" y="1152525"/>
                  </a:cubicBezTo>
                  <a:cubicBezTo>
                    <a:pt x="947208" y="1136650"/>
                    <a:pt x="949175" y="1120810"/>
                    <a:pt x="949325" y="1104900"/>
                  </a:cubicBezTo>
                  <a:cubicBezTo>
                    <a:pt x="951342" y="891116"/>
                    <a:pt x="913747" y="673192"/>
                    <a:pt x="955675" y="463550"/>
                  </a:cubicBezTo>
                  <a:cubicBezTo>
                    <a:pt x="956733" y="447675"/>
                    <a:pt x="957410" y="431770"/>
                    <a:pt x="958850" y="415925"/>
                  </a:cubicBezTo>
                  <a:cubicBezTo>
                    <a:pt x="959528" y="408472"/>
                    <a:pt x="961720" y="401177"/>
                    <a:pt x="962025" y="393700"/>
                  </a:cubicBezTo>
                  <a:cubicBezTo>
                    <a:pt x="963838" y="349274"/>
                    <a:pt x="963584" y="304783"/>
                    <a:pt x="965200" y="260350"/>
                  </a:cubicBezTo>
                  <a:cubicBezTo>
                    <a:pt x="966045" y="237101"/>
                    <a:pt x="968980" y="213634"/>
                    <a:pt x="971550" y="190500"/>
                  </a:cubicBezTo>
                  <a:cubicBezTo>
                    <a:pt x="970492" y="161925"/>
                    <a:pt x="970964" y="133252"/>
                    <a:pt x="968375" y="104775"/>
                  </a:cubicBezTo>
                  <a:cubicBezTo>
                    <a:pt x="967957" y="100172"/>
                    <a:pt x="961668" y="80995"/>
                    <a:pt x="955675" y="76200"/>
                  </a:cubicBezTo>
                  <a:cubicBezTo>
                    <a:pt x="953062" y="74109"/>
                    <a:pt x="949325" y="74083"/>
                    <a:pt x="946150" y="73025"/>
                  </a:cubicBezTo>
                  <a:cubicBezTo>
                    <a:pt x="928276" y="78983"/>
                    <a:pt x="934868" y="73583"/>
                    <a:pt x="933450" y="104775"/>
                  </a:cubicBezTo>
                  <a:cubicBezTo>
                    <a:pt x="931767" y="141794"/>
                    <a:pt x="931574" y="178866"/>
                    <a:pt x="930275" y="215900"/>
                  </a:cubicBezTo>
                  <a:cubicBezTo>
                    <a:pt x="928478" y="267109"/>
                    <a:pt x="931295" y="268459"/>
                    <a:pt x="923925" y="301625"/>
                  </a:cubicBezTo>
                  <a:cubicBezTo>
                    <a:pt x="922978" y="305885"/>
                    <a:pt x="922915" y="310536"/>
                    <a:pt x="920750" y="314325"/>
                  </a:cubicBezTo>
                  <a:cubicBezTo>
                    <a:pt x="918522" y="318224"/>
                    <a:pt x="914100" y="320401"/>
                    <a:pt x="911225" y="323850"/>
                  </a:cubicBezTo>
                  <a:cubicBezTo>
                    <a:pt x="897996" y="339725"/>
                    <a:pt x="912813" y="328083"/>
                    <a:pt x="895350" y="339725"/>
                  </a:cubicBezTo>
                  <a:cubicBezTo>
                    <a:pt x="891117" y="333375"/>
                    <a:pt x="883194" y="328287"/>
                    <a:pt x="882650" y="320675"/>
                  </a:cubicBezTo>
                  <a:cubicBezTo>
                    <a:pt x="881592" y="305858"/>
                    <a:pt x="880347" y="291054"/>
                    <a:pt x="879475" y="276225"/>
                  </a:cubicBezTo>
                  <a:cubicBezTo>
                    <a:pt x="875299" y="205235"/>
                    <a:pt x="881601" y="233930"/>
                    <a:pt x="873125" y="200025"/>
                  </a:cubicBezTo>
                  <a:cubicBezTo>
                    <a:pt x="872067" y="153458"/>
                    <a:pt x="871850" y="106865"/>
                    <a:pt x="869950" y="60325"/>
                  </a:cubicBezTo>
                  <a:cubicBezTo>
                    <a:pt x="869237" y="42848"/>
                    <a:pt x="868995" y="45930"/>
                    <a:pt x="857250" y="38100"/>
                  </a:cubicBezTo>
                  <a:cubicBezTo>
                    <a:pt x="854075" y="40217"/>
                    <a:pt x="850109" y="41470"/>
                    <a:pt x="847725" y="44450"/>
                  </a:cubicBezTo>
                  <a:cubicBezTo>
                    <a:pt x="846111" y="46467"/>
                    <a:pt x="841527" y="65914"/>
                    <a:pt x="841375" y="66675"/>
                  </a:cubicBezTo>
                  <a:cubicBezTo>
                    <a:pt x="838323" y="81934"/>
                    <a:pt x="836976" y="95517"/>
                    <a:pt x="835025" y="111125"/>
                  </a:cubicBezTo>
                  <a:cubicBezTo>
                    <a:pt x="833967" y="134408"/>
                    <a:pt x="832556" y="157678"/>
                    <a:pt x="831850" y="180975"/>
                  </a:cubicBezTo>
                  <a:cubicBezTo>
                    <a:pt x="830439" y="227532"/>
                    <a:pt x="830614" y="274137"/>
                    <a:pt x="828675" y="320675"/>
                  </a:cubicBezTo>
                  <a:cubicBezTo>
                    <a:pt x="828493" y="325035"/>
                    <a:pt x="827451" y="329472"/>
                    <a:pt x="825500" y="333375"/>
                  </a:cubicBezTo>
                  <a:cubicBezTo>
                    <a:pt x="822087" y="340201"/>
                    <a:pt x="812800" y="352425"/>
                    <a:pt x="812800" y="352425"/>
                  </a:cubicBezTo>
                  <a:cubicBezTo>
                    <a:pt x="810893" y="360051"/>
                    <a:pt x="810127" y="369168"/>
                    <a:pt x="803275" y="374650"/>
                  </a:cubicBezTo>
                  <a:cubicBezTo>
                    <a:pt x="800662" y="376741"/>
                    <a:pt x="796925" y="376767"/>
                    <a:pt x="793750" y="377825"/>
                  </a:cubicBezTo>
                  <a:cubicBezTo>
                    <a:pt x="748113" y="362613"/>
                    <a:pt x="783782" y="377817"/>
                    <a:pt x="781050" y="260350"/>
                  </a:cubicBezTo>
                  <a:cubicBezTo>
                    <a:pt x="779819" y="207437"/>
                    <a:pt x="779528" y="154501"/>
                    <a:pt x="777875" y="101600"/>
                  </a:cubicBezTo>
                  <a:cubicBezTo>
                    <a:pt x="777411" y="86753"/>
                    <a:pt x="776436" y="71903"/>
                    <a:pt x="774700" y="57150"/>
                  </a:cubicBezTo>
                  <a:cubicBezTo>
                    <a:pt x="774309" y="53826"/>
                    <a:pt x="773381" y="50410"/>
                    <a:pt x="771525" y="47625"/>
                  </a:cubicBezTo>
                  <a:cubicBezTo>
                    <a:pt x="769034" y="43889"/>
                    <a:pt x="765175" y="41275"/>
                    <a:pt x="762000" y="38100"/>
                  </a:cubicBezTo>
                  <a:cubicBezTo>
                    <a:pt x="756708" y="39158"/>
                    <a:pt x="750271" y="37820"/>
                    <a:pt x="746125" y="41275"/>
                  </a:cubicBezTo>
                  <a:cubicBezTo>
                    <a:pt x="742773" y="44069"/>
                    <a:pt x="743731" y="49682"/>
                    <a:pt x="742950" y="53975"/>
                  </a:cubicBezTo>
                  <a:cubicBezTo>
                    <a:pt x="741611" y="61338"/>
                    <a:pt x="740913" y="68803"/>
                    <a:pt x="739775" y="76200"/>
                  </a:cubicBezTo>
                  <a:cubicBezTo>
                    <a:pt x="736791" y="95595"/>
                    <a:pt x="735286" y="99561"/>
                    <a:pt x="733425" y="120650"/>
                  </a:cubicBezTo>
                  <a:cubicBezTo>
                    <a:pt x="725221" y="213628"/>
                    <a:pt x="734009" y="175465"/>
                    <a:pt x="723900" y="215900"/>
                  </a:cubicBezTo>
                  <a:cubicBezTo>
                    <a:pt x="722842" y="243417"/>
                    <a:pt x="721708" y="270931"/>
                    <a:pt x="720725" y="298450"/>
                  </a:cubicBezTo>
                  <a:cubicBezTo>
                    <a:pt x="719233" y="340234"/>
                    <a:pt x="739754" y="379428"/>
                    <a:pt x="708025" y="403225"/>
                  </a:cubicBezTo>
                  <a:cubicBezTo>
                    <a:pt x="703088" y="406928"/>
                    <a:pt x="697789" y="410244"/>
                    <a:pt x="692150" y="412750"/>
                  </a:cubicBezTo>
                  <a:cubicBezTo>
                    <a:pt x="688162" y="414522"/>
                    <a:pt x="683683" y="414867"/>
                    <a:pt x="679450" y="415925"/>
                  </a:cubicBezTo>
                  <a:cubicBezTo>
                    <a:pt x="660846" y="388020"/>
                    <a:pt x="672402" y="409437"/>
                    <a:pt x="676275" y="339725"/>
                  </a:cubicBezTo>
                  <a:cubicBezTo>
                    <a:pt x="677158" y="323839"/>
                    <a:pt x="677392" y="307877"/>
                    <a:pt x="679450" y="292100"/>
                  </a:cubicBezTo>
                  <a:cubicBezTo>
                    <a:pt x="680579" y="283446"/>
                    <a:pt x="684718" y="275360"/>
                    <a:pt x="685800" y="266700"/>
                  </a:cubicBezTo>
                  <a:cubicBezTo>
                    <a:pt x="686858" y="258233"/>
                    <a:pt x="687449" y="249695"/>
                    <a:pt x="688975" y="241300"/>
                  </a:cubicBezTo>
                  <a:cubicBezTo>
                    <a:pt x="689574" y="238007"/>
                    <a:pt x="691231" y="234993"/>
                    <a:pt x="692150" y="231775"/>
                  </a:cubicBezTo>
                  <a:cubicBezTo>
                    <a:pt x="693349" y="227579"/>
                    <a:pt x="694267" y="223308"/>
                    <a:pt x="695325" y="219075"/>
                  </a:cubicBezTo>
                  <a:cubicBezTo>
                    <a:pt x="694267" y="173567"/>
                    <a:pt x="696771" y="127835"/>
                    <a:pt x="692150" y="82550"/>
                  </a:cubicBezTo>
                  <a:cubicBezTo>
                    <a:pt x="691375" y="74958"/>
                    <a:pt x="681863" y="70740"/>
                    <a:pt x="679450" y="63500"/>
                  </a:cubicBezTo>
                  <a:cubicBezTo>
                    <a:pt x="678392" y="60325"/>
                    <a:pt x="677194" y="57193"/>
                    <a:pt x="676275" y="53975"/>
                  </a:cubicBezTo>
                  <a:cubicBezTo>
                    <a:pt x="675076" y="49779"/>
                    <a:pt x="675826" y="44682"/>
                    <a:pt x="673100" y="41275"/>
                  </a:cubicBezTo>
                  <a:cubicBezTo>
                    <a:pt x="671009" y="38662"/>
                    <a:pt x="666750" y="39158"/>
                    <a:pt x="663575" y="38100"/>
                  </a:cubicBezTo>
                  <a:cubicBezTo>
                    <a:pt x="660400" y="39158"/>
                    <a:pt x="656663" y="39184"/>
                    <a:pt x="654050" y="41275"/>
                  </a:cubicBezTo>
                  <a:cubicBezTo>
                    <a:pt x="644085" y="49247"/>
                    <a:pt x="645821" y="67258"/>
                    <a:pt x="641350" y="76200"/>
                  </a:cubicBezTo>
                  <a:cubicBezTo>
                    <a:pt x="633049" y="92803"/>
                    <a:pt x="636148" y="84308"/>
                    <a:pt x="631825" y="101600"/>
                  </a:cubicBezTo>
                  <a:cubicBezTo>
                    <a:pt x="630767" y="114300"/>
                    <a:pt x="629984" y="127026"/>
                    <a:pt x="628650" y="139700"/>
                  </a:cubicBezTo>
                  <a:cubicBezTo>
                    <a:pt x="626900" y="156328"/>
                    <a:pt x="625365" y="162475"/>
                    <a:pt x="622300" y="177800"/>
                  </a:cubicBezTo>
                  <a:cubicBezTo>
                    <a:pt x="615069" y="329655"/>
                    <a:pt x="622300" y="146394"/>
                    <a:pt x="622300" y="406400"/>
                  </a:cubicBezTo>
                  <a:cubicBezTo>
                    <a:pt x="622300" y="454920"/>
                    <a:pt x="629219" y="434690"/>
                    <a:pt x="609600" y="444500"/>
                  </a:cubicBezTo>
                  <a:cubicBezTo>
                    <a:pt x="606187" y="446207"/>
                    <a:pt x="603250" y="448733"/>
                    <a:pt x="600075" y="450850"/>
                  </a:cubicBezTo>
                  <a:cubicBezTo>
                    <a:pt x="583598" y="445358"/>
                    <a:pt x="588052" y="450025"/>
                    <a:pt x="587375" y="422275"/>
                  </a:cubicBezTo>
                  <a:cubicBezTo>
                    <a:pt x="586040" y="367547"/>
                    <a:pt x="585889" y="179625"/>
                    <a:pt x="581025" y="92075"/>
                  </a:cubicBezTo>
                  <a:cubicBezTo>
                    <a:pt x="580668" y="85647"/>
                    <a:pt x="579002" y="79359"/>
                    <a:pt x="577850" y="73025"/>
                  </a:cubicBezTo>
                  <a:cubicBezTo>
                    <a:pt x="575831" y="61919"/>
                    <a:pt x="576322" y="55622"/>
                    <a:pt x="568325" y="47625"/>
                  </a:cubicBezTo>
                  <a:cubicBezTo>
                    <a:pt x="565627" y="44927"/>
                    <a:pt x="561975" y="43392"/>
                    <a:pt x="558800" y="41275"/>
                  </a:cubicBezTo>
                  <a:cubicBezTo>
                    <a:pt x="555625" y="43392"/>
                    <a:pt x="551392" y="44450"/>
                    <a:pt x="549275" y="47625"/>
                  </a:cubicBezTo>
                  <a:cubicBezTo>
                    <a:pt x="546854" y="51256"/>
                    <a:pt x="547632" y="56239"/>
                    <a:pt x="546100" y="60325"/>
                  </a:cubicBezTo>
                  <a:cubicBezTo>
                    <a:pt x="533648" y="93531"/>
                    <a:pt x="544725" y="53126"/>
                    <a:pt x="536575" y="85725"/>
                  </a:cubicBezTo>
                  <a:cubicBezTo>
                    <a:pt x="537633" y="144992"/>
                    <a:pt x="538057" y="204273"/>
                    <a:pt x="539750" y="263525"/>
                  </a:cubicBezTo>
                  <a:cubicBezTo>
                    <a:pt x="540174" y="278373"/>
                    <a:pt x="541638" y="293176"/>
                    <a:pt x="542925" y="307975"/>
                  </a:cubicBezTo>
                  <a:cubicBezTo>
                    <a:pt x="544228" y="322963"/>
                    <a:pt x="546259" y="340521"/>
                    <a:pt x="549275" y="355600"/>
                  </a:cubicBezTo>
                  <a:cubicBezTo>
                    <a:pt x="550131" y="359879"/>
                    <a:pt x="551392" y="364067"/>
                    <a:pt x="552450" y="368300"/>
                  </a:cubicBezTo>
                  <a:cubicBezTo>
                    <a:pt x="550896" y="407145"/>
                    <a:pt x="570752" y="446866"/>
                    <a:pt x="530225" y="460375"/>
                  </a:cubicBezTo>
                  <a:lnTo>
                    <a:pt x="520700" y="463550"/>
                  </a:lnTo>
                  <a:cubicBezTo>
                    <a:pt x="514350" y="462492"/>
                    <a:pt x="507239" y="463569"/>
                    <a:pt x="501650" y="460375"/>
                  </a:cubicBezTo>
                  <a:cubicBezTo>
                    <a:pt x="498744" y="458715"/>
                    <a:pt x="499287" y="454097"/>
                    <a:pt x="498475" y="450850"/>
                  </a:cubicBezTo>
                  <a:cubicBezTo>
                    <a:pt x="497166" y="445615"/>
                    <a:pt x="496358" y="440267"/>
                    <a:pt x="495300" y="434975"/>
                  </a:cubicBezTo>
                  <a:cubicBezTo>
                    <a:pt x="496358" y="400050"/>
                    <a:pt x="498475" y="365141"/>
                    <a:pt x="498475" y="330200"/>
                  </a:cubicBezTo>
                  <a:cubicBezTo>
                    <a:pt x="498475" y="237061"/>
                    <a:pt x="498369" y="143889"/>
                    <a:pt x="495300" y="50800"/>
                  </a:cubicBezTo>
                  <a:cubicBezTo>
                    <a:pt x="494981" y="41119"/>
                    <a:pt x="485652" y="40176"/>
                    <a:pt x="479425" y="38100"/>
                  </a:cubicBezTo>
                  <a:cubicBezTo>
                    <a:pt x="474133" y="41275"/>
                    <a:pt x="467914" y="43261"/>
                    <a:pt x="463550" y="47625"/>
                  </a:cubicBezTo>
                  <a:cubicBezTo>
                    <a:pt x="461183" y="49992"/>
                    <a:pt x="461101" y="53883"/>
                    <a:pt x="460375" y="57150"/>
                  </a:cubicBezTo>
                  <a:cubicBezTo>
                    <a:pt x="458978" y="63434"/>
                    <a:pt x="458258" y="69850"/>
                    <a:pt x="457200" y="76200"/>
                  </a:cubicBezTo>
                  <a:cubicBezTo>
                    <a:pt x="458258" y="123825"/>
                    <a:pt x="458910" y="171461"/>
                    <a:pt x="460375" y="219075"/>
                  </a:cubicBezTo>
                  <a:cubicBezTo>
                    <a:pt x="461027" y="240258"/>
                    <a:pt x="463550" y="261382"/>
                    <a:pt x="463550" y="282575"/>
                  </a:cubicBezTo>
                  <a:cubicBezTo>
                    <a:pt x="463550" y="330212"/>
                    <a:pt x="462358" y="377855"/>
                    <a:pt x="460375" y="425450"/>
                  </a:cubicBezTo>
                  <a:cubicBezTo>
                    <a:pt x="460012" y="434156"/>
                    <a:pt x="454474" y="437252"/>
                    <a:pt x="450850" y="444500"/>
                  </a:cubicBezTo>
                  <a:cubicBezTo>
                    <a:pt x="449353" y="447493"/>
                    <a:pt x="449531" y="451240"/>
                    <a:pt x="447675" y="454025"/>
                  </a:cubicBezTo>
                  <a:cubicBezTo>
                    <a:pt x="440880" y="464218"/>
                    <a:pt x="438611" y="463396"/>
                    <a:pt x="428625" y="466725"/>
                  </a:cubicBezTo>
                  <a:cubicBezTo>
                    <a:pt x="422275" y="465667"/>
                    <a:pt x="415164" y="466744"/>
                    <a:pt x="409575" y="463550"/>
                  </a:cubicBezTo>
                  <a:cubicBezTo>
                    <a:pt x="406669" y="461890"/>
                    <a:pt x="407281" y="457254"/>
                    <a:pt x="406400" y="454025"/>
                  </a:cubicBezTo>
                  <a:cubicBezTo>
                    <a:pt x="404104" y="445605"/>
                    <a:pt x="400050" y="428625"/>
                    <a:pt x="400050" y="428625"/>
                  </a:cubicBezTo>
                  <a:cubicBezTo>
                    <a:pt x="398992" y="418042"/>
                    <a:pt x="396875" y="407511"/>
                    <a:pt x="396875" y="396875"/>
                  </a:cubicBezTo>
                  <a:cubicBezTo>
                    <a:pt x="396875" y="346000"/>
                    <a:pt x="398760" y="353221"/>
                    <a:pt x="403225" y="317500"/>
                  </a:cubicBezTo>
                  <a:cubicBezTo>
                    <a:pt x="405186" y="301813"/>
                    <a:pt x="407131" y="279410"/>
                    <a:pt x="409575" y="263525"/>
                  </a:cubicBezTo>
                  <a:cubicBezTo>
                    <a:pt x="410396" y="258191"/>
                    <a:pt x="411692" y="252942"/>
                    <a:pt x="412750" y="247650"/>
                  </a:cubicBezTo>
                  <a:cubicBezTo>
                    <a:pt x="413808" y="204258"/>
                    <a:pt x="414118" y="160842"/>
                    <a:pt x="415925" y="117475"/>
                  </a:cubicBezTo>
                  <a:cubicBezTo>
                    <a:pt x="416237" y="109998"/>
                    <a:pt x="419100" y="102734"/>
                    <a:pt x="419100" y="95250"/>
                  </a:cubicBezTo>
                  <a:cubicBezTo>
                    <a:pt x="419100" y="69953"/>
                    <a:pt x="418947" y="43838"/>
                    <a:pt x="412750" y="19050"/>
                  </a:cubicBezTo>
                  <a:cubicBezTo>
                    <a:pt x="411938" y="15803"/>
                    <a:pt x="411072" y="12518"/>
                    <a:pt x="409575" y="9525"/>
                  </a:cubicBezTo>
                  <a:cubicBezTo>
                    <a:pt x="407868" y="6112"/>
                    <a:pt x="405342" y="3175"/>
                    <a:pt x="403225" y="0"/>
                  </a:cubicBezTo>
                  <a:cubicBezTo>
                    <a:pt x="395817" y="1058"/>
                    <a:pt x="387693" y="-172"/>
                    <a:pt x="381000" y="3175"/>
                  </a:cubicBezTo>
                  <a:cubicBezTo>
                    <a:pt x="378007" y="4672"/>
                    <a:pt x="378706" y="9471"/>
                    <a:pt x="377825" y="12700"/>
                  </a:cubicBezTo>
                  <a:cubicBezTo>
                    <a:pt x="375529" y="21120"/>
                    <a:pt x="373592" y="29633"/>
                    <a:pt x="371475" y="38100"/>
                  </a:cubicBezTo>
                  <a:cubicBezTo>
                    <a:pt x="363220" y="153676"/>
                    <a:pt x="364581" y="117028"/>
                    <a:pt x="371475" y="323850"/>
                  </a:cubicBezTo>
                  <a:cubicBezTo>
                    <a:pt x="371974" y="338809"/>
                    <a:pt x="375708" y="353483"/>
                    <a:pt x="377825" y="368300"/>
                  </a:cubicBezTo>
                  <a:cubicBezTo>
                    <a:pt x="375708" y="391583"/>
                    <a:pt x="374261" y="414937"/>
                    <a:pt x="371475" y="438150"/>
                  </a:cubicBezTo>
                  <a:cubicBezTo>
                    <a:pt x="371076" y="441473"/>
                    <a:pt x="371601" y="447125"/>
                    <a:pt x="368300" y="447675"/>
                  </a:cubicBezTo>
                  <a:cubicBezTo>
                    <a:pt x="356769" y="449597"/>
                    <a:pt x="345017" y="445558"/>
                    <a:pt x="333375" y="444500"/>
                  </a:cubicBezTo>
                  <a:cubicBezTo>
                    <a:pt x="331258" y="436033"/>
                    <a:pt x="326646" y="427819"/>
                    <a:pt x="327025" y="419100"/>
                  </a:cubicBezTo>
                  <a:cubicBezTo>
                    <a:pt x="330390" y="341715"/>
                    <a:pt x="324291" y="369712"/>
                    <a:pt x="333375" y="333375"/>
                  </a:cubicBezTo>
                  <a:cubicBezTo>
                    <a:pt x="334433" y="264583"/>
                    <a:pt x="331849" y="195639"/>
                    <a:pt x="336550" y="127000"/>
                  </a:cubicBezTo>
                  <a:cubicBezTo>
                    <a:pt x="337197" y="117556"/>
                    <a:pt x="346257" y="110580"/>
                    <a:pt x="349250" y="101600"/>
                  </a:cubicBezTo>
                  <a:lnTo>
                    <a:pt x="352425" y="92075"/>
                  </a:lnTo>
                  <a:cubicBezTo>
                    <a:pt x="346693" y="-11102"/>
                    <a:pt x="359783" y="64180"/>
                    <a:pt x="339725" y="19050"/>
                  </a:cubicBezTo>
                  <a:cubicBezTo>
                    <a:pt x="332098" y="1890"/>
                    <a:pt x="343481" y="8660"/>
                    <a:pt x="327025" y="3175"/>
                  </a:cubicBezTo>
                  <a:cubicBezTo>
                    <a:pt x="321733" y="4233"/>
                    <a:pt x="315726" y="3490"/>
                    <a:pt x="311150" y="6350"/>
                  </a:cubicBezTo>
                  <a:cubicBezTo>
                    <a:pt x="306663" y="9155"/>
                    <a:pt x="303992" y="14317"/>
                    <a:pt x="301625" y="19050"/>
                  </a:cubicBezTo>
                  <a:cubicBezTo>
                    <a:pt x="290638" y="41024"/>
                    <a:pt x="298877" y="34559"/>
                    <a:pt x="292100" y="57150"/>
                  </a:cubicBezTo>
                  <a:cubicBezTo>
                    <a:pt x="290740" y="61683"/>
                    <a:pt x="287867" y="65617"/>
                    <a:pt x="285750" y="69850"/>
                  </a:cubicBezTo>
                  <a:cubicBezTo>
                    <a:pt x="287867" y="125942"/>
                    <a:pt x="289201" y="182068"/>
                    <a:pt x="292100" y="238125"/>
                  </a:cubicBezTo>
                  <a:cubicBezTo>
                    <a:pt x="292379" y="243514"/>
                    <a:pt x="294763" y="248628"/>
                    <a:pt x="295275" y="254000"/>
                  </a:cubicBezTo>
                  <a:cubicBezTo>
                    <a:pt x="296884" y="270890"/>
                    <a:pt x="297149" y="287884"/>
                    <a:pt x="298450" y="304800"/>
                  </a:cubicBezTo>
                  <a:cubicBezTo>
                    <a:pt x="299266" y="315405"/>
                    <a:pt x="300567" y="325967"/>
                    <a:pt x="301625" y="336550"/>
                  </a:cubicBezTo>
                  <a:cubicBezTo>
                    <a:pt x="300780" y="356838"/>
                    <a:pt x="309349" y="401302"/>
                    <a:pt x="292100" y="425450"/>
                  </a:cubicBezTo>
                  <a:cubicBezTo>
                    <a:pt x="289490" y="429104"/>
                    <a:pt x="286024" y="432100"/>
                    <a:pt x="282575" y="434975"/>
                  </a:cubicBezTo>
                  <a:cubicBezTo>
                    <a:pt x="279644" y="437418"/>
                    <a:pt x="276225" y="439208"/>
                    <a:pt x="273050" y="441325"/>
                  </a:cubicBezTo>
                  <a:cubicBezTo>
                    <a:pt x="267758" y="440267"/>
                    <a:pt x="260991" y="441966"/>
                    <a:pt x="257175" y="438150"/>
                  </a:cubicBezTo>
                  <a:cubicBezTo>
                    <a:pt x="252442" y="433417"/>
                    <a:pt x="250825" y="419100"/>
                    <a:pt x="250825" y="419100"/>
                  </a:cubicBezTo>
                  <a:cubicBezTo>
                    <a:pt x="249767" y="395817"/>
                    <a:pt x="249438" y="372489"/>
                    <a:pt x="247650" y="349250"/>
                  </a:cubicBezTo>
                  <a:cubicBezTo>
                    <a:pt x="247315" y="344899"/>
                    <a:pt x="245331" y="340829"/>
                    <a:pt x="244475" y="336550"/>
                  </a:cubicBezTo>
                  <a:cubicBezTo>
                    <a:pt x="243212" y="330237"/>
                    <a:pt x="242358" y="323850"/>
                    <a:pt x="241300" y="317500"/>
                  </a:cubicBezTo>
                  <a:cubicBezTo>
                    <a:pt x="240242" y="222250"/>
                    <a:pt x="242308" y="126914"/>
                    <a:pt x="238125" y="31750"/>
                  </a:cubicBezTo>
                  <a:cubicBezTo>
                    <a:pt x="237758" y="23406"/>
                    <a:pt x="219442" y="31628"/>
                    <a:pt x="219075" y="31750"/>
                  </a:cubicBezTo>
                  <a:cubicBezTo>
                    <a:pt x="211568" y="39257"/>
                    <a:pt x="205456" y="44471"/>
                    <a:pt x="200025" y="53975"/>
                  </a:cubicBezTo>
                  <a:cubicBezTo>
                    <a:pt x="198365" y="56881"/>
                    <a:pt x="197908" y="60325"/>
                    <a:pt x="196850" y="63500"/>
                  </a:cubicBezTo>
                  <a:cubicBezTo>
                    <a:pt x="197908" y="77258"/>
                    <a:pt x="197482" y="91212"/>
                    <a:pt x="200025" y="104775"/>
                  </a:cubicBezTo>
                  <a:cubicBezTo>
                    <a:pt x="200728" y="108526"/>
                    <a:pt x="205517" y="110582"/>
                    <a:pt x="206375" y="114300"/>
                  </a:cubicBezTo>
                  <a:cubicBezTo>
                    <a:pt x="208767" y="124664"/>
                    <a:pt x="208492" y="135467"/>
                    <a:pt x="209550" y="146050"/>
                  </a:cubicBezTo>
                  <a:cubicBezTo>
                    <a:pt x="210608" y="196850"/>
                    <a:pt x="211406" y="247656"/>
                    <a:pt x="212725" y="298450"/>
                  </a:cubicBezTo>
                  <a:cubicBezTo>
                    <a:pt x="213522" y="329150"/>
                    <a:pt x="216582" y="359823"/>
                    <a:pt x="215900" y="390525"/>
                  </a:cubicBezTo>
                  <a:cubicBezTo>
                    <a:pt x="215450" y="410760"/>
                    <a:pt x="218221" y="446680"/>
                    <a:pt x="193675" y="457200"/>
                  </a:cubicBezTo>
                  <a:cubicBezTo>
                    <a:pt x="189664" y="458919"/>
                    <a:pt x="185208" y="459317"/>
                    <a:pt x="180975" y="460375"/>
                  </a:cubicBezTo>
                  <a:cubicBezTo>
                    <a:pt x="177800" y="459317"/>
                    <a:pt x="173075" y="460126"/>
                    <a:pt x="171450" y="457200"/>
                  </a:cubicBezTo>
                  <a:cubicBezTo>
                    <a:pt x="167683" y="450419"/>
                    <a:pt x="163478" y="422068"/>
                    <a:pt x="161925" y="412750"/>
                  </a:cubicBezTo>
                  <a:cubicBezTo>
                    <a:pt x="162983" y="357717"/>
                    <a:pt x="163135" y="302658"/>
                    <a:pt x="165100" y="247650"/>
                  </a:cubicBezTo>
                  <a:cubicBezTo>
                    <a:pt x="165256" y="243289"/>
                    <a:pt x="167880" y="239296"/>
                    <a:pt x="168275" y="234950"/>
                  </a:cubicBezTo>
                  <a:cubicBezTo>
                    <a:pt x="170002" y="215949"/>
                    <a:pt x="169263" y="196754"/>
                    <a:pt x="171450" y="177800"/>
                  </a:cubicBezTo>
                  <a:cubicBezTo>
                    <a:pt x="172450" y="169130"/>
                    <a:pt x="175683" y="160867"/>
                    <a:pt x="177800" y="152400"/>
                  </a:cubicBezTo>
                  <a:lnTo>
                    <a:pt x="180975" y="139700"/>
                  </a:lnTo>
                  <a:cubicBezTo>
                    <a:pt x="176272" y="87964"/>
                    <a:pt x="183473" y="120129"/>
                    <a:pt x="171450" y="92075"/>
                  </a:cubicBezTo>
                  <a:cubicBezTo>
                    <a:pt x="168449" y="85073"/>
                    <a:pt x="168557" y="78331"/>
                    <a:pt x="161925" y="73025"/>
                  </a:cubicBezTo>
                  <a:cubicBezTo>
                    <a:pt x="159312" y="70934"/>
                    <a:pt x="155575" y="70908"/>
                    <a:pt x="152400" y="69850"/>
                  </a:cubicBezTo>
                  <a:cubicBezTo>
                    <a:pt x="148167" y="70908"/>
                    <a:pt x="143331" y="70604"/>
                    <a:pt x="139700" y="73025"/>
                  </a:cubicBezTo>
                  <a:cubicBezTo>
                    <a:pt x="130581" y="79105"/>
                    <a:pt x="131180" y="97741"/>
                    <a:pt x="130175" y="104775"/>
                  </a:cubicBezTo>
                  <a:cubicBezTo>
                    <a:pt x="129117" y="131233"/>
                    <a:pt x="127509" y="157675"/>
                    <a:pt x="127000" y="184150"/>
                  </a:cubicBezTo>
                  <a:cubicBezTo>
                    <a:pt x="125392" y="267750"/>
                    <a:pt x="126882" y="351416"/>
                    <a:pt x="123825" y="434975"/>
                  </a:cubicBezTo>
                  <a:cubicBezTo>
                    <a:pt x="123685" y="438788"/>
                    <a:pt x="120173" y="441802"/>
                    <a:pt x="117475" y="444500"/>
                  </a:cubicBezTo>
                  <a:cubicBezTo>
                    <a:pt x="114777" y="447198"/>
                    <a:pt x="111125" y="448733"/>
                    <a:pt x="107950" y="450850"/>
                  </a:cubicBezTo>
                  <a:cubicBezTo>
                    <a:pt x="104775" y="448733"/>
                    <a:pt x="100809" y="447480"/>
                    <a:pt x="98425" y="444500"/>
                  </a:cubicBezTo>
                  <a:cubicBezTo>
                    <a:pt x="96334" y="441887"/>
                    <a:pt x="95381" y="438319"/>
                    <a:pt x="95250" y="434975"/>
                  </a:cubicBezTo>
                  <a:cubicBezTo>
                    <a:pt x="93259" y="384203"/>
                    <a:pt x="94028" y="333348"/>
                    <a:pt x="92075" y="282575"/>
                  </a:cubicBezTo>
                  <a:cubicBezTo>
                    <a:pt x="91907" y="278215"/>
                    <a:pt x="89847" y="274135"/>
                    <a:pt x="88900" y="269875"/>
                  </a:cubicBezTo>
                  <a:cubicBezTo>
                    <a:pt x="87729" y="264607"/>
                    <a:pt x="86783" y="259292"/>
                    <a:pt x="85725" y="254000"/>
                  </a:cubicBezTo>
                  <a:cubicBezTo>
                    <a:pt x="83608" y="206375"/>
                    <a:pt x="82349" y="158704"/>
                    <a:pt x="79375" y="111125"/>
                  </a:cubicBezTo>
                  <a:cubicBezTo>
                    <a:pt x="79166" y="107785"/>
                    <a:pt x="77697" y="104593"/>
                    <a:pt x="76200" y="101600"/>
                  </a:cubicBezTo>
                  <a:cubicBezTo>
                    <a:pt x="72543" y="94286"/>
                    <a:pt x="69480" y="88900"/>
                    <a:pt x="60325" y="88900"/>
                  </a:cubicBezTo>
                  <a:cubicBezTo>
                    <a:pt x="57958" y="88900"/>
                    <a:pt x="68263" y="89429"/>
                    <a:pt x="66675" y="92075"/>
                  </a:cubicBezTo>
                  <a:close/>
                </a:path>
              </a:pathLst>
            </a:custGeom>
            <a:solidFill>
              <a:srgbClr val="FFFFFF"/>
            </a:solidFill>
            <a:ln w="6350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" name="Ellipse 33"/>
            <p:cNvSpPr/>
            <p:nvPr/>
          </p:nvSpPr>
          <p:spPr>
            <a:xfrm>
              <a:off x="6800838" y="3067569"/>
              <a:ext cx="142957" cy="217234"/>
            </a:xfrm>
            <a:prstGeom prst="ellipse">
              <a:avLst/>
            </a:prstGeom>
            <a:solidFill>
              <a:srgbClr val="FFFFFF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393" name="Grouper 34"/>
          <p:cNvGrpSpPr>
            <a:grpSpLocks/>
          </p:cNvGrpSpPr>
          <p:nvPr/>
        </p:nvGrpSpPr>
        <p:grpSpPr bwMode="auto">
          <a:xfrm rot="-2820000">
            <a:off x="2770011" y="3547710"/>
            <a:ext cx="431800" cy="756356"/>
            <a:chOff x="6079604" y="2636913"/>
            <a:chExt cx="432048" cy="720079"/>
          </a:xfrm>
        </p:grpSpPr>
        <p:sp>
          <p:nvSpPr>
            <p:cNvPr id="36" name="Forme libre 35"/>
            <p:cNvSpPr/>
            <p:nvPr/>
          </p:nvSpPr>
          <p:spPr>
            <a:xfrm>
              <a:off x="6079604" y="2636913"/>
              <a:ext cx="432048" cy="720079"/>
            </a:xfrm>
            <a:custGeom>
              <a:avLst/>
              <a:gdLst>
                <a:gd name="connsiteX0" fmla="*/ 47625 w 946150"/>
                <a:gd name="connsiteY0" fmla="*/ 66675 h 1387475"/>
                <a:gd name="connsiteX1" fmla="*/ 22225 w 946150"/>
                <a:gd name="connsiteY1" fmla="*/ 73025 h 1387475"/>
                <a:gd name="connsiteX2" fmla="*/ 15875 w 946150"/>
                <a:gd name="connsiteY2" fmla="*/ 82550 h 1387475"/>
                <a:gd name="connsiteX3" fmla="*/ 12700 w 946150"/>
                <a:gd name="connsiteY3" fmla="*/ 250825 h 1387475"/>
                <a:gd name="connsiteX4" fmla="*/ 22225 w 946150"/>
                <a:gd name="connsiteY4" fmla="*/ 495300 h 1387475"/>
                <a:gd name="connsiteX5" fmla="*/ 19050 w 946150"/>
                <a:gd name="connsiteY5" fmla="*/ 698500 h 1387475"/>
                <a:gd name="connsiteX6" fmla="*/ 15875 w 946150"/>
                <a:gd name="connsiteY6" fmla="*/ 752475 h 1387475"/>
                <a:gd name="connsiteX7" fmla="*/ 9525 w 946150"/>
                <a:gd name="connsiteY7" fmla="*/ 762000 h 1387475"/>
                <a:gd name="connsiteX8" fmla="*/ 0 w 946150"/>
                <a:gd name="connsiteY8" fmla="*/ 787400 h 1387475"/>
                <a:gd name="connsiteX9" fmla="*/ 3175 w 946150"/>
                <a:gd name="connsiteY9" fmla="*/ 968375 h 1387475"/>
                <a:gd name="connsiteX10" fmla="*/ 9525 w 946150"/>
                <a:gd name="connsiteY10" fmla="*/ 1016000 h 1387475"/>
                <a:gd name="connsiteX11" fmla="*/ 19050 w 946150"/>
                <a:gd name="connsiteY11" fmla="*/ 1060450 h 1387475"/>
                <a:gd name="connsiteX12" fmla="*/ 22225 w 946150"/>
                <a:gd name="connsiteY12" fmla="*/ 1069975 h 1387475"/>
                <a:gd name="connsiteX13" fmla="*/ 25400 w 946150"/>
                <a:gd name="connsiteY13" fmla="*/ 1079500 h 1387475"/>
                <a:gd name="connsiteX14" fmla="*/ 47625 w 946150"/>
                <a:gd name="connsiteY14" fmla="*/ 1108075 h 1387475"/>
                <a:gd name="connsiteX15" fmla="*/ 57150 w 946150"/>
                <a:gd name="connsiteY15" fmla="*/ 1127125 h 1387475"/>
                <a:gd name="connsiteX16" fmla="*/ 63500 w 946150"/>
                <a:gd name="connsiteY16" fmla="*/ 1203325 h 1387475"/>
                <a:gd name="connsiteX17" fmla="*/ 69850 w 946150"/>
                <a:gd name="connsiteY17" fmla="*/ 1228725 h 1387475"/>
                <a:gd name="connsiteX18" fmla="*/ 79375 w 946150"/>
                <a:gd name="connsiteY18" fmla="*/ 1260475 h 1387475"/>
                <a:gd name="connsiteX19" fmla="*/ 82550 w 946150"/>
                <a:gd name="connsiteY19" fmla="*/ 1270000 h 1387475"/>
                <a:gd name="connsiteX20" fmla="*/ 98425 w 946150"/>
                <a:gd name="connsiteY20" fmla="*/ 1311275 h 1387475"/>
                <a:gd name="connsiteX21" fmla="*/ 114300 w 946150"/>
                <a:gd name="connsiteY21" fmla="*/ 1330325 h 1387475"/>
                <a:gd name="connsiteX22" fmla="*/ 123825 w 946150"/>
                <a:gd name="connsiteY22" fmla="*/ 1333500 h 1387475"/>
                <a:gd name="connsiteX23" fmla="*/ 161925 w 946150"/>
                <a:gd name="connsiteY23" fmla="*/ 1336675 h 1387475"/>
                <a:gd name="connsiteX24" fmla="*/ 174625 w 946150"/>
                <a:gd name="connsiteY24" fmla="*/ 1346200 h 1387475"/>
                <a:gd name="connsiteX25" fmla="*/ 184150 w 946150"/>
                <a:gd name="connsiteY25" fmla="*/ 1349375 h 1387475"/>
                <a:gd name="connsiteX26" fmla="*/ 215900 w 946150"/>
                <a:gd name="connsiteY26" fmla="*/ 1362075 h 1387475"/>
                <a:gd name="connsiteX27" fmla="*/ 247650 w 946150"/>
                <a:gd name="connsiteY27" fmla="*/ 1371600 h 1387475"/>
                <a:gd name="connsiteX28" fmla="*/ 276225 w 946150"/>
                <a:gd name="connsiteY28" fmla="*/ 1374775 h 1387475"/>
                <a:gd name="connsiteX29" fmla="*/ 288925 w 946150"/>
                <a:gd name="connsiteY29" fmla="*/ 1377950 h 1387475"/>
                <a:gd name="connsiteX30" fmla="*/ 304800 w 946150"/>
                <a:gd name="connsiteY30" fmla="*/ 1381125 h 1387475"/>
                <a:gd name="connsiteX31" fmla="*/ 314325 w 946150"/>
                <a:gd name="connsiteY31" fmla="*/ 1384300 h 1387475"/>
                <a:gd name="connsiteX32" fmla="*/ 355600 w 946150"/>
                <a:gd name="connsiteY32" fmla="*/ 1387475 h 1387475"/>
                <a:gd name="connsiteX33" fmla="*/ 412750 w 946150"/>
                <a:gd name="connsiteY33" fmla="*/ 1384300 h 1387475"/>
                <a:gd name="connsiteX34" fmla="*/ 419100 w 946150"/>
                <a:gd name="connsiteY34" fmla="*/ 1374775 h 1387475"/>
                <a:gd name="connsiteX35" fmla="*/ 441325 w 946150"/>
                <a:gd name="connsiteY35" fmla="*/ 1371600 h 1387475"/>
                <a:gd name="connsiteX36" fmla="*/ 657225 w 946150"/>
                <a:gd name="connsiteY36" fmla="*/ 1368425 h 1387475"/>
                <a:gd name="connsiteX37" fmla="*/ 685800 w 946150"/>
                <a:gd name="connsiteY37" fmla="*/ 1362075 h 1387475"/>
                <a:gd name="connsiteX38" fmla="*/ 727075 w 946150"/>
                <a:gd name="connsiteY38" fmla="*/ 1358900 h 1387475"/>
                <a:gd name="connsiteX39" fmla="*/ 746125 w 946150"/>
                <a:gd name="connsiteY39" fmla="*/ 1355725 h 1387475"/>
                <a:gd name="connsiteX40" fmla="*/ 752475 w 946150"/>
                <a:gd name="connsiteY40" fmla="*/ 1333500 h 1387475"/>
                <a:gd name="connsiteX41" fmla="*/ 787400 w 946150"/>
                <a:gd name="connsiteY41" fmla="*/ 1330325 h 1387475"/>
                <a:gd name="connsiteX42" fmla="*/ 809625 w 946150"/>
                <a:gd name="connsiteY42" fmla="*/ 1320800 h 1387475"/>
                <a:gd name="connsiteX43" fmla="*/ 822325 w 946150"/>
                <a:gd name="connsiteY43" fmla="*/ 1317625 h 1387475"/>
                <a:gd name="connsiteX44" fmla="*/ 831850 w 946150"/>
                <a:gd name="connsiteY44" fmla="*/ 1314450 h 1387475"/>
                <a:gd name="connsiteX45" fmla="*/ 844550 w 946150"/>
                <a:gd name="connsiteY45" fmla="*/ 1304925 h 1387475"/>
                <a:gd name="connsiteX46" fmla="*/ 854075 w 946150"/>
                <a:gd name="connsiteY46" fmla="*/ 1301750 h 1387475"/>
                <a:gd name="connsiteX47" fmla="*/ 866775 w 946150"/>
                <a:gd name="connsiteY47" fmla="*/ 1282700 h 1387475"/>
                <a:gd name="connsiteX48" fmla="*/ 869950 w 946150"/>
                <a:gd name="connsiteY48" fmla="*/ 1273175 h 1387475"/>
                <a:gd name="connsiteX49" fmla="*/ 879475 w 946150"/>
                <a:gd name="connsiteY49" fmla="*/ 1266825 h 1387475"/>
                <a:gd name="connsiteX50" fmla="*/ 892175 w 946150"/>
                <a:gd name="connsiteY50" fmla="*/ 1225550 h 1387475"/>
                <a:gd name="connsiteX51" fmla="*/ 895350 w 946150"/>
                <a:gd name="connsiteY51" fmla="*/ 1206500 h 1387475"/>
                <a:gd name="connsiteX52" fmla="*/ 901700 w 946150"/>
                <a:gd name="connsiteY52" fmla="*/ 1196975 h 1387475"/>
                <a:gd name="connsiteX53" fmla="*/ 904875 w 946150"/>
                <a:gd name="connsiteY53" fmla="*/ 1184275 h 1387475"/>
                <a:gd name="connsiteX54" fmla="*/ 911225 w 946150"/>
                <a:gd name="connsiteY54" fmla="*/ 1165225 h 1387475"/>
                <a:gd name="connsiteX55" fmla="*/ 917575 w 946150"/>
                <a:gd name="connsiteY55" fmla="*/ 1003300 h 1387475"/>
                <a:gd name="connsiteX56" fmla="*/ 920750 w 946150"/>
                <a:gd name="connsiteY56" fmla="*/ 987425 h 1387475"/>
                <a:gd name="connsiteX57" fmla="*/ 923925 w 946150"/>
                <a:gd name="connsiteY57" fmla="*/ 958850 h 1387475"/>
                <a:gd name="connsiteX58" fmla="*/ 927100 w 946150"/>
                <a:gd name="connsiteY58" fmla="*/ 885825 h 1387475"/>
                <a:gd name="connsiteX59" fmla="*/ 930275 w 946150"/>
                <a:gd name="connsiteY59" fmla="*/ 876300 h 1387475"/>
                <a:gd name="connsiteX60" fmla="*/ 923925 w 946150"/>
                <a:gd name="connsiteY60" fmla="*/ 733425 h 1387475"/>
                <a:gd name="connsiteX61" fmla="*/ 920750 w 946150"/>
                <a:gd name="connsiteY61" fmla="*/ 635000 h 1387475"/>
                <a:gd name="connsiteX62" fmla="*/ 914400 w 946150"/>
                <a:gd name="connsiteY62" fmla="*/ 565150 h 1387475"/>
                <a:gd name="connsiteX63" fmla="*/ 917575 w 946150"/>
                <a:gd name="connsiteY63" fmla="*/ 339725 h 1387475"/>
                <a:gd name="connsiteX64" fmla="*/ 920750 w 946150"/>
                <a:gd name="connsiteY64" fmla="*/ 330200 h 1387475"/>
                <a:gd name="connsiteX65" fmla="*/ 923925 w 946150"/>
                <a:gd name="connsiteY65" fmla="*/ 317500 h 1387475"/>
                <a:gd name="connsiteX66" fmla="*/ 936625 w 946150"/>
                <a:gd name="connsiteY66" fmla="*/ 298450 h 1387475"/>
                <a:gd name="connsiteX67" fmla="*/ 939800 w 946150"/>
                <a:gd name="connsiteY67" fmla="*/ 288925 h 1387475"/>
                <a:gd name="connsiteX68" fmla="*/ 946150 w 946150"/>
                <a:gd name="connsiteY68" fmla="*/ 260350 h 1387475"/>
                <a:gd name="connsiteX69" fmla="*/ 942975 w 946150"/>
                <a:gd name="connsiteY69" fmla="*/ 171450 h 1387475"/>
                <a:gd name="connsiteX70" fmla="*/ 939800 w 946150"/>
                <a:gd name="connsiteY70" fmla="*/ 158750 h 1387475"/>
                <a:gd name="connsiteX71" fmla="*/ 933450 w 946150"/>
                <a:gd name="connsiteY71" fmla="*/ 111125 h 1387475"/>
                <a:gd name="connsiteX72" fmla="*/ 923925 w 946150"/>
                <a:gd name="connsiteY72" fmla="*/ 82550 h 1387475"/>
                <a:gd name="connsiteX73" fmla="*/ 920750 w 946150"/>
                <a:gd name="connsiteY73" fmla="*/ 73025 h 1387475"/>
                <a:gd name="connsiteX74" fmla="*/ 901700 w 946150"/>
                <a:gd name="connsiteY74" fmla="*/ 63500 h 1387475"/>
                <a:gd name="connsiteX75" fmla="*/ 892175 w 946150"/>
                <a:gd name="connsiteY75" fmla="*/ 66675 h 1387475"/>
                <a:gd name="connsiteX76" fmla="*/ 885825 w 946150"/>
                <a:gd name="connsiteY76" fmla="*/ 177800 h 1387475"/>
                <a:gd name="connsiteX77" fmla="*/ 876300 w 946150"/>
                <a:gd name="connsiteY77" fmla="*/ 200025 h 1387475"/>
                <a:gd name="connsiteX78" fmla="*/ 873125 w 946150"/>
                <a:gd name="connsiteY78" fmla="*/ 209550 h 1387475"/>
                <a:gd name="connsiteX79" fmla="*/ 869950 w 946150"/>
                <a:gd name="connsiteY79" fmla="*/ 276225 h 1387475"/>
                <a:gd name="connsiteX80" fmla="*/ 854075 w 946150"/>
                <a:gd name="connsiteY80" fmla="*/ 307975 h 1387475"/>
                <a:gd name="connsiteX81" fmla="*/ 844550 w 946150"/>
                <a:gd name="connsiteY81" fmla="*/ 311150 h 1387475"/>
                <a:gd name="connsiteX82" fmla="*/ 825500 w 946150"/>
                <a:gd name="connsiteY82" fmla="*/ 307975 h 1387475"/>
                <a:gd name="connsiteX83" fmla="*/ 822325 w 946150"/>
                <a:gd name="connsiteY83" fmla="*/ 298450 h 1387475"/>
                <a:gd name="connsiteX84" fmla="*/ 825500 w 946150"/>
                <a:gd name="connsiteY84" fmla="*/ 250825 h 1387475"/>
                <a:gd name="connsiteX85" fmla="*/ 825500 w 946150"/>
                <a:gd name="connsiteY85" fmla="*/ 50800 h 1387475"/>
                <a:gd name="connsiteX86" fmla="*/ 812800 w 946150"/>
                <a:gd name="connsiteY86" fmla="*/ 34925 h 1387475"/>
                <a:gd name="connsiteX87" fmla="*/ 784225 w 946150"/>
                <a:gd name="connsiteY87" fmla="*/ 41275 h 1387475"/>
                <a:gd name="connsiteX88" fmla="*/ 781050 w 946150"/>
                <a:gd name="connsiteY88" fmla="*/ 50800 h 1387475"/>
                <a:gd name="connsiteX89" fmla="*/ 787400 w 946150"/>
                <a:gd name="connsiteY89" fmla="*/ 133350 h 1387475"/>
                <a:gd name="connsiteX90" fmla="*/ 784225 w 946150"/>
                <a:gd name="connsiteY90" fmla="*/ 361950 h 1387475"/>
                <a:gd name="connsiteX91" fmla="*/ 749300 w 946150"/>
                <a:gd name="connsiteY91" fmla="*/ 381000 h 1387475"/>
                <a:gd name="connsiteX92" fmla="*/ 739775 w 946150"/>
                <a:gd name="connsiteY92" fmla="*/ 384175 h 1387475"/>
                <a:gd name="connsiteX93" fmla="*/ 730250 w 946150"/>
                <a:gd name="connsiteY93" fmla="*/ 377825 h 1387475"/>
                <a:gd name="connsiteX94" fmla="*/ 720725 w 946150"/>
                <a:gd name="connsiteY94" fmla="*/ 339725 h 1387475"/>
                <a:gd name="connsiteX95" fmla="*/ 717550 w 946150"/>
                <a:gd name="connsiteY95" fmla="*/ 327025 h 1387475"/>
                <a:gd name="connsiteX96" fmla="*/ 711200 w 946150"/>
                <a:gd name="connsiteY96" fmla="*/ 317500 h 1387475"/>
                <a:gd name="connsiteX97" fmla="*/ 717550 w 946150"/>
                <a:gd name="connsiteY97" fmla="*/ 238125 h 1387475"/>
                <a:gd name="connsiteX98" fmla="*/ 723900 w 946150"/>
                <a:gd name="connsiteY98" fmla="*/ 212725 h 1387475"/>
                <a:gd name="connsiteX99" fmla="*/ 723900 w 946150"/>
                <a:gd name="connsiteY99" fmla="*/ 92075 h 1387475"/>
                <a:gd name="connsiteX100" fmla="*/ 720725 w 946150"/>
                <a:gd name="connsiteY100" fmla="*/ 79375 h 1387475"/>
                <a:gd name="connsiteX101" fmla="*/ 717550 w 946150"/>
                <a:gd name="connsiteY101" fmla="*/ 53975 h 1387475"/>
                <a:gd name="connsiteX102" fmla="*/ 704850 w 946150"/>
                <a:gd name="connsiteY102" fmla="*/ 31750 h 1387475"/>
                <a:gd name="connsiteX103" fmla="*/ 685800 w 946150"/>
                <a:gd name="connsiteY103" fmla="*/ 25400 h 1387475"/>
                <a:gd name="connsiteX104" fmla="*/ 669925 w 946150"/>
                <a:gd name="connsiteY104" fmla="*/ 31750 h 1387475"/>
                <a:gd name="connsiteX105" fmla="*/ 666750 w 946150"/>
                <a:gd name="connsiteY105" fmla="*/ 47625 h 1387475"/>
                <a:gd name="connsiteX106" fmla="*/ 660400 w 946150"/>
                <a:gd name="connsiteY106" fmla="*/ 107950 h 1387475"/>
                <a:gd name="connsiteX107" fmla="*/ 657225 w 946150"/>
                <a:gd name="connsiteY107" fmla="*/ 155575 h 1387475"/>
                <a:gd name="connsiteX108" fmla="*/ 654050 w 946150"/>
                <a:gd name="connsiteY108" fmla="*/ 168275 h 1387475"/>
                <a:gd name="connsiteX109" fmla="*/ 650875 w 946150"/>
                <a:gd name="connsiteY109" fmla="*/ 184150 h 1387475"/>
                <a:gd name="connsiteX110" fmla="*/ 647700 w 946150"/>
                <a:gd name="connsiteY110" fmla="*/ 209550 h 1387475"/>
                <a:gd name="connsiteX111" fmla="*/ 644525 w 946150"/>
                <a:gd name="connsiteY111" fmla="*/ 219075 h 1387475"/>
                <a:gd name="connsiteX112" fmla="*/ 641350 w 946150"/>
                <a:gd name="connsiteY112" fmla="*/ 238125 h 1387475"/>
                <a:gd name="connsiteX113" fmla="*/ 644525 w 946150"/>
                <a:gd name="connsiteY113" fmla="*/ 365125 h 1387475"/>
                <a:gd name="connsiteX114" fmla="*/ 635000 w 946150"/>
                <a:gd name="connsiteY114" fmla="*/ 409575 h 1387475"/>
                <a:gd name="connsiteX115" fmla="*/ 625475 w 946150"/>
                <a:gd name="connsiteY115" fmla="*/ 412750 h 1387475"/>
                <a:gd name="connsiteX116" fmla="*/ 606425 w 946150"/>
                <a:gd name="connsiteY116" fmla="*/ 409575 h 1387475"/>
                <a:gd name="connsiteX117" fmla="*/ 590550 w 946150"/>
                <a:gd name="connsiteY117" fmla="*/ 393700 h 1387475"/>
                <a:gd name="connsiteX118" fmla="*/ 587375 w 946150"/>
                <a:gd name="connsiteY118" fmla="*/ 384175 h 1387475"/>
                <a:gd name="connsiteX119" fmla="*/ 577850 w 946150"/>
                <a:gd name="connsiteY119" fmla="*/ 365125 h 1387475"/>
                <a:gd name="connsiteX120" fmla="*/ 581025 w 946150"/>
                <a:gd name="connsiteY120" fmla="*/ 203200 h 1387475"/>
                <a:gd name="connsiteX121" fmla="*/ 584200 w 946150"/>
                <a:gd name="connsiteY121" fmla="*/ 174625 h 1387475"/>
                <a:gd name="connsiteX122" fmla="*/ 587375 w 946150"/>
                <a:gd name="connsiteY122" fmla="*/ 165100 h 1387475"/>
                <a:gd name="connsiteX123" fmla="*/ 584200 w 946150"/>
                <a:gd name="connsiteY123" fmla="*/ 53975 h 1387475"/>
                <a:gd name="connsiteX124" fmla="*/ 571500 w 946150"/>
                <a:gd name="connsiteY124" fmla="*/ 22225 h 1387475"/>
                <a:gd name="connsiteX125" fmla="*/ 561975 w 946150"/>
                <a:gd name="connsiteY125" fmla="*/ 19050 h 1387475"/>
                <a:gd name="connsiteX126" fmla="*/ 546100 w 946150"/>
                <a:gd name="connsiteY126" fmla="*/ 22225 h 1387475"/>
                <a:gd name="connsiteX127" fmla="*/ 542925 w 946150"/>
                <a:gd name="connsiteY127" fmla="*/ 31750 h 1387475"/>
                <a:gd name="connsiteX128" fmla="*/ 539750 w 946150"/>
                <a:gd name="connsiteY128" fmla="*/ 44450 h 1387475"/>
                <a:gd name="connsiteX129" fmla="*/ 536575 w 946150"/>
                <a:gd name="connsiteY129" fmla="*/ 168275 h 1387475"/>
                <a:gd name="connsiteX130" fmla="*/ 533400 w 946150"/>
                <a:gd name="connsiteY130" fmla="*/ 177800 h 1387475"/>
                <a:gd name="connsiteX131" fmla="*/ 530225 w 946150"/>
                <a:gd name="connsiteY131" fmla="*/ 193675 h 1387475"/>
                <a:gd name="connsiteX132" fmla="*/ 527050 w 946150"/>
                <a:gd name="connsiteY132" fmla="*/ 222250 h 1387475"/>
                <a:gd name="connsiteX133" fmla="*/ 520700 w 946150"/>
                <a:gd name="connsiteY133" fmla="*/ 247650 h 1387475"/>
                <a:gd name="connsiteX134" fmla="*/ 514350 w 946150"/>
                <a:gd name="connsiteY134" fmla="*/ 273050 h 1387475"/>
                <a:gd name="connsiteX135" fmla="*/ 495300 w 946150"/>
                <a:gd name="connsiteY135" fmla="*/ 415925 h 1387475"/>
                <a:gd name="connsiteX136" fmla="*/ 485775 w 946150"/>
                <a:gd name="connsiteY136" fmla="*/ 419100 h 1387475"/>
                <a:gd name="connsiteX137" fmla="*/ 460375 w 946150"/>
                <a:gd name="connsiteY137" fmla="*/ 415925 h 1387475"/>
                <a:gd name="connsiteX138" fmla="*/ 454025 w 946150"/>
                <a:gd name="connsiteY138" fmla="*/ 400050 h 1387475"/>
                <a:gd name="connsiteX139" fmla="*/ 460375 w 946150"/>
                <a:gd name="connsiteY139" fmla="*/ 250825 h 1387475"/>
                <a:gd name="connsiteX140" fmla="*/ 466725 w 946150"/>
                <a:gd name="connsiteY140" fmla="*/ 225425 h 1387475"/>
                <a:gd name="connsiteX141" fmla="*/ 473075 w 946150"/>
                <a:gd name="connsiteY141" fmla="*/ 190500 h 1387475"/>
                <a:gd name="connsiteX142" fmla="*/ 479425 w 946150"/>
                <a:gd name="connsiteY142" fmla="*/ 158750 h 1387475"/>
                <a:gd name="connsiteX143" fmla="*/ 476250 w 946150"/>
                <a:gd name="connsiteY143" fmla="*/ 69850 h 1387475"/>
                <a:gd name="connsiteX144" fmla="*/ 469900 w 946150"/>
                <a:gd name="connsiteY144" fmla="*/ 50800 h 1387475"/>
                <a:gd name="connsiteX145" fmla="*/ 463550 w 946150"/>
                <a:gd name="connsiteY145" fmla="*/ 41275 h 1387475"/>
                <a:gd name="connsiteX146" fmla="*/ 457200 w 946150"/>
                <a:gd name="connsiteY146" fmla="*/ 22225 h 1387475"/>
                <a:gd name="connsiteX147" fmla="*/ 428625 w 946150"/>
                <a:gd name="connsiteY147" fmla="*/ 6350 h 1387475"/>
                <a:gd name="connsiteX148" fmla="*/ 415925 w 946150"/>
                <a:gd name="connsiteY148" fmla="*/ 9525 h 1387475"/>
                <a:gd name="connsiteX149" fmla="*/ 412750 w 946150"/>
                <a:gd name="connsiteY149" fmla="*/ 19050 h 1387475"/>
                <a:gd name="connsiteX150" fmla="*/ 406400 w 946150"/>
                <a:gd name="connsiteY150" fmla="*/ 53975 h 1387475"/>
                <a:gd name="connsiteX151" fmla="*/ 400050 w 946150"/>
                <a:gd name="connsiteY151" fmla="*/ 155575 h 1387475"/>
                <a:gd name="connsiteX152" fmla="*/ 396875 w 946150"/>
                <a:gd name="connsiteY152" fmla="*/ 190500 h 1387475"/>
                <a:gd name="connsiteX153" fmla="*/ 393700 w 946150"/>
                <a:gd name="connsiteY153" fmla="*/ 200025 h 1387475"/>
                <a:gd name="connsiteX154" fmla="*/ 390525 w 946150"/>
                <a:gd name="connsiteY154" fmla="*/ 273050 h 1387475"/>
                <a:gd name="connsiteX155" fmla="*/ 381000 w 946150"/>
                <a:gd name="connsiteY155" fmla="*/ 371475 h 1387475"/>
                <a:gd name="connsiteX156" fmla="*/ 368300 w 946150"/>
                <a:gd name="connsiteY156" fmla="*/ 431800 h 1387475"/>
                <a:gd name="connsiteX157" fmla="*/ 320675 w 946150"/>
                <a:gd name="connsiteY157" fmla="*/ 428625 h 1387475"/>
                <a:gd name="connsiteX158" fmla="*/ 314325 w 946150"/>
                <a:gd name="connsiteY158" fmla="*/ 419100 h 1387475"/>
                <a:gd name="connsiteX159" fmla="*/ 317500 w 946150"/>
                <a:gd name="connsiteY159" fmla="*/ 139700 h 1387475"/>
                <a:gd name="connsiteX160" fmla="*/ 320675 w 946150"/>
                <a:gd name="connsiteY160" fmla="*/ 120650 h 1387475"/>
                <a:gd name="connsiteX161" fmla="*/ 327025 w 946150"/>
                <a:gd name="connsiteY161" fmla="*/ 104775 h 1387475"/>
                <a:gd name="connsiteX162" fmla="*/ 330200 w 946150"/>
                <a:gd name="connsiteY162" fmla="*/ 88900 h 1387475"/>
                <a:gd name="connsiteX163" fmla="*/ 333375 w 946150"/>
                <a:gd name="connsiteY163" fmla="*/ 76200 h 1387475"/>
                <a:gd name="connsiteX164" fmla="*/ 323850 w 946150"/>
                <a:gd name="connsiteY164" fmla="*/ 31750 h 1387475"/>
                <a:gd name="connsiteX165" fmla="*/ 314325 w 946150"/>
                <a:gd name="connsiteY165" fmla="*/ 12700 h 1387475"/>
                <a:gd name="connsiteX166" fmla="*/ 304800 w 946150"/>
                <a:gd name="connsiteY166" fmla="*/ 6350 h 1387475"/>
                <a:gd name="connsiteX167" fmla="*/ 273050 w 946150"/>
                <a:gd name="connsiteY167" fmla="*/ 9525 h 1387475"/>
                <a:gd name="connsiteX168" fmla="*/ 269875 w 946150"/>
                <a:gd name="connsiteY168" fmla="*/ 19050 h 1387475"/>
                <a:gd name="connsiteX169" fmla="*/ 266700 w 946150"/>
                <a:gd name="connsiteY169" fmla="*/ 31750 h 1387475"/>
                <a:gd name="connsiteX170" fmla="*/ 266700 w 946150"/>
                <a:gd name="connsiteY170" fmla="*/ 254000 h 1387475"/>
                <a:gd name="connsiteX171" fmla="*/ 273050 w 946150"/>
                <a:gd name="connsiteY171" fmla="*/ 263525 h 1387475"/>
                <a:gd name="connsiteX172" fmla="*/ 282575 w 946150"/>
                <a:gd name="connsiteY172" fmla="*/ 282575 h 1387475"/>
                <a:gd name="connsiteX173" fmla="*/ 295275 w 946150"/>
                <a:gd name="connsiteY173" fmla="*/ 295275 h 1387475"/>
                <a:gd name="connsiteX174" fmla="*/ 288925 w 946150"/>
                <a:gd name="connsiteY174" fmla="*/ 368300 h 1387475"/>
                <a:gd name="connsiteX175" fmla="*/ 282575 w 946150"/>
                <a:gd name="connsiteY175" fmla="*/ 377825 h 1387475"/>
                <a:gd name="connsiteX176" fmla="*/ 279400 w 946150"/>
                <a:gd name="connsiteY176" fmla="*/ 387350 h 1387475"/>
                <a:gd name="connsiteX177" fmla="*/ 250825 w 946150"/>
                <a:gd name="connsiteY177" fmla="*/ 403225 h 1387475"/>
                <a:gd name="connsiteX178" fmla="*/ 219075 w 946150"/>
                <a:gd name="connsiteY178" fmla="*/ 393700 h 1387475"/>
                <a:gd name="connsiteX179" fmla="*/ 215900 w 946150"/>
                <a:gd name="connsiteY179" fmla="*/ 381000 h 1387475"/>
                <a:gd name="connsiteX180" fmla="*/ 209550 w 946150"/>
                <a:gd name="connsiteY180" fmla="*/ 358775 h 1387475"/>
                <a:gd name="connsiteX181" fmla="*/ 206375 w 946150"/>
                <a:gd name="connsiteY181" fmla="*/ 333375 h 1387475"/>
                <a:gd name="connsiteX182" fmla="*/ 209550 w 946150"/>
                <a:gd name="connsiteY182" fmla="*/ 158750 h 1387475"/>
                <a:gd name="connsiteX183" fmla="*/ 215900 w 946150"/>
                <a:gd name="connsiteY183" fmla="*/ 136525 h 1387475"/>
                <a:gd name="connsiteX184" fmla="*/ 225425 w 946150"/>
                <a:gd name="connsiteY184" fmla="*/ 92075 h 1387475"/>
                <a:gd name="connsiteX185" fmla="*/ 219075 w 946150"/>
                <a:gd name="connsiteY185" fmla="*/ 25400 h 1387475"/>
                <a:gd name="connsiteX186" fmla="*/ 215900 w 946150"/>
                <a:gd name="connsiteY186" fmla="*/ 12700 h 1387475"/>
                <a:gd name="connsiteX187" fmla="*/ 212725 w 946150"/>
                <a:gd name="connsiteY187" fmla="*/ 3175 h 1387475"/>
                <a:gd name="connsiteX188" fmla="*/ 196850 w 946150"/>
                <a:gd name="connsiteY188" fmla="*/ 0 h 1387475"/>
                <a:gd name="connsiteX189" fmla="*/ 174625 w 946150"/>
                <a:gd name="connsiteY189" fmla="*/ 3175 h 1387475"/>
                <a:gd name="connsiteX190" fmla="*/ 168275 w 946150"/>
                <a:gd name="connsiteY190" fmla="*/ 22225 h 1387475"/>
                <a:gd name="connsiteX191" fmla="*/ 168275 w 946150"/>
                <a:gd name="connsiteY191" fmla="*/ 361950 h 1387475"/>
                <a:gd name="connsiteX192" fmla="*/ 152400 w 946150"/>
                <a:gd name="connsiteY192" fmla="*/ 374650 h 1387475"/>
                <a:gd name="connsiteX193" fmla="*/ 117475 w 946150"/>
                <a:gd name="connsiteY193" fmla="*/ 358775 h 1387475"/>
                <a:gd name="connsiteX194" fmla="*/ 114300 w 946150"/>
                <a:gd name="connsiteY194" fmla="*/ 349250 h 1387475"/>
                <a:gd name="connsiteX195" fmla="*/ 107950 w 946150"/>
                <a:gd name="connsiteY195" fmla="*/ 279400 h 1387475"/>
                <a:gd name="connsiteX196" fmla="*/ 111125 w 946150"/>
                <a:gd name="connsiteY196" fmla="*/ 139700 h 1387475"/>
                <a:gd name="connsiteX197" fmla="*/ 95250 w 946150"/>
                <a:gd name="connsiteY197" fmla="*/ 53975 h 1387475"/>
                <a:gd name="connsiteX198" fmla="*/ 82550 w 946150"/>
                <a:gd name="connsiteY198" fmla="*/ 50800 h 1387475"/>
                <a:gd name="connsiteX199" fmla="*/ 76200 w 946150"/>
                <a:gd name="connsiteY199" fmla="*/ 66675 h 1387475"/>
                <a:gd name="connsiteX200" fmla="*/ 76200 w 946150"/>
                <a:gd name="connsiteY200" fmla="*/ 158750 h 1387475"/>
                <a:gd name="connsiteX201" fmla="*/ 73025 w 946150"/>
                <a:gd name="connsiteY201" fmla="*/ 349250 h 1387475"/>
                <a:gd name="connsiteX202" fmla="*/ 60325 w 946150"/>
                <a:gd name="connsiteY202" fmla="*/ 368300 h 1387475"/>
                <a:gd name="connsiteX203" fmla="*/ 50800 w 946150"/>
                <a:gd name="connsiteY203" fmla="*/ 365125 h 1387475"/>
                <a:gd name="connsiteX204" fmla="*/ 44450 w 946150"/>
                <a:gd name="connsiteY204" fmla="*/ 352425 h 1387475"/>
                <a:gd name="connsiteX205" fmla="*/ 41275 w 946150"/>
                <a:gd name="connsiteY205" fmla="*/ 339725 h 1387475"/>
                <a:gd name="connsiteX206" fmla="*/ 38100 w 946150"/>
                <a:gd name="connsiteY206" fmla="*/ 330200 h 1387475"/>
                <a:gd name="connsiteX207" fmla="*/ 44450 w 946150"/>
                <a:gd name="connsiteY207" fmla="*/ 273050 h 1387475"/>
                <a:gd name="connsiteX208" fmla="*/ 50800 w 946150"/>
                <a:gd name="connsiteY208" fmla="*/ 247650 h 1387475"/>
                <a:gd name="connsiteX209" fmla="*/ 50800 w 946150"/>
                <a:gd name="connsiteY209" fmla="*/ 66675 h 1387475"/>
                <a:gd name="connsiteX210" fmla="*/ 31750 w 946150"/>
                <a:gd name="connsiteY210" fmla="*/ 60325 h 1387475"/>
                <a:gd name="connsiteX211" fmla="*/ 47625 w 946150"/>
                <a:gd name="connsiteY211" fmla="*/ 66675 h 138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946150" h="1387475">
                  <a:moveTo>
                    <a:pt x="47625" y="66675"/>
                  </a:moveTo>
                  <a:cubicBezTo>
                    <a:pt x="46834" y="66833"/>
                    <a:pt x="25479" y="70422"/>
                    <a:pt x="22225" y="73025"/>
                  </a:cubicBezTo>
                  <a:cubicBezTo>
                    <a:pt x="19245" y="75409"/>
                    <a:pt x="17992" y="79375"/>
                    <a:pt x="15875" y="82550"/>
                  </a:cubicBezTo>
                  <a:cubicBezTo>
                    <a:pt x="14817" y="138642"/>
                    <a:pt x="12700" y="194723"/>
                    <a:pt x="12700" y="250825"/>
                  </a:cubicBezTo>
                  <a:cubicBezTo>
                    <a:pt x="12700" y="332293"/>
                    <a:pt x="16420" y="414028"/>
                    <a:pt x="22225" y="495300"/>
                  </a:cubicBezTo>
                  <a:cubicBezTo>
                    <a:pt x="21167" y="563033"/>
                    <a:pt x="20722" y="630779"/>
                    <a:pt x="19050" y="698500"/>
                  </a:cubicBezTo>
                  <a:cubicBezTo>
                    <a:pt x="18605" y="716517"/>
                    <a:pt x="18549" y="734652"/>
                    <a:pt x="15875" y="752475"/>
                  </a:cubicBezTo>
                  <a:cubicBezTo>
                    <a:pt x="15309" y="756249"/>
                    <a:pt x="11418" y="758687"/>
                    <a:pt x="9525" y="762000"/>
                  </a:cubicBezTo>
                  <a:cubicBezTo>
                    <a:pt x="2146" y="774913"/>
                    <a:pt x="3473" y="773510"/>
                    <a:pt x="0" y="787400"/>
                  </a:cubicBezTo>
                  <a:cubicBezTo>
                    <a:pt x="1058" y="847725"/>
                    <a:pt x="1401" y="908067"/>
                    <a:pt x="3175" y="968375"/>
                  </a:cubicBezTo>
                  <a:cubicBezTo>
                    <a:pt x="4963" y="1029152"/>
                    <a:pt x="4180" y="983931"/>
                    <a:pt x="9525" y="1016000"/>
                  </a:cubicBezTo>
                  <a:cubicBezTo>
                    <a:pt x="16200" y="1056052"/>
                    <a:pt x="7907" y="1027021"/>
                    <a:pt x="19050" y="1060450"/>
                  </a:cubicBezTo>
                  <a:lnTo>
                    <a:pt x="22225" y="1069975"/>
                  </a:lnTo>
                  <a:cubicBezTo>
                    <a:pt x="23283" y="1073150"/>
                    <a:pt x="23033" y="1077133"/>
                    <a:pt x="25400" y="1079500"/>
                  </a:cubicBezTo>
                  <a:cubicBezTo>
                    <a:pt x="33618" y="1087718"/>
                    <a:pt x="43827" y="1096682"/>
                    <a:pt x="47625" y="1108075"/>
                  </a:cubicBezTo>
                  <a:cubicBezTo>
                    <a:pt x="52007" y="1121220"/>
                    <a:pt x="48944" y="1114815"/>
                    <a:pt x="57150" y="1127125"/>
                  </a:cubicBezTo>
                  <a:cubicBezTo>
                    <a:pt x="66862" y="1165974"/>
                    <a:pt x="53321" y="1108324"/>
                    <a:pt x="63500" y="1203325"/>
                  </a:cubicBezTo>
                  <a:cubicBezTo>
                    <a:pt x="64430" y="1212003"/>
                    <a:pt x="67733" y="1220258"/>
                    <a:pt x="69850" y="1228725"/>
                  </a:cubicBezTo>
                  <a:cubicBezTo>
                    <a:pt x="74648" y="1247919"/>
                    <a:pt x="71645" y="1237285"/>
                    <a:pt x="79375" y="1260475"/>
                  </a:cubicBezTo>
                  <a:cubicBezTo>
                    <a:pt x="80433" y="1263650"/>
                    <a:pt x="81894" y="1266718"/>
                    <a:pt x="82550" y="1270000"/>
                  </a:cubicBezTo>
                  <a:cubicBezTo>
                    <a:pt x="86351" y="1289003"/>
                    <a:pt x="85471" y="1291844"/>
                    <a:pt x="98425" y="1311275"/>
                  </a:cubicBezTo>
                  <a:cubicBezTo>
                    <a:pt x="103111" y="1318303"/>
                    <a:pt x="106966" y="1325436"/>
                    <a:pt x="114300" y="1330325"/>
                  </a:cubicBezTo>
                  <a:cubicBezTo>
                    <a:pt x="117085" y="1332181"/>
                    <a:pt x="120508" y="1333058"/>
                    <a:pt x="123825" y="1333500"/>
                  </a:cubicBezTo>
                  <a:cubicBezTo>
                    <a:pt x="136457" y="1335184"/>
                    <a:pt x="149225" y="1335617"/>
                    <a:pt x="161925" y="1336675"/>
                  </a:cubicBezTo>
                  <a:cubicBezTo>
                    <a:pt x="166158" y="1339850"/>
                    <a:pt x="170031" y="1343575"/>
                    <a:pt x="174625" y="1346200"/>
                  </a:cubicBezTo>
                  <a:cubicBezTo>
                    <a:pt x="177531" y="1347860"/>
                    <a:pt x="181026" y="1348174"/>
                    <a:pt x="184150" y="1349375"/>
                  </a:cubicBezTo>
                  <a:cubicBezTo>
                    <a:pt x="194789" y="1353467"/>
                    <a:pt x="205086" y="1358470"/>
                    <a:pt x="215900" y="1362075"/>
                  </a:cubicBezTo>
                  <a:cubicBezTo>
                    <a:pt x="223317" y="1364547"/>
                    <a:pt x="238739" y="1370229"/>
                    <a:pt x="247650" y="1371600"/>
                  </a:cubicBezTo>
                  <a:cubicBezTo>
                    <a:pt x="257122" y="1373057"/>
                    <a:pt x="266700" y="1373717"/>
                    <a:pt x="276225" y="1374775"/>
                  </a:cubicBezTo>
                  <a:cubicBezTo>
                    <a:pt x="280458" y="1375833"/>
                    <a:pt x="284665" y="1377003"/>
                    <a:pt x="288925" y="1377950"/>
                  </a:cubicBezTo>
                  <a:cubicBezTo>
                    <a:pt x="294193" y="1379121"/>
                    <a:pt x="299565" y="1379816"/>
                    <a:pt x="304800" y="1381125"/>
                  </a:cubicBezTo>
                  <a:cubicBezTo>
                    <a:pt x="308047" y="1381937"/>
                    <a:pt x="311004" y="1383885"/>
                    <a:pt x="314325" y="1384300"/>
                  </a:cubicBezTo>
                  <a:cubicBezTo>
                    <a:pt x="328017" y="1386012"/>
                    <a:pt x="341842" y="1386417"/>
                    <a:pt x="355600" y="1387475"/>
                  </a:cubicBezTo>
                  <a:cubicBezTo>
                    <a:pt x="374650" y="1386417"/>
                    <a:pt x="394041" y="1388042"/>
                    <a:pt x="412750" y="1384300"/>
                  </a:cubicBezTo>
                  <a:cubicBezTo>
                    <a:pt x="416492" y="1383552"/>
                    <a:pt x="415613" y="1376325"/>
                    <a:pt x="419100" y="1374775"/>
                  </a:cubicBezTo>
                  <a:cubicBezTo>
                    <a:pt x="425939" y="1371736"/>
                    <a:pt x="433844" y="1371799"/>
                    <a:pt x="441325" y="1371600"/>
                  </a:cubicBezTo>
                  <a:cubicBezTo>
                    <a:pt x="513274" y="1369681"/>
                    <a:pt x="585258" y="1369483"/>
                    <a:pt x="657225" y="1368425"/>
                  </a:cubicBezTo>
                  <a:cubicBezTo>
                    <a:pt x="664731" y="1366549"/>
                    <a:pt x="678545" y="1362881"/>
                    <a:pt x="685800" y="1362075"/>
                  </a:cubicBezTo>
                  <a:cubicBezTo>
                    <a:pt x="699515" y="1360551"/>
                    <a:pt x="713317" y="1359958"/>
                    <a:pt x="727075" y="1358900"/>
                  </a:cubicBezTo>
                  <a:cubicBezTo>
                    <a:pt x="733425" y="1357842"/>
                    <a:pt x="741573" y="1360277"/>
                    <a:pt x="746125" y="1355725"/>
                  </a:cubicBezTo>
                  <a:cubicBezTo>
                    <a:pt x="751573" y="1350277"/>
                    <a:pt x="745913" y="1337538"/>
                    <a:pt x="752475" y="1333500"/>
                  </a:cubicBezTo>
                  <a:cubicBezTo>
                    <a:pt x="762431" y="1327373"/>
                    <a:pt x="775758" y="1331383"/>
                    <a:pt x="787400" y="1330325"/>
                  </a:cubicBezTo>
                  <a:cubicBezTo>
                    <a:pt x="823861" y="1321210"/>
                    <a:pt x="778928" y="1333956"/>
                    <a:pt x="809625" y="1320800"/>
                  </a:cubicBezTo>
                  <a:cubicBezTo>
                    <a:pt x="813636" y="1319081"/>
                    <a:pt x="818129" y="1318824"/>
                    <a:pt x="822325" y="1317625"/>
                  </a:cubicBezTo>
                  <a:cubicBezTo>
                    <a:pt x="825543" y="1316706"/>
                    <a:pt x="828675" y="1315508"/>
                    <a:pt x="831850" y="1314450"/>
                  </a:cubicBezTo>
                  <a:cubicBezTo>
                    <a:pt x="836083" y="1311275"/>
                    <a:pt x="839956" y="1307550"/>
                    <a:pt x="844550" y="1304925"/>
                  </a:cubicBezTo>
                  <a:cubicBezTo>
                    <a:pt x="847456" y="1303265"/>
                    <a:pt x="851708" y="1304117"/>
                    <a:pt x="854075" y="1301750"/>
                  </a:cubicBezTo>
                  <a:cubicBezTo>
                    <a:pt x="859471" y="1296354"/>
                    <a:pt x="862542" y="1289050"/>
                    <a:pt x="866775" y="1282700"/>
                  </a:cubicBezTo>
                  <a:cubicBezTo>
                    <a:pt x="868631" y="1279915"/>
                    <a:pt x="867859" y="1275788"/>
                    <a:pt x="869950" y="1273175"/>
                  </a:cubicBezTo>
                  <a:cubicBezTo>
                    <a:pt x="872334" y="1270195"/>
                    <a:pt x="876300" y="1268942"/>
                    <a:pt x="879475" y="1266825"/>
                  </a:cubicBezTo>
                  <a:cubicBezTo>
                    <a:pt x="887207" y="1235896"/>
                    <a:pt x="882584" y="1249528"/>
                    <a:pt x="892175" y="1225550"/>
                  </a:cubicBezTo>
                  <a:cubicBezTo>
                    <a:pt x="893233" y="1219200"/>
                    <a:pt x="893314" y="1212607"/>
                    <a:pt x="895350" y="1206500"/>
                  </a:cubicBezTo>
                  <a:cubicBezTo>
                    <a:pt x="896557" y="1202880"/>
                    <a:pt x="900197" y="1200482"/>
                    <a:pt x="901700" y="1196975"/>
                  </a:cubicBezTo>
                  <a:cubicBezTo>
                    <a:pt x="903419" y="1192964"/>
                    <a:pt x="903621" y="1188455"/>
                    <a:pt x="904875" y="1184275"/>
                  </a:cubicBezTo>
                  <a:cubicBezTo>
                    <a:pt x="906798" y="1177864"/>
                    <a:pt x="911225" y="1165225"/>
                    <a:pt x="911225" y="1165225"/>
                  </a:cubicBezTo>
                  <a:cubicBezTo>
                    <a:pt x="912194" y="1131295"/>
                    <a:pt x="913320" y="1047976"/>
                    <a:pt x="917575" y="1003300"/>
                  </a:cubicBezTo>
                  <a:cubicBezTo>
                    <a:pt x="918087" y="997928"/>
                    <a:pt x="919987" y="992767"/>
                    <a:pt x="920750" y="987425"/>
                  </a:cubicBezTo>
                  <a:cubicBezTo>
                    <a:pt x="922105" y="977938"/>
                    <a:pt x="922867" y="968375"/>
                    <a:pt x="923925" y="958850"/>
                  </a:cubicBezTo>
                  <a:cubicBezTo>
                    <a:pt x="924983" y="934508"/>
                    <a:pt x="925231" y="910118"/>
                    <a:pt x="927100" y="885825"/>
                  </a:cubicBezTo>
                  <a:cubicBezTo>
                    <a:pt x="927357" y="882488"/>
                    <a:pt x="930275" y="879647"/>
                    <a:pt x="930275" y="876300"/>
                  </a:cubicBezTo>
                  <a:cubicBezTo>
                    <a:pt x="930275" y="760455"/>
                    <a:pt x="934983" y="788715"/>
                    <a:pt x="923925" y="733425"/>
                  </a:cubicBezTo>
                  <a:cubicBezTo>
                    <a:pt x="922867" y="700617"/>
                    <a:pt x="922605" y="667773"/>
                    <a:pt x="920750" y="635000"/>
                  </a:cubicBezTo>
                  <a:cubicBezTo>
                    <a:pt x="919429" y="611658"/>
                    <a:pt x="914400" y="565150"/>
                    <a:pt x="914400" y="565150"/>
                  </a:cubicBezTo>
                  <a:cubicBezTo>
                    <a:pt x="915458" y="490008"/>
                    <a:pt x="915545" y="414847"/>
                    <a:pt x="917575" y="339725"/>
                  </a:cubicBezTo>
                  <a:cubicBezTo>
                    <a:pt x="917665" y="336379"/>
                    <a:pt x="919831" y="333418"/>
                    <a:pt x="920750" y="330200"/>
                  </a:cubicBezTo>
                  <a:cubicBezTo>
                    <a:pt x="921949" y="326004"/>
                    <a:pt x="921974" y="321403"/>
                    <a:pt x="923925" y="317500"/>
                  </a:cubicBezTo>
                  <a:cubicBezTo>
                    <a:pt x="927338" y="310674"/>
                    <a:pt x="934212" y="305690"/>
                    <a:pt x="936625" y="298450"/>
                  </a:cubicBezTo>
                  <a:cubicBezTo>
                    <a:pt x="937683" y="295275"/>
                    <a:pt x="938881" y="292143"/>
                    <a:pt x="939800" y="288925"/>
                  </a:cubicBezTo>
                  <a:cubicBezTo>
                    <a:pt x="942789" y="278463"/>
                    <a:pt x="943968" y="271262"/>
                    <a:pt x="946150" y="260350"/>
                  </a:cubicBezTo>
                  <a:cubicBezTo>
                    <a:pt x="945092" y="230717"/>
                    <a:pt x="944825" y="201044"/>
                    <a:pt x="942975" y="171450"/>
                  </a:cubicBezTo>
                  <a:cubicBezTo>
                    <a:pt x="942703" y="167095"/>
                    <a:pt x="940464" y="163063"/>
                    <a:pt x="939800" y="158750"/>
                  </a:cubicBezTo>
                  <a:cubicBezTo>
                    <a:pt x="937686" y="145008"/>
                    <a:pt x="937010" y="125367"/>
                    <a:pt x="933450" y="111125"/>
                  </a:cubicBezTo>
                  <a:lnTo>
                    <a:pt x="923925" y="82550"/>
                  </a:lnTo>
                  <a:cubicBezTo>
                    <a:pt x="922867" y="79375"/>
                    <a:pt x="923535" y="74881"/>
                    <a:pt x="920750" y="73025"/>
                  </a:cubicBezTo>
                  <a:cubicBezTo>
                    <a:pt x="908440" y="64819"/>
                    <a:pt x="914845" y="67882"/>
                    <a:pt x="901700" y="63500"/>
                  </a:cubicBezTo>
                  <a:cubicBezTo>
                    <a:pt x="898525" y="64558"/>
                    <a:pt x="892632" y="63360"/>
                    <a:pt x="892175" y="66675"/>
                  </a:cubicBezTo>
                  <a:cubicBezTo>
                    <a:pt x="882941" y="133619"/>
                    <a:pt x="894655" y="133649"/>
                    <a:pt x="885825" y="177800"/>
                  </a:cubicBezTo>
                  <a:cubicBezTo>
                    <a:pt x="883964" y="187107"/>
                    <a:pt x="880172" y="190989"/>
                    <a:pt x="876300" y="200025"/>
                  </a:cubicBezTo>
                  <a:cubicBezTo>
                    <a:pt x="874982" y="203101"/>
                    <a:pt x="874183" y="206375"/>
                    <a:pt x="873125" y="209550"/>
                  </a:cubicBezTo>
                  <a:cubicBezTo>
                    <a:pt x="872067" y="231775"/>
                    <a:pt x="871724" y="254046"/>
                    <a:pt x="869950" y="276225"/>
                  </a:cubicBezTo>
                  <a:cubicBezTo>
                    <a:pt x="869264" y="284796"/>
                    <a:pt x="861605" y="305465"/>
                    <a:pt x="854075" y="307975"/>
                  </a:cubicBezTo>
                  <a:lnTo>
                    <a:pt x="844550" y="311150"/>
                  </a:lnTo>
                  <a:cubicBezTo>
                    <a:pt x="838200" y="310092"/>
                    <a:pt x="831089" y="311169"/>
                    <a:pt x="825500" y="307975"/>
                  </a:cubicBezTo>
                  <a:cubicBezTo>
                    <a:pt x="822594" y="306315"/>
                    <a:pt x="822325" y="301797"/>
                    <a:pt x="822325" y="298450"/>
                  </a:cubicBezTo>
                  <a:cubicBezTo>
                    <a:pt x="822325" y="282540"/>
                    <a:pt x="824442" y="266700"/>
                    <a:pt x="825500" y="250825"/>
                  </a:cubicBezTo>
                  <a:cubicBezTo>
                    <a:pt x="828232" y="157935"/>
                    <a:pt x="831064" y="139819"/>
                    <a:pt x="825500" y="50800"/>
                  </a:cubicBezTo>
                  <a:cubicBezTo>
                    <a:pt x="824833" y="40132"/>
                    <a:pt x="820874" y="40308"/>
                    <a:pt x="812800" y="34925"/>
                  </a:cubicBezTo>
                  <a:cubicBezTo>
                    <a:pt x="803275" y="37042"/>
                    <a:pt x="792952" y="36911"/>
                    <a:pt x="784225" y="41275"/>
                  </a:cubicBezTo>
                  <a:cubicBezTo>
                    <a:pt x="781232" y="42772"/>
                    <a:pt x="781050" y="47453"/>
                    <a:pt x="781050" y="50800"/>
                  </a:cubicBezTo>
                  <a:cubicBezTo>
                    <a:pt x="781050" y="93620"/>
                    <a:pt x="782703" y="100474"/>
                    <a:pt x="787400" y="133350"/>
                  </a:cubicBezTo>
                  <a:cubicBezTo>
                    <a:pt x="786342" y="209550"/>
                    <a:pt x="791215" y="286064"/>
                    <a:pt x="784225" y="361950"/>
                  </a:cubicBezTo>
                  <a:cubicBezTo>
                    <a:pt x="783636" y="368341"/>
                    <a:pt x="754933" y="378888"/>
                    <a:pt x="749300" y="381000"/>
                  </a:cubicBezTo>
                  <a:cubicBezTo>
                    <a:pt x="746166" y="382175"/>
                    <a:pt x="742950" y="383117"/>
                    <a:pt x="739775" y="384175"/>
                  </a:cubicBezTo>
                  <a:cubicBezTo>
                    <a:pt x="736600" y="382058"/>
                    <a:pt x="732272" y="381061"/>
                    <a:pt x="730250" y="377825"/>
                  </a:cubicBezTo>
                  <a:cubicBezTo>
                    <a:pt x="724010" y="367841"/>
                    <a:pt x="722937" y="350785"/>
                    <a:pt x="720725" y="339725"/>
                  </a:cubicBezTo>
                  <a:cubicBezTo>
                    <a:pt x="719869" y="335446"/>
                    <a:pt x="719269" y="331036"/>
                    <a:pt x="717550" y="327025"/>
                  </a:cubicBezTo>
                  <a:cubicBezTo>
                    <a:pt x="716047" y="323518"/>
                    <a:pt x="713317" y="320675"/>
                    <a:pt x="711200" y="317500"/>
                  </a:cubicBezTo>
                  <a:cubicBezTo>
                    <a:pt x="712486" y="294344"/>
                    <a:pt x="712580" y="262973"/>
                    <a:pt x="717550" y="238125"/>
                  </a:cubicBezTo>
                  <a:cubicBezTo>
                    <a:pt x="719262" y="229567"/>
                    <a:pt x="723900" y="212725"/>
                    <a:pt x="723900" y="212725"/>
                  </a:cubicBezTo>
                  <a:cubicBezTo>
                    <a:pt x="729437" y="157355"/>
                    <a:pt x="729095" y="175198"/>
                    <a:pt x="723900" y="92075"/>
                  </a:cubicBezTo>
                  <a:cubicBezTo>
                    <a:pt x="723628" y="87720"/>
                    <a:pt x="721442" y="83679"/>
                    <a:pt x="720725" y="79375"/>
                  </a:cubicBezTo>
                  <a:cubicBezTo>
                    <a:pt x="719322" y="70959"/>
                    <a:pt x="718953" y="62391"/>
                    <a:pt x="717550" y="53975"/>
                  </a:cubicBezTo>
                  <a:cubicBezTo>
                    <a:pt x="715853" y="43792"/>
                    <a:pt x="714819" y="37289"/>
                    <a:pt x="704850" y="31750"/>
                  </a:cubicBezTo>
                  <a:cubicBezTo>
                    <a:pt x="698999" y="28499"/>
                    <a:pt x="685800" y="25400"/>
                    <a:pt x="685800" y="25400"/>
                  </a:cubicBezTo>
                  <a:cubicBezTo>
                    <a:pt x="680508" y="27517"/>
                    <a:pt x="673634" y="27423"/>
                    <a:pt x="669925" y="31750"/>
                  </a:cubicBezTo>
                  <a:cubicBezTo>
                    <a:pt x="666413" y="35847"/>
                    <a:pt x="667419" y="42270"/>
                    <a:pt x="666750" y="47625"/>
                  </a:cubicBezTo>
                  <a:cubicBezTo>
                    <a:pt x="664242" y="67688"/>
                    <a:pt x="661745" y="87775"/>
                    <a:pt x="660400" y="107950"/>
                  </a:cubicBezTo>
                  <a:cubicBezTo>
                    <a:pt x="659342" y="123825"/>
                    <a:pt x="658891" y="139752"/>
                    <a:pt x="657225" y="155575"/>
                  </a:cubicBezTo>
                  <a:cubicBezTo>
                    <a:pt x="656768" y="159915"/>
                    <a:pt x="654997" y="164015"/>
                    <a:pt x="654050" y="168275"/>
                  </a:cubicBezTo>
                  <a:cubicBezTo>
                    <a:pt x="652879" y="173543"/>
                    <a:pt x="651696" y="178816"/>
                    <a:pt x="650875" y="184150"/>
                  </a:cubicBezTo>
                  <a:cubicBezTo>
                    <a:pt x="649578" y="192583"/>
                    <a:pt x="649226" y="201155"/>
                    <a:pt x="647700" y="209550"/>
                  </a:cubicBezTo>
                  <a:cubicBezTo>
                    <a:pt x="647101" y="212843"/>
                    <a:pt x="645251" y="215808"/>
                    <a:pt x="644525" y="219075"/>
                  </a:cubicBezTo>
                  <a:cubicBezTo>
                    <a:pt x="643128" y="225359"/>
                    <a:pt x="642408" y="231775"/>
                    <a:pt x="641350" y="238125"/>
                  </a:cubicBezTo>
                  <a:cubicBezTo>
                    <a:pt x="642408" y="280458"/>
                    <a:pt x="644525" y="322778"/>
                    <a:pt x="644525" y="365125"/>
                  </a:cubicBezTo>
                  <a:cubicBezTo>
                    <a:pt x="644525" y="373512"/>
                    <a:pt x="646685" y="400227"/>
                    <a:pt x="635000" y="409575"/>
                  </a:cubicBezTo>
                  <a:cubicBezTo>
                    <a:pt x="632387" y="411666"/>
                    <a:pt x="628650" y="411692"/>
                    <a:pt x="625475" y="412750"/>
                  </a:cubicBezTo>
                  <a:cubicBezTo>
                    <a:pt x="619125" y="411692"/>
                    <a:pt x="612532" y="411611"/>
                    <a:pt x="606425" y="409575"/>
                  </a:cubicBezTo>
                  <a:cubicBezTo>
                    <a:pt x="598805" y="407035"/>
                    <a:pt x="593937" y="400473"/>
                    <a:pt x="590550" y="393700"/>
                  </a:cubicBezTo>
                  <a:cubicBezTo>
                    <a:pt x="589053" y="390707"/>
                    <a:pt x="588872" y="387168"/>
                    <a:pt x="587375" y="384175"/>
                  </a:cubicBezTo>
                  <a:cubicBezTo>
                    <a:pt x="575065" y="359556"/>
                    <a:pt x="585830" y="389066"/>
                    <a:pt x="577850" y="365125"/>
                  </a:cubicBezTo>
                  <a:cubicBezTo>
                    <a:pt x="578908" y="311150"/>
                    <a:pt x="579226" y="257155"/>
                    <a:pt x="581025" y="203200"/>
                  </a:cubicBezTo>
                  <a:cubicBezTo>
                    <a:pt x="581344" y="193622"/>
                    <a:pt x="582624" y="184078"/>
                    <a:pt x="584200" y="174625"/>
                  </a:cubicBezTo>
                  <a:cubicBezTo>
                    <a:pt x="584750" y="171324"/>
                    <a:pt x="586317" y="168275"/>
                    <a:pt x="587375" y="165100"/>
                  </a:cubicBezTo>
                  <a:cubicBezTo>
                    <a:pt x="586317" y="128058"/>
                    <a:pt x="586904" y="90933"/>
                    <a:pt x="584200" y="53975"/>
                  </a:cubicBezTo>
                  <a:cubicBezTo>
                    <a:pt x="584004" y="51299"/>
                    <a:pt x="575433" y="26158"/>
                    <a:pt x="571500" y="22225"/>
                  </a:cubicBezTo>
                  <a:cubicBezTo>
                    <a:pt x="569133" y="19858"/>
                    <a:pt x="565150" y="20108"/>
                    <a:pt x="561975" y="19050"/>
                  </a:cubicBezTo>
                  <a:cubicBezTo>
                    <a:pt x="556683" y="20108"/>
                    <a:pt x="550590" y="19232"/>
                    <a:pt x="546100" y="22225"/>
                  </a:cubicBezTo>
                  <a:cubicBezTo>
                    <a:pt x="543315" y="24081"/>
                    <a:pt x="543844" y="28532"/>
                    <a:pt x="542925" y="31750"/>
                  </a:cubicBezTo>
                  <a:cubicBezTo>
                    <a:pt x="541726" y="35946"/>
                    <a:pt x="540808" y="40217"/>
                    <a:pt x="539750" y="44450"/>
                  </a:cubicBezTo>
                  <a:cubicBezTo>
                    <a:pt x="538692" y="85725"/>
                    <a:pt x="538539" y="127033"/>
                    <a:pt x="536575" y="168275"/>
                  </a:cubicBezTo>
                  <a:cubicBezTo>
                    <a:pt x="536416" y="171618"/>
                    <a:pt x="534212" y="174553"/>
                    <a:pt x="533400" y="177800"/>
                  </a:cubicBezTo>
                  <a:cubicBezTo>
                    <a:pt x="532091" y="183035"/>
                    <a:pt x="530988" y="188333"/>
                    <a:pt x="530225" y="193675"/>
                  </a:cubicBezTo>
                  <a:cubicBezTo>
                    <a:pt x="528870" y="203162"/>
                    <a:pt x="528405" y="212763"/>
                    <a:pt x="527050" y="222250"/>
                  </a:cubicBezTo>
                  <a:cubicBezTo>
                    <a:pt x="523943" y="243997"/>
                    <a:pt x="525132" y="231399"/>
                    <a:pt x="520700" y="247650"/>
                  </a:cubicBezTo>
                  <a:cubicBezTo>
                    <a:pt x="518404" y="256070"/>
                    <a:pt x="514350" y="273050"/>
                    <a:pt x="514350" y="273050"/>
                  </a:cubicBezTo>
                  <a:cubicBezTo>
                    <a:pt x="511315" y="403561"/>
                    <a:pt x="553406" y="394135"/>
                    <a:pt x="495300" y="415925"/>
                  </a:cubicBezTo>
                  <a:cubicBezTo>
                    <a:pt x="492166" y="417100"/>
                    <a:pt x="488950" y="418042"/>
                    <a:pt x="485775" y="419100"/>
                  </a:cubicBezTo>
                  <a:cubicBezTo>
                    <a:pt x="477308" y="418042"/>
                    <a:pt x="467692" y="420315"/>
                    <a:pt x="460375" y="415925"/>
                  </a:cubicBezTo>
                  <a:cubicBezTo>
                    <a:pt x="455488" y="412993"/>
                    <a:pt x="454149" y="405748"/>
                    <a:pt x="454025" y="400050"/>
                  </a:cubicBezTo>
                  <a:cubicBezTo>
                    <a:pt x="453465" y="374293"/>
                    <a:pt x="450642" y="296248"/>
                    <a:pt x="460375" y="250825"/>
                  </a:cubicBezTo>
                  <a:cubicBezTo>
                    <a:pt x="462204" y="242291"/>
                    <a:pt x="465013" y="233983"/>
                    <a:pt x="466725" y="225425"/>
                  </a:cubicBezTo>
                  <a:cubicBezTo>
                    <a:pt x="477973" y="169185"/>
                    <a:pt x="460888" y="255495"/>
                    <a:pt x="473075" y="190500"/>
                  </a:cubicBezTo>
                  <a:cubicBezTo>
                    <a:pt x="475064" y="179892"/>
                    <a:pt x="479425" y="158750"/>
                    <a:pt x="479425" y="158750"/>
                  </a:cubicBezTo>
                  <a:cubicBezTo>
                    <a:pt x="478367" y="129117"/>
                    <a:pt x="478856" y="99387"/>
                    <a:pt x="476250" y="69850"/>
                  </a:cubicBezTo>
                  <a:cubicBezTo>
                    <a:pt x="475662" y="63182"/>
                    <a:pt x="473613" y="56369"/>
                    <a:pt x="469900" y="50800"/>
                  </a:cubicBezTo>
                  <a:cubicBezTo>
                    <a:pt x="467783" y="47625"/>
                    <a:pt x="465100" y="44762"/>
                    <a:pt x="463550" y="41275"/>
                  </a:cubicBezTo>
                  <a:cubicBezTo>
                    <a:pt x="460832" y="35158"/>
                    <a:pt x="462769" y="25938"/>
                    <a:pt x="457200" y="22225"/>
                  </a:cubicBezTo>
                  <a:cubicBezTo>
                    <a:pt x="435365" y="7669"/>
                    <a:pt x="445390" y="11938"/>
                    <a:pt x="428625" y="6350"/>
                  </a:cubicBezTo>
                  <a:cubicBezTo>
                    <a:pt x="424392" y="7408"/>
                    <a:pt x="419332" y="6799"/>
                    <a:pt x="415925" y="9525"/>
                  </a:cubicBezTo>
                  <a:cubicBezTo>
                    <a:pt x="413312" y="11616"/>
                    <a:pt x="413349" y="15757"/>
                    <a:pt x="412750" y="19050"/>
                  </a:cubicBezTo>
                  <a:cubicBezTo>
                    <a:pt x="405570" y="58541"/>
                    <a:pt x="413681" y="32131"/>
                    <a:pt x="406400" y="53975"/>
                  </a:cubicBezTo>
                  <a:cubicBezTo>
                    <a:pt x="404283" y="87842"/>
                    <a:pt x="403122" y="121782"/>
                    <a:pt x="400050" y="155575"/>
                  </a:cubicBezTo>
                  <a:cubicBezTo>
                    <a:pt x="398992" y="167217"/>
                    <a:pt x="398528" y="178928"/>
                    <a:pt x="396875" y="190500"/>
                  </a:cubicBezTo>
                  <a:cubicBezTo>
                    <a:pt x="396402" y="193813"/>
                    <a:pt x="394758" y="196850"/>
                    <a:pt x="393700" y="200025"/>
                  </a:cubicBezTo>
                  <a:cubicBezTo>
                    <a:pt x="392642" y="224367"/>
                    <a:pt x="392325" y="248752"/>
                    <a:pt x="390525" y="273050"/>
                  </a:cubicBezTo>
                  <a:cubicBezTo>
                    <a:pt x="388090" y="305922"/>
                    <a:pt x="382936" y="338570"/>
                    <a:pt x="381000" y="371475"/>
                  </a:cubicBezTo>
                  <a:cubicBezTo>
                    <a:pt x="377601" y="429259"/>
                    <a:pt x="392821" y="415453"/>
                    <a:pt x="368300" y="431800"/>
                  </a:cubicBezTo>
                  <a:cubicBezTo>
                    <a:pt x="352425" y="430742"/>
                    <a:pt x="336162" y="432269"/>
                    <a:pt x="320675" y="428625"/>
                  </a:cubicBezTo>
                  <a:cubicBezTo>
                    <a:pt x="316961" y="427751"/>
                    <a:pt x="314367" y="422916"/>
                    <a:pt x="314325" y="419100"/>
                  </a:cubicBezTo>
                  <a:cubicBezTo>
                    <a:pt x="313302" y="325966"/>
                    <a:pt x="315519" y="232818"/>
                    <a:pt x="317500" y="139700"/>
                  </a:cubicBezTo>
                  <a:cubicBezTo>
                    <a:pt x="317637" y="133264"/>
                    <a:pt x="318981" y="126861"/>
                    <a:pt x="320675" y="120650"/>
                  </a:cubicBezTo>
                  <a:cubicBezTo>
                    <a:pt x="322175" y="115152"/>
                    <a:pt x="325387" y="110234"/>
                    <a:pt x="327025" y="104775"/>
                  </a:cubicBezTo>
                  <a:cubicBezTo>
                    <a:pt x="328576" y="99606"/>
                    <a:pt x="329029" y="94168"/>
                    <a:pt x="330200" y="88900"/>
                  </a:cubicBezTo>
                  <a:cubicBezTo>
                    <a:pt x="331147" y="84640"/>
                    <a:pt x="332317" y="80433"/>
                    <a:pt x="333375" y="76200"/>
                  </a:cubicBezTo>
                  <a:cubicBezTo>
                    <a:pt x="329370" y="44158"/>
                    <a:pt x="332898" y="58895"/>
                    <a:pt x="323850" y="31750"/>
                  </a:cubicBezTo>
                  <a:cubicBezTo>
                    <a:pt x="321268" y="24003"/>
                    <a:pt x="320480" y="18855"/>
                    <a:pt x="314325" y="12700"/>
                  </a:cubicBezTo>
                  <a:cubicBezTo>
                    <a:pt x="311627" y="10002"/>
                    <a:pt x="307975" y="8467"/>
                    <a:pt x="304800" y="6350"/>
                  </a:cubicBezTo>
                  <a:cubicBezTo>
                    <a:pt x="294217" y="7408"/>
                    <a:pt x="283046" y="5890"/>
                    <a:pt x="273050" y="9525"/>
                  </a:cubicBezTo>
                  <a:cubicBezTo>
                    <a:pt x="269905" y="10669"/>
                    <a:pt x="270794" y="15832"/>
                    <a:pt x="269875" y="19050"/>
                  </a:cubicBezTo>
                  <a:cubicBezTo>
                    <a:pt x="268676" y="23246"/>
                    <a:pt x="267758" y="27517"/>
                    <a:pt x="266700" y="31750"/>
                  </a:cubicBezTo>
                  <a:cubicBezTo>
                    <a:pt x="257042" y="118676"/>
                    <a:pt x="259011" y="89959"/>
                    <a:pt x="266700" y="254000"/>
                  </a:cubicBezTo>
                  <a:cubicBezTo>
                    <a:pt x="266879" y="257812"/>
                    <a:pt x="271343" y="260112"/>
                    <a:pt x="273050" y="263525"/>
                  </a:cubicBezTo>
                  <a:cubicBezTo>
                    <a:pt x="279811" y="277046"/>
                    <a:pt x="271656" y="269836"/>
                    <a:pt x="282575" y="282575"/>
                  </a:cubicBezTo>
                  <a:cubicBezTo>
                    <a:pt x="286471" y="287121"/>
                    <a:pt x="291042" y="291042"/>
                    <a:pt x="295275" y="295275"/>
                  </a:cubicBezTo>
                  <a:cubicBezTo>
                    <a:pt x="293158" y="319617"/>
                    <a:pt x="292640" y="344151"/>
                    <a:pt x="288925" y="368300"/>
                  </a:cubicBezTo>
                  <a:cubicBezTo>
                    <a:pt x="288345" y="372072"/>
                    <a:pt x="284282" y="374412"/>
                    <a:pt x="282575" y="377825"/>
                  </a:cubicBezTo>
                  <a:cubicBezTo>
                    <a:pt x="281078" y="380818"/>
                    <a:pt x="281767" y="384983"/>
                    <a:pt x="279400" y="387350"/>
                  </a:cubicBezTo>
                  <a:cubicBezTo>
                    <a:pt x="268483" y="398267"/>
                    <a:pt x="262803" y="399232"/>
                    <a:pt x="250825" y="403225"/>
                  </a:cubicBezTo>
                  <a:cubicBezTo>
                    <a:pt x="243791" y="402220"/>
                    <a:pt x="225155" y="402819"/>
                    <a:pt x="219075" y="393700"/>
                  </a:cubicBezTo>
                  <a:cubicBezTo>
                    <a:pt x="216654" y="390069"/>
                    <a:pt x="217099" y="385196"/>
                    <a:pt x="215900" y="381000"/>
                  </a:cubicBezTo>
                  <a:cubicBezTo>
                    <a:pt x="212880" y="370431"/>
                    <a:pt x="211535" y="370686"/>
                    <a:pt x="209550" y="358775"/>
                  </a:cubicBezTo>
                  <a:cubicBezTo>
                    <a:pt x="208147" y="350359"/>
                    <a:pt x="207433" y="341842"/>
                    <a:pt x="206375" y="333375"/>
                  </a:cubicBezTo>
                  <a:cubicBezTo>
                    <a:pt x="207433" y="275167"/>
                    <a:pt x="207578" y="216935"/>
                    <a:pt x="209550" y="158750"/>
                  </a:cubicBezTo>
                  <a:cubicBezTo>
                    <a:pt x="209755" y="152711"/>
                    <a:pt x="214246" y="142591"/>
                    <a:pt x="215900" y="136525"/>
                  </a:cubicBezTo>
                  <a:cubicBezTo>
                    <a:pt x="222681" y="111661"/>
                    <a:pt x="221649" y="114731"/>
                    <a:pt x="225425" y="92075"/>
                  </a:cubicBezTo>
                  <a:cubicBezTo>
                    <a:pt x="223308" y="69850"/>
                    <a:pt x="221735" y="47567"/>
                    <a:pt x="219075" y="25400"/>
                  </a:cubicBezTo>
                  <a:cubicBezTo>
                    <a:pt x="218555" y="21067"/>
                    <a:pt x="217099" y="16896"/>
                    <a:pt x="215900" y="12700"/>
                  </a:cubicBezTo>
                  <a:cubicBezTo>
                    <a:pt x="214981" y="9482"/>
                    <a:pt x="215510" y="5031"/>
                    <a:pt x="212725" y="3175"/>
                  </a:cubicBezTo>
                  <a:cubicBezTo>
                    <a:pt x="208235" y="182"/>
                    <a:pt x="202142" y="1058"/>
                    <a:pt x="196850" y="0"/>
                  </a:cubicBezTo>
                  <a:cubicBezTo>
                    <a:pt x="189442" y="1058"/>
                    <a:pt x="180532" y="-1419"/>
                    <a:pt x="174625" y="3175"/>
                  </a:cubicBezTo>
                  <a:cubicBezTo>
                    <a:pt x="169341" y="7284"/>
                    <a:pt x="168275" y="22225"/>
                    <a:pt x="168275" y="22225"/>
                  </a:cubicBezTo>
                  <a:cubicBezTo>
                    <a:pt x="170290" y="135078"/>
                    <a:pt x="174546" y="249069"/>
                    <a:pt x="168275" y="361950"/>
                  </a:cubicBezTo>
                  <a:cubicBezTo>
                    <a:pt x="167733" y="371705"/>
                    <a:pt x="158823" y="372509"/>
                    <a:pt x="152400" y="374650"/>
                  </a:cubicBezTo>
                  <a:cubicBezTo>
                    <a:pt x="114245" y="370835"/>
                    <a:pt x="124076" y="381878"/>
                    <a:pt x="117475" y="358775"/>
                  </a:cubicBezTo>
                  <a:cubicBezTo>
                    <a:pt x="116556" y="355557"/>
                    <a:pt x="115358" y="352425"/>
                    <a:pt x="114300" y="349250"/>
                  </a:cubicBezTo>
                  <a:cubicBezTo>
                    <a:pt x="113244" y="338690"/>
                    <a:pt x="107950" y="287517"/>
                    <a:pt x="107950" y="279400"/>
                  </a:cubicBezTo>
                  <a:cubicBezTo>
                    <a:pt x="107950" y="232821"/>
                    <a:pt x="110067" y="186267"/>
                    <a:pt x="111125" y="139700"/>
                  </a:cubicBezTo>
                  <a:cubicBezTo>
                    <a:pt x="108794" y="81428"/>
                    <a:pt x="131449" y="67550"/>
                    <a:pt x="95250" y="53975"/>
                  </a:cubicBezTo>
                  <a:cubicBezTo>
                    <a:pt x="91164" y="52443"/>
                    <a:pt x="86783" y="51858"/>
                    <a:pt x="82550" y="50800"/>
                  </a:cubicBezTo>
                  <a:cubicBezTo>
                    <a:pt x="80433" y="56092"/>
                    <a:pt x="78002" y="61268"/>
                    <a:pt x="76200" y="66675"/>
                  </a:cubicBezTo>
                  <a:cubicBezTo>
                    <a:pt x="66260" y="96495"/>
                    <a:pt x="74931" y="127013"/>
                    <a:pt x="76200" y="158750"/>
                  </a:cubicBezTo>
                  <a:cubicBezTo>
                    <a:pt x="75142" y="222250"/>
                    <a:pt x="75009" y="285772"/>
                    <a:pt x="73025" y="349250"/>
                  </a:cubicBezTo>
                  <a:cubicBezTo>
                    <a:pt x="72589" y="363209"/>
                    <a:pt x="70276" y="361666"/>
                    <a:pt x="60325" y="368300"/>
                  </a:cubicBezTo>
                  <a:cubicBezTo>
                    <a:pt x="57150" y="367242"/>
                    <a:pt x="53167" y="367492"/>
                    <a:pt x="50800" y="365125"/>
                  </a:cubicBezTo>
                  <a:cubicBezTo>
                    <a:pt x="47453" y="361778"/>
                    <a:pt x="46112" y="356857"/>
                    <a:pt x="44450" y="352425"/>
                  </a:cubicBezTo>
                  <a:cubicBezTo>
                    <a:pt x="42918" y="348339"/>
                    <a:pt x="42474" y="343921"/>
                    <a:pt x="41275" y="339725"/>
                  </a:cubicBezTo>
                  <a:cubicBezTo>
                    <a:pt x="40356" y="336507"/>
                    <a:pt x="39158" y="333375"/>
                    <a:pt x="38100" y="330200"/>
                  </a:cubicBezTo>
                  <a:cubicBezTo>
                    <a:pt x="43792" y="244813"/>
                    <a:pt x="35761" y="304910"/>
                    <a:pt x="44450" y="273050"/>
                  </a:cubicBezTo>
                  <a:cubicBezTo>
                    <a:pt x="46746" y="264630"/>
                    <a:pt x="50800" y="247650"/>
                    <a:pt x="50800" y="247650"/>
                  </a:cubicBezTo>
                  <a:cubicBezTo>
                    <a:pt x="57215" y="183503"/>
                    <a:pt x="62204" y="146504"/>
                    <a:pt x="50800" y="66675"/>
                  </a:cubicBezTo>
                  <a:cubicBezTo>
                    <a:pt x="49853" y="60049"/>
                    <a:pt x="37737" y="63318"/>
                    <a:pt x="31750" y="60325"/>
                  </a:cubicBezTo>
                  <a:lnTo>
                    <a:pt x="47625" y="66675"/>
                  </a:lnTo>
                  <a:close/>
                </a:path>
              </a:pathLst>
            </a:cu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" name="Ellipse 36"/>
            <p:cNvSpPr/>
            <p:nvPr/>
          </p:nvSpPr>
          <p:spPr>
            <a:xfrm>
              <a:off x="6223629" y="2996676"/>
              <a:ext cx="142957" cy="216293"/>
            </a:xfrm>
            <a:prstGeom prst="ellipse">
              <a:avLst/>
            </a:prstGeom>
            <a:solidFill>
              <a:srgbClr val="FFFFFF"/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394" name="Grouper 53"/>
          <p:cNvGrpSpPr>
            <a:grpSpLocks/>
          </p:cNvGrpSpPr>
          <p:nvPr/>
        </p:nvGrpSpPr>
        <p:grpSpPr bwMode="auto">
          <a:xfrm>
            <a:off x="1116189" y="1557338"/>
            <a:ext cx="1670756" cy="1871662"/>
            <a:chOff x="1243064" y="1412776"/>
            <a:chExt cx="2036612" cy="2088232"/>
          </a:xfrm>
        </p:grpSpPr>
        <p:sp>
          <p:nvSpPr>
            <p:cNvPr id="42" name="Ellipse 41"/>
            <p:cNvSpPr/>
            <p:nvPr/>
          </p:nvSpPr>
          <p:spPr>
            <a:xfrm>
              <a:off x="2407196" y="2492896"/>
              <a:ext cx="144016" cy="288032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" name="Ellipse 42"/>
            <p:cNvSpPr/>
            <p:nvPr/>
          </p:nvSpPr>
          <p:spPr>
            <a:xfrm rot="1080000">
              <a:off x="1687116" y="2492896"/>
              <a:ext cx="432048" cy="144016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" name="Ellipse 43"/>
            <p:cNvSpPr/>
            <p:nvPr/>
          </p:nvSpPr>
          <p:spPr>
            <a:xfrm rot="17940000">
              <a:off x="1108736" y="2208276"/>
              <a:ext cx="428225" cy="159569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" name="Ellipse 44"/>
            <p:cNvSpPr/>
            <p:nvPr/>
          </p:nvSpPr>
          <p:spPr>
            <a:xfrm>
              <a:off x="1687116" y="2924944"/>
              <a:ext cx="144016" cy="216024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6" name="Ellipse 45"/>
            <p:cNvSpPr/>
            <p:nvPr/>
          </p:nvSpPr>
          <p:spPr>
            <a:xfrm rot="21300000">
              <a:off x="1765263" y="1869790"/>
              <a:ext cx="428225" cy="159569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7" name="Ellipse 46"/>
            <p:cNvSpPr/>
            <p:nvPr/>
          </p:nvSpPr>
          <p:spPr>
            <a:xfrm>
              <a:off x="2335188" y="1844824"/>
              <a:ext cx="144016" cy="288032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8" name="Ellipse 47"/>
            <p:cNvSpPr/>
            <p:nvPr/>
          </p:nvSpPr>
          <p:spPr>
            <a:xfrm rot="21300000">
              <a:off x="2772419" y="2446182"/>
              <a:ext cx="421681" cy="13736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9" name="Ellipse 48"/>
            <p:cNvSpPr/>
            <p:nvPr/>
          </p:nvSpPr>
          <p:spPr>
            <a:xfrm rot="10080000">
              <a:off x="2706906" y="1836047"/>
              <a:ext cx="432048" cy="144016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0" name="Ellipse 49"/>
            <p:cNvSpPr/>
            <p:nvPr/>
          </p:nvSpPr>
          <p:spPr>
            <a:xfrm rot="1080000">
              <a:off x="2202850" y="3060182"/>
              <a:ext cx="432048" cy="144016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1" name="Ellipse 50"/>
            <p:cNvSpPr/>
            <p:nvPr/>
          </p:nvSpPr>
          <p:spPr>
            <a:xfrm>
              <a:off x="2047156" y="3284984"/>
              <a:ext cx="144016" cy="216024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2" name="Ellipse 51"/>
            <p:cNvSpPr/>
            <p:nvPr/>
          </p:nvSpPr>
          <p:spPr>
            <a:xfrm>
              <a:off x="3135660" y="2933328"/>
              <a:ext cx="144016" cy="216024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3" name="Ellipse 52"/>
            <p:cNvSpPr/>
            <p:nvPr/>
          </p:nvSpPr>
          <p:spPr>
            <a:xfrm>
              <a:off x="2047156" y="1412776"/>
              <a:ext cx="144016" cy="216024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395" name="Grouper 58"/>
          <p:cNvGrpSpPr>
            <a:grpSpLocks/>
          </p:cNvGrpSpPr>
          <p:nvPr/>
        </p:nvGrpSpPr>
        <p:grpSpPr bwMode="auto">
          <a:xfrm>
            <a:off x="987778" y="1484314"/>
            <a:ext cx="128412" cy="73025"/>
            <a:chOff x="1111052" y="1484784"/>
            <a:chExt cx="432048" cy="288032"/>
          </a:xfrm>
        </p:grpSpPr>
        <p:sp>
          <p:nvSpPr>
            <p:cNvPr id="56" name="Ellipse 55"/>
            <p:cNvSpPr/>
            <p:nvPr/>
          </p:nvSpPr>
          <p:spPr>
            <a:xfrm>
              <a:off x="1111052" y="1484784"/>
              <a:ext cx="289615" cy="288032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7" name="Ellipse 56"/>
            <p:cNvSpPr/>
            <p:nvPr/>
          </p:nvSpPr>
          <p:spPr>
            <a:xfrm>
              <a:off x="1253485" y="1484784"/>
              <a:ext cx="289615" cy="288032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396" name="Grouper 59"/>
          <p:cNvGrpSpPr>
            <a:grpSpLocks/>
          </p:cNvGrpSpPr>
          <p:nvPr/>
        </p:nvGrpSpPr>
        <p:grpSpPr bwMode="auto">
          <a:xfrm>
            <a:off x="1051278" y="2852739"/>
            <a:ext cx="128411" cy="71437"/>
            <a:chOff x="1111052" y="1484784"/>
            <a:chExt cx="432048" cy="288032"/>
          </a:xfrm>
        </p:grpSpPr>
        <p:sp>
          <p:nvSpPr>
            <p:cNvPr id="61" name="Ellipse 60"/>
            <p:cNvSpPr/>
            <p:nvPr/>
          </p:nvSpPr>
          <p:spPr>
            <a:xfrm>
              <a:off x="1111052" y="1484784"/>
              <a:ext cx="289614" cy="288032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2" name="Ellipse 61"/>
            <p:cNvSpPr/>
            <p:nvPr/>
          </p:nvSpPr>
          <p:spPr>
            <a:xfrm>
              <a:off x="1253486" y="1484784"/>
              <a:ext cx="289614" cy="288032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397" name="Grouper 62"/>
          <p:cNvGrpSpPr>
            <a:grpSpLocks/>
          </p:cNvGrpSpPr>
          <p:nvPr/>
        </p:nvGrpSpPr>
        <p:grpSpPr bwMode="auto">
          <a:xfrm>
            <a:off x="2267656" y="1700214"/>
            <a:ext cx="128411" cy="73025"/>
            <a:chOff x="1111052" y="1484784"/>
            <a:chExt cx="432048" cy="288032"/>
          </a:xfrm>
        </p:grpSpPr>
        <p:sp>
          <p:nvSpPr>
            <p:cNvPr id="64" name="Ellipse 63"/>
            <p:cNvSpPr/>
            <p:nvPr/>
          </p:nvSpPr>
          <p:spPr>
            <a:xfrm>
              <a:off x="1111052" y="1484784"/>
              <a:ext cx="289614" cy="288032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5" name="Ellipse 64"/>
            <p:cNvSpPr/>
            <p:nvPr/>
          </p:nvSpPr>
          <p:spPr>
            <a:xfrm>
              <a:off x="1253486" y="1484784"/>
              <a:ext cx="289614" cy="288032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66" name="Grouper 65"/>
          <p:cNvGrpSpPr/>
          <p:nvPr/>
        </p:nvGrpSpPr>
        <p:grpSpPr>
          <a:xfrm rot="17820000">
            <a:off x="1165188" y="3117462"/>
            <a:ext cx="144016" cy="64007"/>
            <a:chOff x="1111052" y="1484784"/>
            <a:chExt cx="432048" cy="288032"/>
          </a:xfrm>
          <a:solidFill>
            <a:srgbClr val="FCD5B5"/>
          </a:solidFill>
        </p:grpSpPr>
        <p:sp>
          <p:nvSpPr>
            <p:cNvPr id="67" name="Ellipse 66"/>
            <p:cNvSpPr/>
            <p:nvPr/>
          </p:nvSpPr>
          <p:spPr>
            <a:xfrm>
              <a:off x="1111052" y="14847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8" name="Ellipse 67"/>
            <p:cNvSpPr/>
            <p:nvPr/>
          </p:nvSpPr>
          <p:spPr>
            <a:xfrm>
              <a:off x="1255068" y="1484784"/>
              <a:ext cx="288032" cy="2880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399" name="Grouper 78"/>
          <p:cNvGrpSpPr>
            <a:grpSpLocks/>
          </p:cNvGrpSpPr>
          <p:nvPr/>
        </p:nvGrpSpPr>
        <p:grpSpPr bwMode="auto">
          <a:xfrm>
            <a:off x="2139244" y="1412875"/>
            <a:ext cx="385234" cy="71438"/>
            <a:chOff x="2407196" y="1412776"/>
            <a:chExt cx="1080120" cy="360040"/>
          </a:xfrm>
        </p:grpSpPr>
        <p:sp>
          <p:nvSpPr>
            <p:cNvPr id="69" name="Ellipse 68"/>
            <p:cNvSpPr/>
            <p:nvPr/>
          </p:nvSpPr>
          <p:spPr>
            <a:xfrm>
              <a:off x="2549629" y="1484786"/>
              <a:ext cx="217608" cy="2160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2" name="Ellipse 71"/>
            <p:cNvSpPr/>
            <p:nvPr/>
          </p:nvSpPr>
          <p:spPr>
            <a:xfrm>
              <a:off x="2696020" y="1556791"/>
              <a:ext cx="213650" cy="21602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3" name="Ellipse 72"/>
            <p:cNvSpPr/>
            <p:nvPr/>
          </p:nvSpPr>
          <p:spPr>
            <a:xfrm>
              <a:off x="2838453" y="1556791"/>
              <a:ext cx="217605" cy="21602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4" name="Ellipse 73"/>
            <p:cNvSpPr/>
            <p:nvPr/>
          </p:nvSpPr>
          <p:spPr>
            <a:xfrm>
              <a:off x="2909670" y="1484786"/>
              <a:ext cx="217605" cy="2160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5" name="Ellipse 74"/>
            <p:cNvSpPr/>
            <p:nvPr/>
          </p:nvSpPr>
          <p:spPr>
            <a:xfrm>
              <a:off x="3056059" y="1412776"/>
              <a:ext cx="213650" cy="21602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6" name="Ellipse 75"/>
            <p:cNvSpPr/>
            <p:nvPr/>
          </p:nvSpPr>
          <p:spPr>
            <a:xfrm>
              <a:off x="2407196" y="1484786"/>
              <a:ext cx="217608" cy="2160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7" name="Ellipse 76"/>
            <p:cNvSpPr/>
            <p:nvPr/>
          </p:nvSpPr>
          <p:spPr>
            <a:xfrm>
              <a:off x="3198492" y="1412776"/>
              <a:ext cx="217608" cy="21602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8" name="Ellipse 77"/>
            <p:cNvSpPr/>
            <p:nvPr/>
          </p:nvSpPr>
          <p:spPr>
            <a:xfrm>
              <a:off x="3269708" y="1484786"/>
              <a:ext cx="217608" cy="2160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00" name="Grouper 80"/>
          <p:cNvGrpSpPr>
            <a:grpSpLocks/>
          </p:cNvGrpSpPr>
          <p:nvPr/>
        </p:nvGrpSpPr>
        <p:grpSpPr bwMode="auto">
          <a:xfrm rot="4440000">
            <a:off x="1778530" y="2424290"/>
            <a:ext cx="346075" cy="53622"/>
            <a:chOff x="2407196" y="1412776"/>
            <a:chExt cx="1080120" cy="360040"/>
          </a:xfrm>
        </p:grpSpPr>
        <p:sp>
          <p:nvSpPr>
            <p:cNvPr id="82" name="Ellipse 81"/>
            <p:cNvSpPr/>
            <p:nvPr/>
          </p:nvSpPr>
          <p:spPr>
            <a:xfrm>
              <a:off x="2549686" y="1488043"/>
              <a:ext cx="218006" cy="20844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3" name="Ellipse 82"/>
            <p:cNvSpPr/>
            <p:nvPr/>
          </p:nvSpPr>
          <p:spPr>
            <a:xfrm>
              <a:off x="2691886" y="1566211"/>
              <a:ext cx="218006" cy="21791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4" name="Ellipse 83"/>
            <p:cNvSpPr/>
            <p:nvPr/>
          </p:nvSpPr>
          <p:spPr>
            <a:xfrm>
              <a:off x="2836169" y="1566474"/>
              <a:ext cx="218006" cy="21791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5" name="Ellipse 84"/>
            <p:cNvSpPr/>
            <p:nvPr/>
          </p:nvSpPr>
          <p:spPr>
            <a:xfrm>
              <a:off x="2910489" y="1487399"/>
              <a:ext cx="213053" cy="20844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6" name="Ellipse 85"/>
            <p:cNvSpPr/>
            <p:nvPr/>
          </p:nvSpPr>
          <p:spPr>
            <a:xfrm>
              <a:off x="3052758" y="1427613"/>
              <a:ext cx="213053" cy="21791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7" name="Ellipse 86"/>
            <p:cNvSpPr/>
            <p:nvPr/>
          </p:nvSpPr>
          <p:spPr>
            <a:xfrm>
              <a:off x="2405403" y="1487781"/>
              <a:ext cx="218006" cy="20844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8" name="Ellipse 87"/>
            <p:cNvSpPr/>
            <p:nvPr/>
          </p:nvSpPr>
          <p:spPr>
            <a:xfrm>
              <a:off x="3197041" y="1427876"/>
              <a:ext cx="213053" cy="21791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9" name="Ellipse 88"/>
            <p:cNvSpPr/>
            <p:nvPr/>
          </p:nvSpPr>
          <p:spPr>
            <a:xfrm>
              <a:off x="3264971" y="1495852"/>
              <a:ext cx="218006" cy="20844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90" name="Grouper 89"/>
          <p:cNvGrpSpPr/>
          <p:nvPr/>
        </p:nvGrpSpPr>
        <p:grpSpPr>
          <a:xfrm rot="16200000">
            <a:off x="1715683" y="3009337"/>
            <a:ext cx="144016" cy="64007"/>
            <a:chOff x="1111052" y="1484784"/>
            <a:chExt cx="432048" cy="28803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1" name="Ellipse 90"/>
            <p:cNvSpPr/>
            <p:nvPr/>
          </p:nvSpPr>
          <p:spPr>
            <a:xfrm>
              <a:off x="1111052" y="14847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2" name="Ellipse 91"/>
            <p:cNvSpPr/>
            <p:nvPr/>
          </p:nvSpPr>
          <p:spPr>
            <a:xfrm>
              <a:off x="1255068" y="1484784"/>
              <a:ext cx="288032" cy="2880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93" name="Grouper 92"/>
          <p:cNvGrpSpPr/>
          <p:nvPr/>
        </p:nvGrpSpPr>
        <p:grpSpPr>
          <a:xfrm rot="16200000">
            <a:off x="1395647" y="2244869"/>
            <a:ext cx="144016" cy="64007"/>
            <a:chOff x="1111052" y="1484784"/>
            <a:chExt cx="432048" cy="28803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4" name="Ellipse 93"/>
            <p:cNvSpPr/>
            <p:nvPr/>
          </p:nvSpPr>
          <p:spPr>
            <a:xfrm>
              <a:off x="1111052" y="14847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5" name="Ellipse 94"/>
            <p:cNvSpPr/>
            <p:nvPr/>
          </p:nvSpPr>
          <p:spPr>
            <a:xfrm>
              <a:off x="1255068" y="1484784"/>
              <a:ext cx="288032" cy="2880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03" name="Grouper 95"/>
          <p:cNvGrpSpPr>
            <a:grpSpLocks/>
          </p:cNvGrpSpPr>
          <p:nvPr/>
        </p:nvGrpSpPr>
        <p:grpSpPr bwMode="auto">
          <a:xfrm rot="-5400000">
            <a:off x="2356379" y="2820988"/>
            <a:ext cx="142875" cy="63500"/>
            <a:chOff x="1111052" y="1484784"/>
            <a:chExt cx="432048" cy="288032"/>
          </a:xfrm>
        </p:grpSpPr>
        <p:sp>
          <p:nvSpPr>
            <p:cNvPr id="97" name="Ellipse 96"/>
            <p:cNvSpPr/>
            <p:nvPr/>
          </p:nvSpPr>
          <p:spPr>
            <a:xfrm>
              <a:off x="1111055" y="1478389"/>
              <a:ext cx="288032" cy="28802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8" name="Ellipse 97"/>
            <p:cNvSpPr/>
            <p:nvPr/>
          </p:nvSpPr>
          <p:spPr>
            <a:xfrm>
              <a:off x="1259869" y="1484786"/>
              <a:ext cx="288032" cy="288032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04" name="Grouper 101"/>
          <p:cNvGrpSpPr>
            <a:grpSpLocks/>
          </p:cNvGrpSpPr>
          <p:nvPr/>
        </p:nvGrpSpPr>
        <p:grpSpPr bwMode="auto">
          <a:xfrm flipH="1">
            <a:off x="859367" y="1773238"/>
            <a:ext cx="40922" cy="215900"/>
            <a:chOff x="895028" y="1772816"/>
            <a:chExt cx="216024" cy="1080120"/>
          </a:xfrm>
        </p:grpSpPr>
        <p:sp>
          <p:nvSpPr>
            <p:cNvPr id="100" name="Arrondir un rectangle avec un coin du même côté 99"/>
            <p:cNvSpPr/>
            <p:nvPr/>
          </p:nvSpPr>
          <p:spPr>
            <a:xfrm>
              <a:off x="895028" y="1772816"/>
              <a:ext cx="216024" cy="579768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1" name="Arrondir un rectangle avec un coin du même côté 100"/>
            <p:cNvSpPr/>
            <p:nvPr/>
          </p:nvSpPr>
          <p:spPr>
            <a:xfrm flipV="1">
              <a:off x="895028" y="2273163"/>
              <a:ext cx="216024" cy="579773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03" name="Grouper 102"/>
          <p:cNvGrpSpPr/>
          <p:nvPr/>
        </p:nvGrpSpPr>
        <p:grpSpPr>
          <a:xfrm flipH="1">
            <a:off x="2523773" y="3212976"/>
            <a:ext cx="40639" cy="144016"/>
            <a:chOff x="895028" y="1772816"/>
            <a:chExt cx="216024" cy="10801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4" name="Arrondir un rectangle avec un coin du même côté 103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5" name="Arrondir un rectangle avec un coin du même côté 104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06" name="Grouper 105"/>
          <p:cNvGrpSpPr/>
          <p:nvPr/>
        </p:nvGrpSpPr>
        <p:grpSpPr>
          <a:xfrm>
            <a:off x="1587033" y="2132856"/>
            <a:ext cx="40639" cy="144016"/>
            <a:chOff x="895028" y="1772816"/>
            <a:chExt cx="216024" cy="10801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7" name="Arrondir un rectangle avec un coin du même côté 106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8" name="Arrondir un rectangle avec un coin du même côté 107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07" name="Grouper 108"/>
          <p:cNvGrpSpPr>
            <a:grpSpLocks/>
          </p:cNvGrpSpPr>
          <p:nvPr/>
        </p:nvGrpSpPr>
        <p:grpSpPr bwMode="auto">
          <a:xfrm flipH="1">
            <a:off x="2012245" y="1773239"/>
            <a:ext cx="39511" cy="142875"/>
            <a:chOff x="895028" y="1772816"/>
            <a:chExt cx="216024" cy="1080120"/>
          </a:xfrm>
        </p:grpSpPr>
        <p:sp>
          <p:nvSpPr>
            <p:cNvPr id="110" name="Arrondir un rectangle avec un coin du même côté 109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1" name="Arrondir un rectangle avec un coin du même côté 110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08" name="Grouper 111"/>
          <p:cNvGrpSpPr>
            <a:grpSpLocks/>
          </p:cNvGrpSpPr>
          <p:nvPr/>
        </p:nvGrpSpPr>
        <p:grpSpPr bwMode="auto">
          <a:xfrm rot="3300000" flipV="1">
            <a:off x="2589036" y="1542698"/>
            <a:ext cx="44450" cy="184855"/>
            <a:chOff x="895028" y="1772816"/>
            <a:chExt cx="216024" cy="1080120"/>
          </a:xfrm>
        </p:grpSpPr>
        <p:sp>
          <p:nvSpPr>
            <p:cNvPr id="113" name="Arrondir un rectangle avec un coin du même côté 112"/>
            <p:cNvSpPr/>
            <p:nvPr/>
          </p:nvSpPr>
          <p:spPr>
            <a:xfrm>
              <a:off x="894050" y="1778424"/>
              <a:ext cx="216024" cy="577165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4" name="Arrondir un rectangle avec un coin du même côté 113"/>
            <p:cNvSpPr/>
            <p:nvPr/>
          </p:nvSpPr>
          <p:spPr>
            <a:xfrm flipV="1">
              <a:off x="894114" y="2281654"/>
              <a:ext cx="216024" cy="577165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15" name="Grouper 114"/>
          <p:cNvGrpSpPr/>
          <p:nvPr/>
        </p:nvGrpSpPr>
        <p:grpSpPr>
          <a:xfrm rot="3300000" flipH="1">
            <a:off x="2246318" y="2167456"/>
            <a:ext cx="45719" cy="131323"/>
            <a:chOff x="895028" y="1772816"/>
            <a:chExt cx="216024" cy="10801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6" name="Arrondir un rectangle avec un coin du même côté 115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7" name="Arrondir un rectangle avec un coin du même côté 116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10" name="Grouper 117"/>
          <p:cNvGrpSpPr>
            <a:grpSpLocks/>
          </p:cNvGrpSpPr>
          <p:nvPr/>
        </p:nvGrpSpPr>
        <p:grpSpPr bwMode="auto">
          <a:xfrm rot="3300000" flipH="1">
            <a:off x="2526860" y="2909977"/>
            <a:ext cx="46037" cy="191911"/>
            <a:chOff x="895028" y="1772816"/>
            <a:chExt cx="216024" cy="1080120"/>
          </a:xfrm>
        </p:grpSpPr>
        <p:sp>
          <p:nvSpPr>
            <p:cNvPr id="119" name="Arrondir un rectangle avec un coin du même côté 118"/>
            <p:cNvSpPr/>
            <p:nvPr/>
          </p:nvSpPr>
          <p:spPr>
            <a:xfrm>
              <a:off x="900185" y="1781602"/>
              <a:ext cx="216024" cy="579768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0" name="Arrondir un rectangle avec un coin du même côté 119"/>
            <p:cNvSpPr/>
            <p:nvPr/>
          </p:nvSpPr>
          <p:spPr>
            <a:xfrm flipV="1">
              <a:off x="902692" y="2283895"/>
              <a:ext cx="216024" cy="579768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11" name="Grouper 120"/>
          <p:cNvGrpSpPr>
            <a:grpSpLocks/>
          </p:cNvGrpSpPr>
          <p:nvPr/>
        </p:nvGrpSpPr>
        <p:grpSpPr bwMode="auto">
          <a:xfrm flipH="1">
            <a:off x="2147711" y="1925639"/>
            <a:ext cx="39511" cy="142875"/>
            <a:chOff x="895028" y="1772816"/>
            <a:chExt cx="216024" cy="1080120"/>
          </a:xfrm>
        </p:grpSpPr>
        <p:sp>
          <p:nvSpPr>
            <p:cNvPr id="122" name="Arrondir un rectangle avec un coin du même côté 121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3" name="Arrondir un rectangle avec un coin du même côté 122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12" name="Grouper 123"/>
          <p:cNvGrpSpPr>
            <a:grpSpLocks/>
          </p:cNvGrpSpPr>
          <p:nvPr/>
        </p:nvGrpSpPr>
        <p:grpSpPr bwMode="auto">
          <a:xfrm rot="9360000" flipV="1">
            <a:off x="1919111" y="2060576"/>
            <a:ext cx="40923" cy="207963"/>
            <a:chOff x="895028" y="1772816"/>
            <a:chExt cx="216024" cy="1080120"/>
          </a:xfrm>
        </p:grpSpPr>
        <p:sp>
          <p:nvSpPr>
            <p:cNvPr id="125" name="Arrondir un rectangle avec un coin du même côté 124"/>
            <p:cNvSpPr/>
            <p:nvPr/>
          </p:nvSpPr>
          <p:spPr>
            <a:xfrm>
              <a:off x="900177" y="1773560"/>
              <a:ext cx="216019" cy="577162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6" name="Arrondir un rectangle avec un coin du même côté 125"/>
            <p:cNvSpPr/>
            <p:nvPr/>
          </p:nvSpPr>
          <p:spPr>
            <a:xfrm flipV="1">
              <a:off x="899717" y="2279211"/>
              <a:ext cx="216024" cy="577162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27" name="Grouper 126"/>
          <p:cNvGrpSpPr/>
          <p:nvPr/>
        </p:nvGrpSpPr>
        <p:grpSpPr>
          <a:xfrm rot="9360000" flipH="1">
            <a:off x="1971986" y="2711993"/>
            <a:ext cx="40639" cy="144016"/>
            <a:chOff x="895028" y="1772816"/>
            <a:chExt cx="216024" cy="108012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28" name="Arrondir un rectangle avec un coin du même côté 127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9" name="Arrondir un rectangle avec un coin du même côté 128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14" name="Grouper 129"/>
          <p:cNvGrpSpPr>
            <a:grpSpLocks/>
          </p:cNvGrpSpPr>
          <p:nvPr/>
        </p:nvGrpSpPr>
        <p:grpSpPr bwMode="auto">
          <a:xfrm rot="9360000" flipV="1">
            <a:off x="2302933" y="2349501"/>
            <a:ext cx="40923" cy="207963"/>
            <a:chOff x="895028" y="1772816"/>
            <a:chExt cx="216024" cy="1080120"/>
          </a:xfrm>
        </p:grpSpPr>
        <p:sp>
          <p:nvSpPr>
            <p:cNvPr id="131" name="Arrondir un rectangle avec un coin du même côté 130"/>
            <p:cNvSpPr/>
            <p:nvPr/>
          </p:nvSpPr>
          <p:spPr>
            <a:xfrm>
              <a:off x="900177" y="1773560"/>
              <a:ext cx="216019" cy="577162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2" name="Arrondir un rectangle avec un coin du même côté 131"/>
            <p:cNvSpPr/>
            <p:nvPr/>
          </p:nvSpPr>
          <p:spPr>
            <a:xfrm flipV="1">
              <a:off x="899717" y="2279211"/>
              <a:ext cx="216024" cy="577162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15" name="Grouper 132"/>
          <p:cNvGrpSpPr>
            <a:grpSpLocks/>
          </p:cNvGrpSpPr>
          <p:nvPr/>
        </p:nvGrpSpPr>
        <p:grpSpPr bwMode="auto">
          <a:xfrm rot="9360000" flipH="1">
            <a:off x="1715911" y="2784476"/>
            <a:ext cx="40923" cy="142875"/>
            <a:chOff x="895028" y="1772816"/>
            <a:chExt cx="216024" cy="1080120"/>
          </a:xfrm>
        </p:grpSpPr>
        <p:sp>
          <p:nvSpPr>
            <p:cNvPr id="134" name="Arrondir un rectangle avec un coin du même côté 133"/>
            <p:cNvSpPr/>
            <p:nvPr/>
          </p:nvSpPr>
          <p:spPr>
            <a:xfrm>
              <a:off x="891902" y="1777481"/>
              <a:ext cx="216024" cy="576064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5" name="Arrondir un rectangle avec un coin du même côté 134"/>
            <p:cNvSpPr/>
            <p:nvPr/>
          </p:nvSpPr>
          <p:spPr>
            <a:xfrm flipV="1">
              <a:off x="894380" y="2288048"/>
              <a:ext cx="216019" cy="576064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36" name="Grouper 135"/>
          <p:cNvGrpSpPr/>
          <p:nvPr/>
        </p:nvGrpSpPr>
        <p:grpSpPr>
          <a:xfrm rot="3300000" flipV="1">
            <a:off x="1307963" y="2478912"/>
            <a:ext cx="45719" cy="184429"/>
            <a:chOff x="895028" y="1772816"/>
            <a:chExt cx="216024" cy="108012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37" name="Arrondir un rectangle avec un coin du même côté 136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8" name="Arrondir un rectangle avec un coin du même côté 137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17" name="Grouper 138"/>
          <p:cNvGrpSpPr>
            <a:grpSpLocks/>
          </p:cNvGrpSpPr>
          <p:nvPr/>
        </p:nvGrpSpPr>
        <p:grpSpPr bwMode="auto">
          <a:xfrm rot="9360000" flipH="1">
            <a:off x="1779412" y="2279651"/>
            <a:ext cx="40922" cy="144463"/>
            <a:chOff x="895028" y="1772816"/>
            <a:chExt cx="216024" cy="1080120"/>
          </a:xfrm>
        </p:grpSpPr>
        <p:sp>
          <p:nvSpPr>
            <p:cNvPr id="140" name="Arrondir un rectangle avec un coin du même côté 139"/>
            <p:cNvSpPr/>
            <p:nvPr/>
          </p:nvSpPr>
          <p:spPr>
            <a:xfrm>
              <a:off x="891902" y="1777430"/>
              <a:ext cx="216024" cy="581605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1" name="Arrondir un rectangle avec un coin du même côté 140"/>
            <p:cNvSpPr/>
            <p:nvPr/>
          </p:nvSpPr>
          <p:spPr>
            <a:xfrm flipV="1">
              <a:off x="894376" y="2282392"/>
              <a:ext cx="216029" cy="581597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18" name="Grouper 141"/>
          <p:cNvGrpSpPr>
            <a:grpSpLocks/>
          </p:cNvGrpSpPr>
          <p:nvPr/>
        </p:nvGrpSpPr>
        <p:grpSpPr bwMode="auto">
          <a:xfrm rot="9360000" flipV="1">
            <a:off x="1406879" y="2709864"/>
            <a:ext cx="40922" cy="206375"/>
            <a:chOff x="895028" y="1772816"/>
            <a:chExt cx="216024" cy="1080120"/>
          </a:xfrm>
        </p:grpSpPr>
        <p:sp>
          <p:nvSpPr>
            <p:cNvPr id="143" name="Arrondir un rectangle avec un coin du même côté 142"/>
            <p:cNvSpPr/>
            <p:nvPr/>
          </p:nvSpPr>
          <p:spPr>
            <a:xfrm>
              <a:off x="894112" y="1758380"/>
              <a:ext cx="216029" cy="573297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4" name="Arrondir un rectangle avec un coin du même côté 143"/>
            <p:cNvSpPr/>
            <p:nvPr/>
          </p:nvSpPr>
          <p:spPr>
            <a:xfrm flipV="1">
              <a:off x="893657" y="2267922"/>
              <a:ext cx="216024" cy="573297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45" name="Grouper 144"/>
          <p:cNvGrpSpPr/>
          <p:nvPr/>
        </p:nvGrpSpPr>
        <p:grpSpPr>
          <a:xfrm rot="17820000">
            <a:off x="2971274" y="2865321"/>
            <a:ext cx="144016" cy="64007"/>
            <a:chOff x="1111052" y="1484784"/>
            <a:chExt cx="432048" cy="288032"/>
          </a:xfrm>
          <a:solidFill>
            <a:srgbClr val="FCD5B5"/>
          </a:solidFill>
        </p:grpSpPr>
        <p:sp>
          <p:nvSpPr>
            <p:cNvPr id="146" name="Ellipse 145"/>
            <p:cNvSpPr/>
            <p:nvPr/>
          </p:nvSpPr>
          <p:spPr>
            <a:xfrm>
              <a:off x="1111052" y="14847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7" name="Ellipse 146"/>
            <p:cNvSpPr/>
            <p:nvPr/>
          </p:nvSpPr>
          <p:spPr>
            <a:xfrm>
              <a:off x="1255068" y="1484784"/>
              <a:ext cx="288032" cy="2880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20" name="Grouper 147"/>
          <p:cNvGrpSpPr>
            <a:grpSpLocks/>
          </p:cNvGrpSpPr>
          <p:nvPr/>
        </p:nvGrpSpPr>
        <p:grpSpPr bwMode="auto">
          <a:xfrm rot="-3780000">
            <a:off x="1228814" y="1820952"/>
            <a:ext cx="144463" cy="64911"/>
            <a:chOff x="1111052" y="1484784"/>
            <a:chExt cx="432048" cy="288032"/>
          </a:xfrm>
        </p:grpSpPr>
        <p:sp>
          <p:nvSpPr>
            <p:cNvPr id="149" name="Ellipse 148"/>
            <p:cNvSpPr/>
            <p:nvPr/>
          </p:nvSpPr>
          <p:spPr>
            <a:xfrm>
              <a:off x="1112188" y="1482684"/>
              <a:ext cx="289615" cy="288032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0" name="Ellipse 149"/>
            <p:cNvSpPr/>
            <p:nvPr/>
          </p:nvSpPr>
          <p:spPr>
            <a:xfrm>
              <a:off x="1254427" y="1478461"/>
              <a:ext cx="289612" cy="288032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52" name="Ellipse 151"/>
          <p:cNvSpPr/>
          <p:nvPr/>
        </p:nvSpPr>
        <p:spPr>
          <a:xfrm rot="20100000">
            <a:off x="2726267" y="4298951"/>
            <a:ext cx="127000" cy="258763"/>
          </a:xfrm>
          <a:prstGeom prst="ellipse">
            <a:avLst/>
          </a:prstGeom>
          <a:solidFill>
            <a:srgbClr val="FFFFFF"/>
          </a:solidFill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422" name="ZoneTexte 152"/>
          <p:cNvSpPr txBox="1">
            <a:spLocks noChangeArrowheads="1"/>
          </p:cNvSpPr>
          <p:nvPr/>
        </p:nvSpPr>
        <p:spPr bwMode="auto">
          <a:xfrm>
            <a:off x="4016833" y="260350"/>
            <a:ext cx="51042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GB" sz="2800" dirty="0" err="1" smtClean="0">
                <a:solidFill>
                  <a:srgbClr val="FFFFFF"/>
                </a:solidFill>
              </a:rPr>
              <a:t>Thủng</a:t>
            </a:r>
            <a:r>
              <a:rPr lang="en-GB" sz="2800" dirty="0" smtClean="0">
                <a:solidFill>
                  <a:srgbClr val="FFFFFF"/>
                </a:solidFill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</a:rPr>
              <a:t>ruột</a:t>
            </a:r>
            <a:r>
              <a:rPr lang="en-GB" sz="2800" dirty="0" smtClean="0">
                <a:solidFill>
                  <a:srgbClr val="FFFFFF"/>
                </a:solidFill>
              </a:rPr>
              <a:t>, </a:t>
            </a:r>
          </a:p>
          <a:p>
            <a:r>
              <a:rPr lang="en-GB" sz="2800" dirty="0" err="1" smtClean="0">
                <a:solidFill>
                  <a:srgbClr val="FFFFFF"/>
                </a:solidFill>
              </a:rPr>
              <a:t>thành</a:t>
            </a:r>
            <a:r>
              <a:rPr lang="en-GB" sz="2800" dirty="0" smtClean="0">
                <a:solidFill>
                  <a:srgbClr val="FFFFFF"/>
                </a:solidFill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</a:rPr>
              <a:t>phần</a:t>
            </a:r>
            <a:r>
              <a:rPr lang="en-GB" sz="2800" dirty="0" smtClean="0">
                <a:solidFill>
                  <a:srgbClr val="FFFFFF"/>
                </a:solidFill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</a:rPr>
              <a:t>trong</a:t>
            </a:r>
            <a:r>
              <a:rPr lang="en-GB" sz="2800" dirty="0" smtClean="0">
                <a:solidFill>
                  <a:srgbClr val="FFFFFF"/>
                </a:solidFill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</a:rPr>
              <a:t>ống</a:t>
            </a:r>
            <a:r>
              <a:rPr lang="en-GB" sz="2800" dirty="0" smtClean="0">
                <a:solidFill>
                  <a:srgbClr val="FFFFFF"/>
                </a:solidFill>
              </a:rPr>
              <a:t> TH</a:t>
            </a:r>
          </a:p>
          <a:p>
            <a:r>
              <a:rPr lang="en-GB" sz="2800" dirty="0" err="1" smtClean="0">
                <a:solidFill>
                  <a:srgbClr val="FFFFFF"/>
                </a:solidFill>
              </a:rPr>
              <a:t>phát</a:t>
            </a:r>
            <a:r>
              <a:rPr lang="en-GB" sz="2800" dirty="0" smtClean="0">
                <a:solidFill>
                  <a:srgbClr val="FFFFFF"/>
                </a:solidFill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</a:rPr>
              <a:t>tán</a:t>
            </a:r>
            <a:r>
              <a:rPr lang="en-GB" sz="2800" dirty="0" smtClean="0">
                <a:solidFill>
                  <a:srgbClr val="FFFFFF"/>
                </a:solidFill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</a:rPr>
              <a:t>vào</a:t>
            </a:r>
            <a:r>
              <a:rPr lang="en-GB" sz="2800" dirty="0" smtClean="0">
                <a:solidFill>
                  <a:srgbClr val="FFFFFF"/>
                </a:solidFill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</a:rPr>
              <a:t>khoang</a:t>
            </a:r>
            <a:r>
              <a:rPr lang="en-GB" sz="2800" dirty="0" smtClean="0">
                <a:solidFill>
                  <a:srgbClr val="FFFFFF"/>
                </a:solidFill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</a:rPr>
              <a:t>phúc</a:t>
            </a:r>
            <a:r>
              <a:rPr lang="en-GB" sz="2800" dirty="0" smtClean="0">
                <a:solidFill>
                  <a:srgbClr val="FFFFFF"/>
                </a:solidFill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</a:rPr>
              <a:t>mạc</a:t>
            </a:r>
            <a:endParaRPr lang="en-GB" sz="2800" dirty="0">
              <a:solidFill>
                <a:srgbClr val="FFFFFF"/>
              </a:solidFill>
            </a:endParaRPr>
          </a:p>
        </p:txBody>
      </p:sp>
      <p:grpSp>
        <p:nvGrpSpPr>
          <p:cNvPr id="16423" name="Grouper 154"/>
          <p:cNvGrpSpPr>
            <a:grpSpLocks/>
          </p:cNvGrpSpPr>
          <p:nvPr/>
        </p:nvGrpSpPr>
        <p:grpSpPr bwMode="auto">
          <a:xfrm rot="5400000">
            <a:off x="4212167" y="3964870"/>
            <a:ext cx="1879600" cy="1665111"/>
            <a:chOff x="1243064" y="1412776"/>
            <a:chExt cx="2036612" cy="2088232"/>
          </a:xfrm>
        </p:grpSpPr>
        <p:sp>
          <p:nvSpPr>
            <p:cNvPr id="156" name="Ellipse 155"/>
            <p:cNvSpPr/>
            <p:nvPr/>
          </p:nvSpPr>
          <p:spPr>
            <a:xfrm>
              <a:off x="2407196" y="2492896"/>
              <a:ext cx="144016" cy="288032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8" name="Ellipse 157"/>
            <p:cNvSpPr/>
            <p:nvPr/>
          </p:nvSpPr>
          <p:spPr>
            <a:xfrm rot="17940000">
              <a:off x="1108736" y="2208276"/>
              <a:ext cx="428225" cy="159569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9" name="Ellipse 158"/>
            <p:cNvSpPr/>
            <p:nvPr/>
          </p:nvSpPr>
          <p:spPr>
            <a:xfrm>
              <a:off x="1687116" y="2924944"/>
              <a:ext cx="144016" cy="216024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3" name="Ellipse 162"/>
            <p:cNvSpPr/>
            <p:nvPr/>
          </p:nvSpPr>
          <p:spPr>
            <a:xfrm rot="10080000">
              <a:off x="2706906" y="1836047"/>
              <a:ext cx="432048" cy="144016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5" name="Ellipse 164"/>
            <p:cNvSpPr/>
            <p:nvPr/>
          </p:nvSpPr>
          <p:spPr>
            <a:xfrm>
              <a:off x="2047156" y="3284984"/>
              <a:ext cx="144016" cy="216024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6" name="Ellipse 165"/>
            <p:cNvSpPr/>
            <p:nvPr/>
          </p:nvSpPr>
          <p:spPr>
            <a:xfrm>
              <a:off x="3135660" y="2933328"/>
              <a:ext cx="144016" cy="216024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7" name="Ellipse 166"/>
            <p:cNvSpPr/>
            <p:nvPr/>
          </p:nvSpPr>
          <p:spPr>
            <a:xfrm>
              <a:off x="2047156" y="1412776"/>
              <a:ext cx="144016" cy="216024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24" name="Grouper 167"/>
          <p:cNvGrpSpPr>
            <a:grpSpLocks/>
          </p:cNvGrpSpPr>
          <p:nvPr/>
        </p:nvGrpSpPr>
        <p:grpSpPr bwMode="auto">
          <a:xfrm rot="5400000">
            <a:off x="4180153" y="3793332"/>
            <a:ext cx="144463" cy="63500"/>
            <a:chOff x="1111052" y="1484784"/>
            <a:chExt cx="432048" cy="288032"/>
          </a:xfrm>
        </p:grpSpPr>
        <p:sp>
          <p:nvSpPr>
            <p:cNvPr id="169" name="Ellipse 168"/>
            <p:cNvSpPr/>
            <p:nvPr/>
          </p:nvSpPr>
          <p:spPr>
            <a:xfrm>
              <a:off x="1106307" y="1491185"/>
              <a:ext cx="289612" cy="288036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0" name="Ellipse 169"/>
            <p:cNvSpPr/>
            <p:nvPr/>
          </p:nvSpPr>
          <p:spPr>
            <a:xfrm>
              <a:off x="1248740" y="1491185"/>
              <a:ext cx="289612" cy="288036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25" name="Grouper 170"/>
          <p:cNvGrpSpPr>
            <a:grpSpLocks/>
          </p:cNvGrpSpPr>
          <p:nvPr/>
        </p:nvGrpSpPr>
        <p:grpSpPr bwMode="auto">
          <a:xfrm rot="10800000">
            <a:off x="4251678" y="5157789"/>
            <a:ext cx="128411" cy="71437"/>
            <a:chOff x="1111052" y="1484784"/>
            <a:chExt cx="432048" cy="288032"/>
          </a:xfrm>
        </p:grpSpPr>
        <p:sp>
          <p:nvSpPr>
            <p:cNvPr id="172" name="Ellipse 171"/>
            <p:cNvSpPr/>
            <p:nvPr/>
          </p:nvSpPr>
          <p:spPr>
            <a:xfrm>
              <a:off x="1115798" y="1491183"/>
              <a:ext cx="289617" cy="288036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3" name="Ellipse 172"/>
            <p:cNvSpPr/>
            <p:nvPr/>
          </p:nvSpPr>
          <p:spPr>
            <a:xfrm>
              <a:off x="1258232" y="1491183"/>
              <a:ext cx="289617" cy="288036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26" name="Grouper 173"/>
          <p:cNvGrpSpPr>
            <a:grpSpLocks/>
          </p:cNvGrpSpPr>
          <p:nvPr/>
        </p:nvGrpSpPr>
        <p:grpSpPr bwMode="auto">
          <a:xfrm rot="5400000">
            <a:off x="5460030" y="4009232"/>
            <a:ext cx="144463" cy="63500"/>
            <a:chOff x="1111052" y="1484784"/>
            <a:chExt cx="432048" cy="288032"/>
          </a:xfrm>
        </p:grpSpPr>
        <p:sp>
          <p:nvSpPr>
            <p:cNvPr id="175" name="Ellipse 174"/>
            <p:cNvSpPr/>
            <p:nvPr/>
          </p:nvSpPr>
          <p:spPr>
            <a:xfrm>
              <a:off x="1106304" y="1491185"/>
              <a:ext cx="289612" cy="28802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6" name="Ellipse 175"/>
            <p:cNvSpPr/>
            <p:nvPr/>
          </p:nvSpPr>
          <p:spPr>
            <a:xfrm>
              <a:off x="1248737" y="1491185"/>
              <a:ext cx="289612" cy="288028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77" name="Grouper 176"/>
          <p:cNvGrpSpPr/>
          <p:nvPr/>
        </p:nvGrpSpPr>
        <p:grpSpPr>
          <a:xfrm rot="7020000">
            <a:off x="4365544" y="5421718"/>
            <a:ext cx="144016" cy="64007"/>
            <a:chOff x="1111052" y="1484784"/>
            <a:chExt cx="432048" cy="288032"/>
          </a:xfrm>
          <a:solidFill>
            <a:srgbClr val="FCD5B5"/>
          </a:solidFill>
        </p:grpSpPr>
        <p:sp>
          <p:nvSpPr>
            <p:cNvPr id="178" name="Ellipse 177"/>
            <p:cNvSpPr/>
            <p:nvPr/>
          </p:nvSpPr>
          <p:spPr>
            <a:xfrm>
              <a:off x="1111052" y="14847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9" name="Ellipse 178"/>
            <p:cNvSpPr/>
            <p:nvPr/>
          </p:nvSpPr>
          <p:spPr>
            <a:xfrm>
              <a:off x="1255068" y="1484784"/>
              <a:ext cx="288032" cy="2880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28" name="Grouper 179"/>
          <p:cNvGrpSpPr>
            <a:grpSpLocks/>
          </p:cNvGrpSpPr>
          <p:nvPr/>
        </p:nvGrpSpPr>
        <p:grpSpPr bwMode="auto">
          <a:xfrm rot="5400000">
            <a:off x="5316361" y="3721100"/>
            <a:ext cx="431800" cy="63500"/>
            <a:chOff x="2407196" y="1412776"/>
            <a:chExt cx="1080120" cy="360040"/>
          </a:xfrm>
        </p:grpSpPr>
        <p:sp>
          <p:nvSpPr>
            <p:cNvPr id="181" name="Ellipse 180"/>
            <p:cNvSpPr/>
            <p:nvPr/>
          </p:nvSpPr>
          <p:spPr>
            <a:xfrm>
              <a:off x="2546182" y="1492782"/>
              <a:ext cx="218405" cy="21602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2" name="Ellipse 181"/>
            <p:cNvSpPr/>
            <p:nvPr/>
          </p:nvSpPr>
          <p:spPr>
            <a:xfrm>
              <a:off x="2693111" y="1564797"/>
              <a:ext cx="214436" cy="2160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3" name="Ellipse 182"/>
            <p:cNvSpPr/>
            <p:nvPr/>
          </p:nvSpPr>
          <p:spPr>
            <a:xfrm>
              <a:off x="2836068" y="1564797"/>
              <a:ext cx="214436" cy="2160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4" name="Ellipse 183"/>
            <p:cNvSpPr/>
            <p:nvPr/>
          </p:nvSpPr>
          <p:spPr>
            <a:xfrm>
              <a:off x="2907546" y="1492784"/>
              <a:ext cx="214436" cy="21602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5" name="Ellipse 184"/>
            <p:cNvSpPr/>
            <p:nvPr/>
          </p:nvSpPr>
          <p:spPr>
            <a:xfrm>
              <a:off x="3050504" y="1420782"/>
              <a:ext cx="218408" cy="2160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6" name="Ellipse 185"/>
            <p:cNvSpPr/>
            <p:nvPr/>
          </p:nvSpPr>
          <p:spPr>
            <a:xfrm>
              <a:off x="2403226" y="1492784"/>
              <a:ext cx="214436" cy="21602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7" name="Ellipse 186"/>
            <p:cNvSpPr/>
            <p:nvPr/>
          </p:nvSpPr>
          <p:spPr>
            <a:xfrm>
              <a:off x="3193461" y="1420782"/>
              <a:ext cx="218408" cy="2160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8" name="Ellipse 187"/>
            <p:cNvSpPr/>
            <p:nvPr/>
          </p:nvSpPr>
          <p:spPr>
            <a:xfrm>
              <a:off x="3268911" y="1492784"/>
              <a:ext cx="214436" cy="21602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29" name="Grouper 188"/>
          <p:cNvGrpSpPr>
            <a:grpSpLocks/>
          </p:cNvGrpSpPr>
          <p:nvPr/>
        </p:nvGrpSpPr>
        <p:grpSpPr bwMode="auto">
          <a:xfrm rot="-6360000">
            <a:off x="4978930" y="4729340"/>
            <a:ext cx="346075" cy="53622"/>
            <a:chOff x="2407196" y="1412776"/>
            <a:chExt cx="1080120" cy="360040"/>
          </a:xfrm>
        </p:grpSpPr>
        <p:sp>
          <p:nvSpPr>
            <p:cNvPr id="190" name="Ellipse 189"/>
            <p:cNvSpPr/>
            <p:nvPr/>
          </p:nvSpPr>
          <p:spPr>
            <a:xfrm>
              <a:off x="2555817" y="1481558"/>
              <a:ext cx="218006" cy="20844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1" name="Ellipse 190"/>
            <p:cNvSpPr/>
            <p:nvPr/>
          </p:nvSpPr>
          <p:spPr>
            <a:xfrm>
              <a:off x="2699383" y="1550612"/>
              <a:ext cx="218006" cy="21792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2" name="Ellipse 191"/>
            <p:cNvSpPr/>
            <p:nvPr/>
          </p:nvSpPr>
          <p:spPr>
            <a:xfrm>
              <a:off x="2843665" y="1550875"/>
              <a:ext cx="218006" cy="21792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3" name="Ellipse 192"/>
            <p:cNvSpPr/>
            <p:nvPr/>
          </p:nvSpPr>
          <p:spPr>
            <a:xfrm>
              <a:off x="2921384" y="1483522"/>
              <a:ext cx="213050" cy="20844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4" name="Ellipse 193"/>
            <p:cNvSpPr/>
            <p:nvPr/>
          </p:nvSpPr>
          <p:spPr>
            <a:xfrm>
              <a:off x="3065018" y="1414621"/>
              <a:ext cx="213050" cy="21792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5" name="Ellipse 194"/>
            <p:cNvSpPr/>
            <p:nvPr/>
          </p:nvSpPr>
          <p:spPr>
            <a:xfrm>
              <a:off x="2411535" y="1481296"/>
              <a:ext cx="218006" cy="20844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6" name="Ellipse 195"/>
            <p:cNvSpPr/>
            <p:nvPr/>
          </p:nvSpPr>
          <p:spPr>
            <a:xfrm>
              <a:off x="3209300" y="1414884"/>
              <a:ext cx="213050" cy="21792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7" name="Ellipse 196"/>
            <p:cNvSpPr/>
            <p:nvPr/>
          </p:nvSpPr>
          <p:spPr>
            <a:xfrm>
              <a:off x="3271103" y="1489367"/>
              <a:ext cx="218006" cy="20844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98" name="Grouper 197"/>
          <p:cNvGrpSpPr/>
          <p:nvPr/>
        </p:nvGrpSpPr>
        <p:grpSpPr>
          <a:xfrm rot="5400000">
            <a:off x="4916038" y="5313593"/>
            <a:ext cx="144016" cy="64007"/>
            <a:chOff x="1111052" y="1484784"/>
            <a:chExt cx="432048" cy="28803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9" name="Ellipse 198"/>
            <p:cNvSpPr/>
            <p:nvPr/>
          </p:nvSpPr>
          <p:spPr>
            <a:xfrm>
              <a:off x="1111052" y="14847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0" name="Ellipse 199"/>
            <p:cNvSpPr/>
            <p:nvPr/>
          </p:nvSpPr>
          <p:spPr>
            <a:xfrm>
              <a:off x="1255068" y="1484784"/>
              <a:ext cx="288032" cy="2880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01" name="Grouper 200"/>
          <p:cNvGrpSpPr/>
          <p:nvPr/>
        </p:nvGrpSpPr>
        <p:grpSpPr>
          <a:xfrm rot="5400000">
            <a:off x="4596003" y="4549125"/>
            <a:ext cx="144016" cy="64007"/>
            <a:chOff x="1111052" y="1484784"/>
            <a:chExt cx="432048" cy="28803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02" name="Ellipse 201"/>
            <p:cNvSpPr/>
            <p:nvPr/>
          </p:nvSpPr>
          <p:spPr>
            <a:xfrm>
              <a:off x="1111052" y="14847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3" name="Ellipse 202"/>
            <p:cNvSpPr/>
            <p:nvPr/>
          </p:nvSpPr>
          <p:spPr>
            <a:xfrm>
              <a:off x="1255068" y="1484784"/>
              <a:ext cx="288032" cy="2880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32" name="Grouper 203"/>
          <p:cNvGrpSpPr>
            <a:grpSpLocks/>
          </p:cNvGrpSpPr>
          <p:nvPr/>
        </p:nvGrpSpPr>
        <p:grpSpPr bwMode="auto">
          <a:xfrm>
            <a:off x="5564011" y="5121275"/>
            <a:ext cx="128411" cy="71438"/>
            <a:chOff x="1111052" y="1484784"/>
            <a:chExt cx="432048" cy="288032"/>
          </a:xfrm>
        </p:grpSpPr>
        <p:sp>
          <p:nvSpPr>
            <p:cNvPr id="205" name="Ellipse 204"/>
            <p:cNvSpPr/>
            <p:nvPr/>
          </p:nvSpPr>
          <p:spPr>
            <a:xfrm>
              <a:off x="1111052" y="1484784"/>
              <a:ext cx="289614" cy="288032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6" name="Ellipse 205"/>
            <p:cNvSpPr/>
            <p:nvPr/>
          </p:nvSpPr>
          <p:spPr>
            <a:xfrm>
              <a:off x="1253486" y="1484784"/>
              <a:ext cx="289614" cy="288032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33" name="Grouper 206"/>
          <p:cNvGrpSpPr>
            <a:grpSpLocks/>
          </p:cNvGrpSpPr>
          <p:nvPr/>
        </p:nvGrpSpPr>
        <p:grpSpPr bwMode="auto">
          <a:xfrm rot="5400000" flipH="1">
            <a:off x="4057209" y="4088783"/>
            <a:ext cx="46038" cy="193322"/>
            <a:chOff x="895028" y="1772816"/>
            <a:chExt cx="216024" cy="1080120"/>
          </a:xfrm>
        </p:grpSpPr>
        <p:sp>
          <p:nvSpPr>
            <p:cNvPr id="208" name="Arrondir un rectangle avec un coin du même côté 207"/>
            <p:cNvSpPr/>
            <p:nvPr/>
          </p:nvSpPr>
          <p:spPr>
            <a:xfrm>
              <a:off x="902475" y="1780703"/>
              <a:ext cx="216019" cy="575542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9" name="Arrondir un rectangle avec un coin du même côté 208"/>
            <p:cNvSpPr/>
            <p:nvPr/>
          </p:nvSpPr>
          <p:spPr>
            <a:xfrm flipV="1">
              <a:off x="902475" y="2285285"/>
              <a:ext cx="216019" cy="575542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10" name="Grouper 209"/>
          <p:cNvGrpSpPr/>
          <p:nvPr/>
        </p:nvGrpSpPr>
        <p:grpSpPr>
          <a:xfrm rot="5400000" flipH="1">
            <a:off x="5721589" y="5525233"/>
            <a:ext cx="45719" cy="128014"/>
            <a:chOff x="895028" y="1772816"/>
            <a:chExt cx="216024" cy="10801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11" name="Arrondir un rectangle avec un coin du même côté 210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2" name="Arrondir un rectangle avec un coin du même côté 211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13" name="Grouper 212"/>
          <p:cNvGrpSpPr/>
          <p:nvPr/>
        </p:nvGrpSpPr>
        <p:grpSpPr>
          <a:xfrm rot="10800000">
            <a:off x="4787389" y="4437112"/>
            <a:ext cx="40639" cy="144016"/>
            <a:chOff x="895028" y="1772816"/>
            <a:chExt cx="216024" cy="10801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14" name="Arrondir un rectangle avec un coin du même côté 213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5" name="Arrondir un rectangle avec un coin du même côté 214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36" name="Grouper 215"/>
          <p:cNvGrpSpPr>
            <a:grpSpLocks/>
          </p:cNvGrpSpPr>
          <p:nvPr/>
        </p:nvGrpSpPr>
        <p:grpSpPr bwMode="auto">
          <a:xfrm rot="10800000" flipH="1">
            <a:off x="5212645" y="4076701"/>
            <a:ext cx="39511" cy="144463"/>
            <a:chOff x="895028" y="1772816"/>
            <a:chExt cx="216024" cy="1080120"/>
          </a:xfrm>
        </p:grpSpPr>
        <p:sp>
          <p:nvSpPr>
            <p:cNvPr id="217" name="Arrondir un rectangle avec un coin du même côté 216"/>
            <p:cNvSpPr/>
            <p:nvPr/>
          </p:nvSpPr>
          <p:spPr>
            <a:xfrm>
              <a:off x="887315" y="1772816"/>
              <a:ext cx="216024" cy="581605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8" name="Arrondir un rectangle avec un coin du même côté 217"/>
            <p:cNvSpPr/>
            <p:nvPr/>
          </p:nvSpPr>
          <p:spPr>
            <a:xfrm flipV="1">
              <a:off x="895028" y="2283204"/>
              <a:ext cx="216024" cy="581597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37" name="Grouper 218"/>
          <p:cNvGrpSpPr>
            <a:grpSpLocks/>
          </p:cNvGrpSpPr>
          <p:nvPr/>
        </p:nvGrpSpPr>
        <p:grpSpPr bwMode="auto">
          <a:xfrm rot="8700000" flipV="1">
            <a:off x="5791200" y="3835401"/>
            <a:ext cx="40923" cy="207963"/>
            <a:chOff x="895028" y="1772816"/>
            <a:chExt cx="216024" cy="1080120"/>
          </a:xfrm>
        </p:grpSpPr>
        <p:sp>
          <p:nvSpPr>
            <p:cNvPr id="220" name="Arrondir un rectangle avec un coin du même côté 219"/>
            <p:cNvSpPr/>
            <p:nvPr/>
          </p:nvSpPr>
          <p:spPr>
            <a:xfrm>
              <a:off x="900183" y="1773694"/>
              <a:ext cx="216024" cy="577162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1" name="Arrondir un rectangle avec un coin du même côté 220"/>
            <p:cNvSpPr/>
            <p:nvPr/>
          </p:nvSpPr>
          <p:spPr>
            <a:xfrm flipV="1">
              <a:off x="900249" y="2276919"/>
              <a:ext cx="216019" cy="577162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22" name="Grouper 221"/>
          <p:cNvGrpSpPr/>
          <p:nvPr/>
        </p:nvGrpSpPr>
        <p:grpSpPr>
          <a:xfrm rot="8700000" flipH="1">
            <a:off x="5449214" y="4463504"/>
            <a:ext cx="40639" cy="147738"/>
            <a:chOff x="895028" y="1772816"/>
            <a:chExt cx="216024" cy="10801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23" name="Arrondir un rectangle avec un coin du même côté 222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4" name="Arrondir un rectangle avec un coin du même côté 223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39" name="Grouper 224"/>
          <p:cNvGrpSpPr>
            <a:grpSpLocks/>
          </p:cNvGrpSpPr>
          <p:nvPr/>
        </p:nvGrpSpPr>
        <p:grpSpPr bwMode="auto">
          <a:xfrm rot="8700000" flipH="1">
            <a:off x="5730523" y="5202238"/>
            <a:ext cx="40922" cy="215900"/>
            <a:chOff x="895028" y="1772816"/>
            <a:chExt cx="216024" cy="1080120"/>
          </a:xfrm>
        </p:grpSpPr>
        <p:sp>
          <p:nvSpPr>
            <p:cNvPr id="226" name="Arrondir un rectangle avec un coin du même côté 225"/>
            <p:cNvSpPr/>
            <p:nvPr/>
          </p:nvSpPr>
          <p:spPr>
            <a:xfrm>
              <a:off x="894080" y="1786161"/>
              <a:ext cx="216029" cy="579768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7" name="Arrondir un rectangle avec un coin du même côté 226"/>
            <p:cNvSpPr/>
            <p:nvPr/>
          </p:nvSpPr>
          <p:spPr>
            <a:xfrm flipV="1">
              <a:off x="896587" y="2288454"/>
              <a:ext cx="216029" cy="579768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40" name="Grouper 227"/>
          <p:cNvGrpSpPr>
            <a:grpSpLocks/>
          </p:cNvGrpSpPr>
          <p:nvPr/>
        </p:nvGrpSpPr>
        <p:grpSpPr bwMode="auto">
          <a:xfrm rot="5400000" flipH="1">
            <a:off x="5344849" y="4237832"/>
            <a:ext cx="46037" cy="127000"/>
            <a:chOff x="895028" y="1772816"/>
            <a:chExt cx="216024" cy="1080120"/>
          </a:xfrm>
        </p:grpSpPr>
        <p:sp>
          <p:nvSpPr>
            <p:cNvPr id="229" name="Arrondir un rectangle avec un coin du même côté 228"/>
            <p:cNvSpPr/>
            <p:nvPr/>
          </p:nvSpPr>
          <p:spPr>
            <a:xfrm>
              <a:off x="902475" y="1784821"/>
              <a:ext cx="216029" cy="576064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0" name="Arrondir un rectangle avec un coin du même côté 229"/>
            <p:cNvSpPr/>
            <p:nvPr/>
          </p:nvSpPr>
          <p:spPr>
            <a:xfrm flipV="1">
              <a:off x="902475" y="2288877"/>
              <a:ext cx="216029" cy="576064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41" name="Grouper 230"/>
          <p:cNvGrpSpPr>
            <a:grpSpLocks/>
          </p:cNvGrpSpPr>
          <p:nvPr/>
        </p:nvGrpSpPr>
        <p:grpSpPr bwMode="auto">
          <a:xfrm rot="20160000" flipV="1">
            <a:off x="5119511" y="4365626"/>
            <a:ext cx="40923" cy="207963"/>
            <a:chOff x="895028" y="1772816"/>
            <a:chExt cx="216024" cy="1080120"/>
          </a:xfrm>
        </p:grpSpPr>
        <p:sp>
          <p:nvSpPr>
            <p:cNvPr id="232" name="Arrondir un rectangle avec un coin du même côté 231"/>
            <p:cNvSpPr/>
            <p:nvPr/>
          </p:nvSpPr>
          <p:spPr>
            <a:xfrm>
              <a:off x="893369" y="1776914"/>
              <a:ext cx="216024" cy="577162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3" name="Arrondir un rectangle avec un coin du même côté 232"/>
            <p:cNvSpPr/>
            <p:nvPr/>
          </p:nvSpPr>
          <p:spPr>
            <a:xfrm flipV="1">
              <a:off x="892915" y="2282565"/>
              <a:ext cx="216019" cy="577162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34" name="Grouper 233"/>
          <p:cNvGrpSpPr/>
          <p:nvPr/>
        </p:nvGrpSpPr>
        <p:grpSpPr>
          <a:xfrm rot="20160000" flipH="1">
            <a:off x="5172342" y="5016249"/>
            <a:ext cx="40639" cy="144016"/>
            <a:chOff x="895028" y="1772816"/>
            <a:chExt cx="216024" cy="108012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35" name="Arrondir un rectangle avec un coin du même côté 234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6" name="Arrondir un rectangle avec un coin du même côté 235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43" name="Grouper 236"/>
          <p:cNvGrpSpPr>
            <a:grpSpLocks/>
          </p:cNvGrpSpPr>
          <p:nvPr/>
        </p:nvGrpSpPr>
        <p:grpSpPr bwMode="auto">
          <a:xfrm rot="14760000" flipV="1">
            <a:off x="5500776" y="4664517"/>
            <a:ext cx="46038" cy="184855"/>
            <a:chOff x="895028" y="1772816"/>
            <a:chExt cx="216024" cy="1080120"/>
          </a:xfrm>
        </p:grpSpPr>
        <p:sp>
          <p:nvSpPr>
            <p:cNvPr id="238" name="Arrondir un rectangle avec un coin du même côté 237"/>
            <p:cNvSpPr/>
            <p:nvPr/>
          </p:nvSpPr>
          <p:spPr>
            <a:xfrm>
              <a:off x="900176" y="1773555"/>
              <a:ext cx="216019" cy="577165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9" name="Arrondir un rectangle avec un coin du même côté 238"/>
            <p:cNvSpPr/>
            <p:nvPr/>
          </p:nvSpPr>
          <p:spPr>
            <a:xfrm flipV="1">
              <a:off x="899717" y="2279205"/>
              <a:ext cx="216024" cy="577165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44" name="Grouper 239"/>
          <p:cNvGrpSpPr>
            <a:grpSpLocks/>
          </p:cNvGrpSpPr>
          <p:nvPr/>
        </p:nvGrpSpPr>
        <p:grpSpPr bwMode="auto">
          <a:xfrm rot="20160000" flipH="1">
            <a:off x="4916311" y="5087938"/>
            <a:ext cx="40923" cy="144462"/>
            <a:chOff x="895028" y="1772816"/>
            <a:chExt cx="216024" cy="1080120"/>
          </a:xfrm>
        </p:grpSpPr>
        <p:sp>
          <p:nvSpPr>
            <p:cNvPr id="241" name="Arrondir un rectangle avec un coin du même côté 240"/>
            <p:cNvSpPr/>
            <p:nvPr/>
          </p:nvSpPr>
          <p:spPr>
            <a:xfrm>
              <a:off x="895680" y="1761755"/>
              <a:ext cx="216019" cy="581609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2" name="Arrondir un rectangle avec un coin du même côté 241"/>
            <p:cNvSpPr/>
            <p:nvPr/>
          </p:nvSpPr>
          <p:spPr>
            <a:xfrm flipV="1">
              <a:off x="898154" y="2266720"/>
              <a:ext cx="216024" cy="581601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43" name="Grouper 242"/>
          <p:cNvGrpSpPr/>
          <p:nvPr/>
        </p:nvGrpSpPr>
        <p:grpSpPr>
          <a:xfrm rot="14100000" flipV="1">
            <a:off x="4508318" y="4783168"/>
            <a:ext cx="45719" cy="184429"/>
            <a:chOff x="895028" y="1772816"/>
            <a:chExt cx="216024" cy="108012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44" name="Arrondir un rectangle avec un coin du même côté 243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5" name="Arrondir un rectangle avec un coin du même côté 244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46" name="Grouper 245"/>
          <p:cNvGrpSpPr>
            <a:grpSpLocks/>
          </p:cNvGrpSpPr>
          <p:nvPr/>
        </p:nvGrpSpPr>
        <p:grpSpPr bwMode="auto">
          <a:xfrm rot="20160000" flipH="1">
            <a:off x="4979812" y="4584701"/>
            <a:ext cx="40922" cy="142875"/>
            <a:chOff x="895028" y="1772816"/>
            <a:chExt cx="216024" cy="1080120"/>
          </a:xfrm>
        </p:grpSpPr>
        <p:sp>
          <p:nvSpPr>
            <p:cNvPr id="247" name="Arrondir un rectangle avec un coin du même côté 246"/>
            <p:cNvSpPr/>
            <p:nvPr/>
          </p:nvSpPr>
          <p:spPr>
            <a:xfrm>
              <a:off x="895676" y="1761640"/>
              <a:ext cx="216029" cy="576064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8" name="Arrondir un rectangle avec un coin du même côté 247"/>
            <p:cNvSpPr/>
            <p:nvPr/>
          </p:nvSpPr>
          <p:spPr>
            <a:xfrm flipV="1">
              <a:off x="898154" y="2272207"/>
              <a:ext cx="216024" cy="576064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47" name="Grouper 248"/>
          <p:cNvGrpSpPr>
            <a:grpSpLocks/>
          </p:cNvGrpSpPr>
          <p:nvPr/>
        </p:nvGrpSpPr>
        <p:grpSpPr bwMode="auto">
          <a:xfrm rot="20160000" flipV="1">
            <a:off x="4607279" y="5013326"/>
            <a:ext cx="40922" cy="207963"/>
            <a:chOff x="895028" y="1772816"/>
            <a:chExt cx="216024" cy="1080120"/>
          </a:xfrm>
        </p:grpSpPr>
        <p:sp>
          <p:nvSpPr>
            <p:cNvPr id="250" name="Arrondir un rectangle avec un coin du même côté 249"/>
            <p:cNvSpPr/>
            <p:nvPr/>
          </p:nvSpPr>
          <p:spPr>
            <a:xfrm>
              <a:off x="893369" y="1776914"/>
              <a:ext cx="216024" cy="577162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1" name="Arrondir un rectangle avec un coin du même côté 250"/>
            <p:cNvSpPr/>
            <p:nvPr/>
          </p:nvSpPr>
          <p:spPr>
            <a:xfrm flipV="1">
              <a:off x="892910" y="2282565"/>
              <a:ext cx="216029" cy="577162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52" name="Grouper 251"/>
          <p:cNvGrpSpPr/>
          <p:nvPr/>
        </p:nvGrpSpPr>
        <p:grpSpPr>
          <a:xfrm rot="17820000">
            <a:off x="6171629" y="5169577"/>
            <a:ext cx="144016" cy="64007"/>
            <a:chOff x="1111052" y="1484784"/>
            <a:chExt cx="432048" cy="288032"/>
          </a:xfrm>
          <a:solidFill>
            <a:srgbClr val="FCD5B5"/>
          </a:solidFill>
        </p:grpSpPr>
        <p:sp>
          <p:nvSpPr>
            <p:cNvPr id="253" name="Ellipse 252"/>
            <p:cNvSpPr/>
            <p:nvPr/>
          </p:nvSpPr>
          <p:spPr>
            <a:xfrm>
              <a:off x="1111052" y="14847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4" name="Ellipse 253"/>
            <p:cNvSpPr/>
            <p:nvPr/>
          </p:nvSpPr>
          <p:spPr>
            <a:xfrm>
              <a:off x="1255068" y="1484784"/>
              <a:ext cx="288032" cy="2880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49" name="Grouper 254"/>
          <p:cNvGrpSpPr>
            <a:grpSpLocks/>
          </p:cNvGrpSpPr>
          <p:nvPr/>
        </p:nvGrpSpPr>
        <p:grpSpPr bwMode="auto">
          <a:xfrm rot="7020000">
            <a:off x="4430008" y="4125207"/>
            <a:ext cx="142875" cy="64911"/>
            <a:chOff x="1111052" y="1484784"/>
            <a:chExt cx="432048" cy="288032"/>
          </a:xfrm>
        </p:grpSpPr>
        <p:sp>
          <p:nvSpPr>
            <p:cNvPr id="256" name="Ellipse 255"/>
            <p:cNvSpPr/>
            <p:nvPr/>
          </p:nvSpPr>
          <p:spPr>
            <a:xfrm>
              <a:off x="1110101" y="1491105"/>
              <a:ext cx="288032" cy="288032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7" name="Ellipse 256"/>
            <p:cNvSpPr/>
            <p:nvPr/>
          </p:nvSpPr>
          <p:spPr>
            <a:xfrm>
              <a:off x="1253919" y="1486884"/>
              <a:ext cx="288032" cy="288032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6450" name="ZoneTexte 1"/>
          <p:cNvSpPr txBox="1">
            <a:spLocks noChangeArrowheads="1"/>
          </p:cNvSpPr>
          <p:nvPr/>
        </p:nvSpPr>
        <p:spPr bwMode="auto">
          <a:xfrm>
            <a:off x="4377267" y="6237288"/>
            <a:ext cx="48846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GB" sz="2800" dirty="0" err="1" smtClean="0">
                <a:solidFill>
                  <a:srgbClr val="FFFFFF"/>
                </a:solidFill>
              </a:rPr>
              <a:t>Xâm</a:t>
            </a:r>
            <a:r>
              <a:rPr lang="en-GB" sz="2800" dirty="0" smtClean="0">
                <a:solidFill>
                  <a:srgbClr val="FFFFFF"/>
                </a:solidFill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</a:rPr>
              <a:t>lấn</a:t>
            </a:r>
            <a:r>
              <a:rPr lang="en-GB" sz="2800" dirty="0" smtClean="0">
                <a:solidFill>
                  <a:srgbClr val="FFFFFF"/>
                </a:solidFill>
              </a:rPr>
              <a:t> hay </a:t>
            </a:r>
            <a:r>
              <a:rPr lang="en-GB" sz="2800" dirty="0" err="1" smtClean="0">
                <a:solidFill>
                  <a:srgbClr val="FFFFFF"/>
                </a:solidFill>
              </a:rPr>
              <a:t>nhiễm</a:t>
            </a:r>
            <a:r>
              <a:rPr lang="en-GB" sz="2800" dirty="0" smtClean="0">
                <a:solidFill>
                  <a:srgbClr val="FFFFFF"/>
                </a:solidFill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</a:rPr>
              <a:t>trùng</a:t>
            </a:r>
            <a:r>
              <a:rPr lang="en-GB" sz="2800" dirty="0" smtClean="0">
                <a:solidFill>
                  <a:srgbClr val="FFFFFF"/>
                </a:solidFill>
              </a:rPr>
              <a:t>???</a:t>
            </a:r>
            <a:endParaRPr lang="en-GB" sz="2800" dirty="0">
              <a:solidFill>
                <a:srgbClr val="FFFFFF"/>
              </a:solidFill>
            </a:endParaRPr>
          </a:p>
        </p:txBody>
      </p:sp>
      <p:grpSp>
        <p:nvGrpSpPr>
          <p:cNvPr id="16451" name="Grouper 258"/>
          <p:cNvGrpSpPr>
            <a:grpSpLocks/>
          </p:cNvGrpSpPr>
          <p:nvPr/>
        </p:nvGrpSpPr>
        <p:grpSpPr bwMode="auto">
          <a:xfrm>
            <a:off x="3484034" y="4365626"/>
            <a:ext cx="1672166" cy="1871663"/>
            <a:chOff x="1243064" y="1412776"/>
            <a:chExt cx="2036612" cy="2088232"/>
          </a:xfrm>
        </p:grpSpPr>
        <p:sp>
          <p:nvSpPr>
            <p:cNvPr id="262" name="Ellipse 261"/>
            <p:cNvSpPr/>
            <p:nvPr/>
          </p:nvSpPr>
          <p:spPr>
            <a:xfrm rot="17940000">
              <a:off x="1108736" y="2208276"/>
              <a:ext cx="428225" cy="159569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3" name="Ellipse 262"/>
            <p:cNvSpPr/>
            <p:nvPr/>
          </p:nvSpPr>
          <p:spPr>
            <a:xfrm>
              <a:off x="1687116" y="2924944"/>
              <a:ext cx="144016" cy="216024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5" name="Ellipse 264"/>
            <p:cNvSpPr/>
            <p:nvPr/>
          </p:nvSpPr>
          <p:spPr>
            <a:xfrm>
              <a:off x="2335188" y="1844824"/>
              <a:ext cx="144016" cy="288032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9" name="Ellipse 268"/>
            <p:cNvSpPr/>
            <p:nvPr/>
          </p:nvSpPr>
          <p:spPr>
            <a:xfrm>
              <a:off x="2047156" y="3284984"/>
              <a:ext cx="144016" cy="216024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0" name="Ellipse 269"/>
            <p:cNvSpPr/>
            <p:nvPr/>
          </p:nvSpPr>
          <p:spPr>
            <a:xfrm>
              <a:off x="3135660" y="2933328"/>
              <a:ext cx="144016" cy="216024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1" name="Ellipse 270"/>
            <p:cNvSpPr/>
            <p:nvPr/>
          </p:nvSpPr>
          <p:spPr>
            <a:xfrm>
              <a:off x="2047156" y="1412776"/>
              <a:ext cx="144016" cy="216024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52" name="Grouper 271"/>
          <p:cNvGrpSpPr>
            <a:grpSpLocks/>
          </p:cNvGrpSpPr>
          <p:nvPr/>
        </p:nvGrpSpPr>
        <p:grpSpPr bwMode="auto">
          <a:xfrm>
            <a:off x="3355622" y="4292601"/>
            <a:ext cx="128412" cy="73025"/>
            <a:chOff x="1111052" y="1484784"/>
            <a:chExt cx="432048" cy="288032"/>
          </a:xfrm>
        </p:grpSpPr>
        <p:sp>
          <p:nvSpPr>
            <p:cNvPr id="273" name="Ellipse 272"/>
            <p:cNvSpPr/>
            <p:nvPr/>
          </p:nvSpPr>
          <p:spPr>
            <a:xfrm>
              <a:off x="1111052" y="1484784"/>
              <a:ext cx="289615" cy="288032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4" name="Ellipse 273"/>
            <p:cNvSpPr/>
            <p:nvPr/>
          </p:nvSpPr>
          <p:spPr>
            <a:xfrm>
              <a:off x="1253485" y="1484784"/>
              <a:ext cx="289615" cy="288032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53" name="Grouper 274"/>
          <p:cNvGrpSpPr>
            <a:grpSpLocks/>
          </p:cNvGrpSpPr>
          <p:nvPr/>
        </p:nvGrpSpPr>
        <p:grpSpPr bwMode="auto">
          <a:xfrm>
            <a:off x="3420534" y="5661025"/>
            <a:ext cx="127000" cy="71438"/>
            <a:chOff x="1111052" y="1484784"/>
            <a:chExt cx="432048" cy="288032"/>
          </a:xfrm>
        </p:grpSpPr>
        <p:sp>
          <p:nvSpPr>
            <p:cNvPr id="276" name="Ellipse 275"/>
            <p:cNvSpPr/>
            <p:nvPr/>
          </p:nvSpPr>
          <p:spPr>
            <a:xfrm>
              <a:off x="1111052" y="1484784"/>
              <a:ext cx="288032" cy="288032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7" name="Ellipse 276"/>
            <p:cNvSpPr/>
            <p:nvPr/>
          </p:nvSpPr>
          <p:spPr>
            <a:xfrm>
              <a:off x="1255068" y="1484784"/>
              <a:ext cx="288032" cy="288032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54" name="Grouper 277"/>
          <p:cNvGrpSpPr>
            <a:grpSpLocks/>
          </p:cNvGrpSpPr>
          <p:nvPr/>
        </p:nvGrpSpPr>
        <p:grpSpPr bwMode="auto">
          <a:xfrm rot="10800000">
            <a:off x="4635500" y="4508501"/>
            <a:ext cx="128411" cy="73025"/>
            <a:chOff x="1111052" y="1484784"/>
            <a:chExt cx="432048" cy="288032"/>
          </a:xfrm>
        </p:grpSpPr>
        <p:sp>
          <p:nvSpPr>
            <p:cNvPr id="279" name="Ellipse 278"/>
            <p:cNvSpPr/>
            <p:nvPr/>
          </p:nvSpPr>
          <p:spPr>
            <a:xfrm>
              <a:off x="1115798" y="1491044"/>
              <a:ext cx="289617" cy="288032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0" name="Ellipse 279"/>
            <p:cNvSpPr/>
            <p:nvPr/>
          </p:nvSpPr>
          <p:spPr>
            <a:xfrm>
              <a:off x="1258232" y="1491044"/>
              <a:ext cx="289617" cy="288032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81" name="Grouper 280"/>
          <p:cNvGrpSpPr/>
          <p:nvPr/>
        </p:nvGrpSpPr>
        <p:grpSpPr>
          <a:xfrm rot="17820000">
            <a:off x="3533452" y="5925774"/>
            <a:ext cx="144016" cy="64007"/>
            <a:chOff x="1111052" y="1484784"/>
            <a:chExt cx="432048" cy="288032"/>
          </a:xfrm>
          <a:solidFill>
            <a:srgbClr val="FCD5B5"/>
          </a:solidFill>
        </p:grpSpPr>
        <p:sp>
          <p:nvSpPr>
            <p:cNvPr id="282" name="Ellipse 281"/>
            <p:cNvSpPr/>
            <p:nvPr/>
          </p:nvSpPr>
          <p:spPr>
            <a:xfrm>
              <a:off x="1111052" y="14847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3" name="Ellipse 282"/>
            <p:cNvSpPr/>
            <p:nvPr/>
          </p:nvSpPr>
          <p:spPr>
            <a:xfrm>
              <a:off x="1255068" y="1484784"/>
              <a:ext cx="288032" cy="2880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56" name="Grouper 283"/>
          <p:cNvGrpSpPr>
            <a:grpSpLocks/>
          </p:cNvGrpSpPr>
          <p:nvPr/>
        </p:nvGrpSpPr>
        <p:grpSpPr bwMode="auto">
          <a:xfrm rot="10800000">
            <a:off x="4508501" y="4221164"/>
            <a:ext cx="383822" cy="71437"/>
            <a:chOff x="2407196" y="1412776"/>
            <a:chExt cx="1080120" cy="360040"/>
          </a:xfrm>
        </p:grpSpPr>
        <p:sp>
          <p:nvSpPr>
            <p:cNvPr id="285" name="Ellipse 284"/>
            <p:cNvSpPr/>
            <p:nvPr/>
          </p:nvSpPr>
          <p:spPr>
            <a:xfrm>
              <a:off x="2558095" y="1492785"/>
              <a:ext cx="218408" cy="21602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6" name="Ellipse 285"/>
            <p:cNvSpPr/>
            <p:nvPr/>
          </p:nvSpPr>
          <p:spPr>
            <a:xfrm>
              <a:off x="2701052" y="1564791"/>
              <a:ext cx="214436" cy="21602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7" name="Ellipse 286"/>
            <p:cNvSpPr/>
            <p:nvPr/>
          </p:nvSpPr>
          <p:spPr>
            <a:xfrm>
              <a:off x="2844009" y="1564791"/>
              <a:ext cx="214436" cy="21602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8" name="Ellipse 287"/>
            <p:cNvSpPr/>
            <p:nvPr/>
          </p:nvSpPr>
          <p:spPr>
            <a:xfrm>
              <a:off x="2915488" y="1492785"/>
              <a:ext cx="214436" cy="21602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9" name="Ellipse 288"/>
            <p:cNvSpPr/>
            <p:nvPr/>
          </p:nvSpPr>
          <p:spPr>
            <a:xfrm>
              <a:off x="3062417" y="1420774"/>
              <a:ext cx="218405" cy="21602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0" name="Ellipse 289"/>
            <p:cNvSpPr/>
            <p:nvPr/>
          </p:nvSpPr>
          <p:spPr>
            <a:xfrm>
              <a:off x="2411168" y="1492785"/>
              <a:ext cx="214436" cy="21602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1" name="Ellipse 290"/>
            <p:cNvSpPr/>
            <p:nvPr/>
          </p:nvSpPr>
          <p:spPr>
            <a:xfrm>
              <a:off x="3205374" y="1420774"/>
              <a:ext cx="218405" cy="21602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2" name="Ellipse 291"/>
            <p:cNvSpPr/>
            <p:nvPr/>
          </p:nvSpPr>
          <p:spPr>
            <a:xfrm>
              <a:off x="3276853" y="1492785"/>
              <a:ext cx="214436" cy="21602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57" name="Grouper 292"/>
          <p:cNvGrpSpPr>
            <a:grpSpLocks/>
          </p:cNvGrpSpPr>
          <p:nvPr/>
        </p:nvGrpSpPr>
        <p:grpSpPr bwMode="auto">
          <a:xfrm rot="-6360000">
            <a:off x="4147080" y="5233283"/>
            <a:ext cx="346075" cy="52211"/>
            <a:chOff x="2407196" y="1412776"/>
            <a:chExt cx="1080120" cy="360040"/>
          </a:xfrm>
        </p:grpSpPr>
        <p:sp>
          <p:nvSpPr>
            <p:cNvPr id="294" name="Ellipse 293"/>
            <p:cNvSpPr/>
            <p:nvPr/>
          </p:nvSpPr>
          <p:spPr>
            <a:xfrm>
              <a:off x="2555817" y="1473680"/>
              <a:ext cx="218006" cy="22380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5" name="Ellipse 294"/>
            <p:cNvSpPr/>
            <p:nvPr/>
          </p:nvSpPr>
          <p:spPr>
            <a:xfrm>
              <a:off x="2699383" y="1554339"/>
              <a:ext cx="218006" cy="21408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6" name="Ellipse 295"/>
            <p:cNvSpPr/>
            <p:nvPr/>
          </p:nvSpPr>
          <p:spPr>
            <a:xfrm>
              <a:off x="2838901" y="1551926"/>
              <a:ext cx="218006" cy="21408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7" name="Ellipse 296"/>
            <p:cNvSpPr/>
            <p:nvPr/>
          </p:nvSpPr>
          <p:spPr>
            <a:xfrm>
              <a:off x="2921379" y="1475692"/>
              <a:ext cx="213053" cy="22380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8" name="Ellipse 297"/>
            <p:cNvSpPr/>
            <p:nvPr/>
          </p:nvSpPr>
          <p:spPr>
            <a:xfrm>
              <a:off x="3065014" y="1414667"/>
              <a:ext cx="213053" cy="21408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9" name="Ellipse 298"/>
            <p:cNvSpPr/>
            <p:nvPr/>
          </p:nvSpPr>
          <p:spPr>
            <a:xfrm>
              <a:off x="2411534" y="1473410"/>
              <a:ext cx="218006" cy="22380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0" name="Ellipse 299"/>
            <p:cNvSpPr/>
            <p:nvPr/>
          </p:nvSpPr>
          <p:spPr>
            <a:xfrm>
              <a:off x="3204536" y="1412258"/>
              <a:ext cx="213050" cy="21408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1" name="Ellipse 300"/>
            <p:cNvSpPr/>
            <p:nvPr/>
          </p:nvSpPr>
          <p:spPr>
            <a:xfrm>
              <a:off x="3271100" y="1481702"/>
              <a:ext cx="218006" cy="22381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02" name="Grouper 301"/>
          <p:cNvGrpSpPr/>
          <p:nvPr/>
        </p:nvGrpSpPr>
        <p:grpSpPr>
          <a:xfrm>
            <a:off x="4091947" y="5813648"/>
            <a:ext cx="128014" cy="72008"/>
            <a:chOff x="1111052" y="1484784"/>
            <a:chExt cx="432048" cy="28803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03" name="Ellipse 302"/>
            <p:cNvSpPr/>
            <p:nvPr/>
          </p:nvSpPr>
          <p:spPr>
            <a:xfrm>
              <a:off x="1111052" y="14847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4" name="Ellipse 303"/>
            <p:cNvSpPr/>
            <p:nvPr/>
          </p:nvSpPr>
          <p:spPr>
            <a:xfrm>
              <a:off x="1255068" y="1484784"/>
              <a:ext cx="288032" cy="2880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05" name="Grouper 304"/>
          <p:cNvGrpSpPr/>
          <p:nvPr/>
        </p:nvGrpSpPr>
        <p:grpSpPr>
          <a:xfrm>
            <a:off x="3771911" y="5049180"/>
            <a:ext cx="128014" cy="72008"/>
            <a:chOff x="1111052" y="1484784"/>
            <a:chExt cx="432048" cy="28803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06" name="Ellipse 305"/>
            <p:cNvSpPr/>
            <p:nvPr/>
          </p:nvSpPr>
          <p:spPr>
            <a:xfrm>
              <a:off x="1111052" y="14847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7" name="Ellipse 306"/>
            <p:cNvSpPr/>
            <p:nvPr/>
          </p:nvSpPr>
          <p:spPr>
            <a:xfrm>
              <a:off x="1255068" y="1484784"/>
              <a:ext cx="288032" cy="2880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60" name="Grouper 307"/>
          <p:cNvGrpSpPr>
            <a:grpSpLocks/>
          </p:cNvGrpSpPr>
          <p:nvPr/>
        </p:nvGrpSpPr>
        <p:grpSpPr bwMode="auto">
          <a:xfrm rot="5400000">
            <a:off x="4724224" y="5629276"/>
            <a:ext cx="142875" cy="63500"/>
            <a:chOff x="1111052" y="1484784"/>
            <a:chExt cx="432048" cy="288032"/>
          </a:xfrm>
        </p:grpSpPr>
        <p:sp>
          <p:nvSpPr>
            <p:cNvPr id="309" name="Ellipse 308"/>
            <p:cNvSpPr/>
            <p:nvPr/>
          </p:nvSpPr>
          <p:spPr>
            <a:xfrm>
              <a:off x="1106247" y="1491183"/>
              <a:ext cx="288032" cy="28802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0" name="Ellipse 309"/>
            <p:cNvSpPr/>
            <p:nvPr/>
          </p:nvSpPr>
          <p:spPr>
            <a:xfrm>
              <a:off x="1250263" y="1491183"/>
              <a:ext cx="288032" cy="288028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61" name="Grouper 310"/>
          <p:cNvGrpSpPr>
            <a:grpSpLocks/>
          </p:cNvGrpSpPr>
          <p:nvPr/>
        </p:nvGrpSpPr>
        <p:grpSpPr bwMode="auto">
          <a:xfrm flipH="1">
            <a:off x="3227212" y="4581525"/>
            <a:ext cx="40922" cy="215900"/>
            <a:chOff x="895028" y="1772816"/>
            <a:chExt cx="216024" cy="1080120"/>
          </a:xfrm>
        </p:grpSpPr>
        <p:sp>
          <p:nvSpPr>
            <p:cNvPr id="312" name="Arrondir un rectangle avec un coin du même côté 311"/>
            <p:cNvSpPr/>
            <p:nvPr/>
          </p:nvSpPr>
          <p:spPr>
            <a:xfrm>
              <a:off x="895028" y="1772816"/>
              <a:ext cx="216024" cy="579773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3" name="Arrondir un rectangle avec un coin du même côté 312"/>
            <p:cNvSpPr/>
            <p:nvPr/>
          </p:nvSpPr>
          <p:spPr>
            <a:xfrm flipV="1">
              <a:off x="895028" y="2273168"/>
              <a:ext cx="216024" cy="579768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14" name="Grouper 313"/>
          <p:cNvGrpSpPr/>
          <p:nvPr/>
        </p:nvGrpSpPr>
        <p:grpSpPr>
          <a:xfrm rot="5400000" flipH="1">
            <a:off x="4889496" y="6029289"/>
            <a:ext cx="45719" cy="128014"/>
            <a:chOff x="895028" y="1772816"/>
            <a:chExt cx="216024" cy="10801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15" name="Arrondir un rectangle avec un coin du même côté 314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6" name="Arrondir un rectangle avec un coin du même côté 315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17" name="Grouper 316"/>
          <p:cNvGrpSpPr/>
          <p:nvPr/>
        </p:nvGrpSpPr>
        <p:grpSpPr>
          <a:xfrm rot="5400000">
            <a:off x="3952756" y="4949169"/>
            <a:ext cx="45719" cy="128014"/>
            <a:chOff x="895028" y="1772816"/>
            <a:chExt cx="216024" cy="10801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18" name="Arrondir un rectangle avec un coin du même côté 317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9" name="Arrondir un rectangle avec un coin du même côté 318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64" name="Grouper 319"/>
          <p:cNvGrpSpPr>
            <a:grpSpLocks/>
          </p:cNvGrpSpPr>
          <p:nvPr/>
        </p:nvGrpSpPr>
        <p:grpSpPr bwMode="auto">
          <a:xfrm rot="10800000" flipH="1">
            <a:off x="4380089" y="4581526"/>
            <a:ext cx="40923" cy="142875"/>
            <a:chOff x="895028" y="1772816"/>
            <a:chExt cx="216024" cy="1080120"/>
          </a:xfrm>
        </p:grpSpPr>
        <p:sp>
          <p:nvSpPr>
            <p:cNvPr id="321" name="Arrondir un rectangle avec un coin du même côté 320"/>
            <p:cNvSpPr/>
            <p:nvPr/>
          </p:nvSpPr>
          <p:spPr>
            <a:xfrm>
              <a:off x="887581" y="1772816"/>
              <a:ext cx="216019" cy="576064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2" name="Arrondir un rectangle avec un coin du même côté 321"/>
            <p:cNvSpPr/>
            <p:nvPr/>
          </p:nvSpPr>
          <p:spPr>
            <a:xfrm flipV="1">
              <a:off x="895028" y="2288870"/>
              <a:ext cx="216024" cy="576064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65" name="Grouper 322"/>
          <p:cNvGrpSpPr>
            <a:grpSpLocks/>
          </p:cNvGrpSpPr>
          <p:nvPr/>
        </p:nvGrpSpPr>
        <p:grpSpPr bwMode="auto">
          <a:xfrm rot="14100000" flipV="1">
            <a:off x="4956881" y="4350986"/>
            <a:ext cx="44450" cy="184855"/>
            <a:chOff x="895028" y="1772816"/>
            <a:chExt cx="216024" cy="1080120"/>
          </a:xfrm>
        </p:grpSpPr>
        <p:sp>
          <p:nvSpPr>
            <p:cNvPr id="324" name="Arrondir un rectangle avec un coin du même côté 323"/>
            <p:cNvSpPr/>
            <p:nvPr/>
          </p:nvSpPr>
          <p:spPr>
            <a:xfrm>
              <a:off x="900369" y="1773689"/>
              <a:ext cx="216024" cy="577165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5" name="Arrondir un rectangle avec un coin du même côté 324"/>
            <p:cNvSpPr/>
            <p:nvPr/>
          </p:nvSpPr>
          <p:spPr>
            <a:xfrm flipV="1">
              <a:off x="900437" y="2276916"/>
              <a:ext cx="216024" cy="577165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26" name="Grouper 325"/>
          <p:cNvGrpSpPr/>
          <p:nvPr/>
        </p:nvGrpSpPr>
        <p:grpSpPr>
          <a:xfrm rot="14100000" flipH="1">
            <a:off x="4614581" y="4975768"/>
            <a:ext cx="45719" cy="131323"/>
            <a:chOff x="895028" y="1772816"/>
            <a:chExt cx="216024" cy="10801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27" name="Arrondir un rectangle avec un coin du même côté 326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8" name="Arrondir un rectangle avec un coin du même côté 327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67" name="Grouper 328"/>
          <p:cNvGrpSpPr>
            <a:grpSpLocks/>
          </p:cNvGrpSpPr>
          <p:nvPr/>
        </p:nvGrpSpPr>
        <p:grpSpPr bwMode="auto">
          <a:xfrm rot="8700000" flipH="1">
            <a:off x="4897967" y="5705475"/>
            <a:ext cx="40922" cy="215900"/>
            <a:chOff x="895028" y="1772816"/>
            <a:chExt cx="216024" cy="1080120"/>
          </a:xfrm>
        </p:grpSpPr>
        <p:sp>
          <p:nvSpPr>
            <p:cNvPr id="330" name="Arrondir un rectangle avec un coin du même côté 329"/>
            <p:cNvSpPr/>
            <p:nvPr/>
          </p:nvSpPr>
          <p:spPr>
            <a:xfrm>
              <a:off x="894079" y="1786156"/>
              <a:ext cx="216029" cy="579773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1" name="Arrondir un rectangle avec un coin du même côté 330"/>
            <p:cNvSpPr/>
            <p:nvPr/>
          </p:nvSpPr>
          <p:spPr>
            <a:xfrm flipV="1">
              <a:off x="896585" y="2288449"/>
              <a:ext cx="216029" cy="579773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68" name="Grouper 331"/>
          <p:cNvGrpSpPr>
            <a:grpSpLocks/>
          </p:cNvGrpSpPr>
          <p:nvPr/>
        </p:nvGrpSpPr>
        <p:grpSpPr bwMode="auto">
          <a:xfrm rot="10800000" flipH="1">
            <a:off x="4515555" y="4733926"/>
            <a:ext cx="40923" cy="142875"/>
            <a:chOff x="895028" y="1772816"/>
            <a:chExt cx="216024" cy="1080120"/>
          </a:xfrm>
        </p:grpSpPr>
        <p:sp>
          <p:nvSpPr>
            <p:cNvPr id="333" name="Arrondir un rectangle avec un coin du même côté 332"/>
            <p:cNvSpPr/>
            <p:nvPr/>
          </p:nvSpPr>
          <p:spPr>
            <a:xfrm>
              <a:off x="887581" y="1772816"/>
              <a:ext cx="216019" cy="576064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4" name="Arrondir un rectangle avec un coin du même côté 333"/>
            <p:cNvSpPr/>
            <p:nvPr/>
          </p:nvSpPr>
          <p:spPr>
            <a:xfrm flipV="1">
              <a:off x="895028" y="2288870"/>
              <a:ext cx="216024" cy="576064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69" name="Grouper 334"/>
          <p:cNvGrpSpPr>
            <a:grpSpLocks/>
          </p:cNvGrpSpPr>
          <p:nvPr/>
        </p:nvGrpSpPr>
        <p:grpSpPr bwMode="auto">
          <a:xfrm rot="20160000" flipV="1">
            <a:off x="4288367" y="4868863"/>
            <a:ext cx="39511" cy="207962"/>
            <a:chOff x="895028" y="1772816"/>
            <a:chExt cx="216024" cy="1080120"/>
          </a:xfrm>
        </p:grpSpPr>
        <p:sp>
          <p:nvSpPr>
            <p:cNvPr id="336" name="Arrondir un rectangle avec un coin du même côté 335"/>
            <p:cNvSpPr/>
            <p:nvPr/>
          </p:nvSpPr>
          <p:spPr>
            <a:xfrm>
              <a:off x="893309" y="1776909"/>
              <a:ext cx="216024" cy="577165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7" name="Arrondir un rectangle avec un coin du même côté 336"/>
            <p:cNvSpPr/>
            <p:nvPr/>
          </p:nvSpPr>
          <p:spPr>
            <a:xfrm flipV="1">
              <a:off x="892833" y="2282563"/>
              <a:ext cx="216024" cy="577165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38" name="Grouper 337"/>
          <p:cNvGrpSpPr/>
          <p:nvPr/>
        </p:nvGrpSpPr>
        <p:grpSpPr>
          <a:xfrm rot="20160000" flipH="1">
            <a:off x="4340249" y="5520305"/>
            <a:ext cx="40639" cy="144016"/>
            <a:chOff x="895028" y="1772816"/>
            <a:chExt cx="216024" cy="108012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39" name="Arrondir un rectangle avec un coin du même côté 338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0" name="Arrondir un rectangle avec un coin du même côté 339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71" name="Grouper 340"/>
          <p:cNvGrpSpPr>
            <a:grpSpLocks/>
          </p:cNvGrpSpPr>
          <p:nvPr/>
        </p:nvGrpSpPr>
        <p:grpSpPr bwMode="auto">
          <a:xfrm rot="20160000" flipV="1">
            <a:off x="4672189" y="5157788"/>
            <a:ext cx="39511" cy="207962"/>
            <a:chOff x="895028" y="1772816"/>
            <a:chExt cx="216024" cy="1080120"/>
          </a:xfrm>
        </p:grpSpPr>
        <p:sp>
          <p:nvSpPr>
            <p:cNvPr id="342" name="Arrondir un rectangle avec un coin du même côté 341"/>
            <p:cNvSpPr/>
            <p:nvPr/>
          </p:nvSpPr>
          <p:spPr>
            <a:xfrm>
              <a:off x="893309" y="1776909"/>
              <a:ext cx="216024" cy="577165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3" name="Arrondir un rectangle avec un coin du même côté 342"/>
            <p:cNvSpPr/>
            <p:nvPr/>
          </p:nvSpPr>
          <p:spPr>
            <a:xfrm flipV="1">
              <a:off x="892833" y="2282563"/>
              <a:ext cx="216024" cy="577165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72" name="Grouper 343"/>
          <p:cNvGrpSpPr>
            <a:grpSpLocks/>
          </p:cNvGrpSpPr>
          <p:nvPr/>
        </p:nvGrpSpPr>
        <p:grpSpPr bwMode="auto">
          <a:xfrm rot="14760000" flipH="1">
            <a:off x="4081992" y="5599995"/>
            <a:ext cx="44450" cy="128411"/>
            <a:chOff x="895028" y="1772816"/>
            <a:chExt cx="216024" cy="1080120"/>
          </a:xfrm>
        </p:grpSpPr>
        <p:sp>
          <p:nvSpPr>
            <p:cNvPr id="345" name="Arrondir un rectangle avec un coin du même côté 344"/>
            <p:cNvSpPr/>
            <p:nvPr/>
          </p:nvSpPr>
          <p:spPr>
            <a:xfrm>
              <a:off x="888652" y="1766583"/>
              <a:ext cx="216024" cy="581609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6" name="Arrondir un rectangle avec un coin du même côté 345"/>
            <p:cNvSpPr/>
            <p:nvPr/>
          </p:nvSpPr>
          <p:spPr>
            <a:xfrm flipV="1">
              <a:off x="891218" y="2271552"/>
              <a:ext cx="216024" cy="581601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47" name="Grouper 346"/>
          <p:cNvGrpSpPr/>
          <p:nvPr/>
        </p:nvGrpSpPr>
        <p:grpSpPr>
          <a:xfrm rot="3300000" flipV="1">
            <a:off x="3676226" y="5287224"/>
            <a:ext cx="45719" cy="184429"/>
            <a:chOff x="895028" y="1772816"/>
            <a:chExt cx="216024" cy="108012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48" name="Arrondir un rectangle avec un coin du même côté 347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9" name="Arrondir un rectangle avec un coin du même côté 348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74" name="Grouper 349"/>
          <p:cNvGrpSpPr>
            <a:grpSpLocks/>
          </p:cNvGrpSpPr>
          <p:nvPr/>
        </p:nvGrpSpPr>
        <p:grpSpPr bwMode="auto">
          <a:xfrm rot="20160000" flipH="1">
            <a:off x="4148667" y="5087938"/>
            <a:ext cx="39511" cy="144462"/>
            <a:chOff x="895028" y="1772816"/>
            <a:chExt cx="216024" cy="1080120"/>
          </a:xfrm>
        </p:grpSpPr>
        <p:sp>
          <p:nvSpPr>
            <p:cNvPr id="351" name="Arrondir un rectangle avec un coin du même côté 350"/>
            <p:cNvSpPr/>
            <p:nvPr/>
          </p:nvSpPr>
          <p:spPr>
            <a:xfrm>
              <a:off x="895698" y="1761757"/>
              <a:ext cx="216024" cy="581609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2" name="Arrondir un rectangle avec un coin du même côté 351"/>
            <p:cNvSpPr/>
            <p:nvPr/>
          </p:nvSpPr>
          <p:spPr>
            <a:xfrm flipV="1">
              <a:off x="898266" y="2266720"/>
              <a:ext cx="216024" cy="581601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75" name="Grouper 352"/>
          <p:cNvGrpSpPr>
            <a:grpSpLocks/>
          </p:cNvGrpSpPr>
          <p:nvPr/>
        </p:nvGrpSpPr>
        <p:grpSpPr bwMode="auto">
          <a:xfrm rot="14760000" flipV="1">
            <a:off x="3773665" y="5529616"/>
            <a:ext cx="44450" cy="183444"/>
            <a:chOff x="895028" y="1772816"/>
            <a:chExt cx="216024" cy="1080120"/>
          </a:xfrm>
        </p:grpSpPr>
        <p:sp>
          <p:nvSpPr>
            <p:cNvPr id="354" name="Arrondir un rectangle avec un coin du même côté 353"/>
            <p:cNvSpPr/>
            <p:nvPr/>
          </p:nvSpPr>
          <p:spPr>
            <a:xfrm>
              <a:off x="900361" y="1773565"/>
              <a:ext cx="216024" cy="573292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5" name="Arrondir un rectangle avec un coin du même côté 354"/>
            <p:cNvSpPr/>
            <p:nvPr/>
          </p:nvSpPr>
          <p:spPr>
            <a:xfrm flipV="1">
              <a:off x="899885" y="2283108"/>
              <a:ext cx="216024" cy="573292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56" name="Grouper 355"/>
          <p:cNvGrpSpPr/>
          <p:nvPr/>
        </p:nvGrpSpPr>
        <p:grpSpPr>
          <a:xfrm rot="1620000">
            <a:off x="5347538" y="5669632"/>
            <a:ext cx="128014" cy="72008"/>
            <a:chOff x="1111052" y="1484784"/>
            <a:chExt cx="432048" cy="288032"/>
          </a:xfrm>
          <a:solidFill>
            <a:srgbClr val="FCD5B5"/>
          </a:solidFill>
        </p:grpSpPr>
        <p:sp>
          <p:nvSpPr>
            <p:cNvPr id="357" name="Ellipse 356"/>
            <p:cNvSpPr/>
            <p:nvPr/>
          </p:nvSpPr>
          <p:spPr>
            <a:xfrm>
              <a:off x="1111052" y="14847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8" name="Ellipse 357"/>
            <p:cNvSpPr/>
            <p:nvPr/>
          </p:nvSpPr>
          <p:spPr>
            <a:xfrm>
              <a:off x="1255068" y="1484784"/>
              <a:ext cx="288032" cy="2880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77" name="Grouper 358"/>
          <p:cNvGrpSpPr>
            <a:grpSpLocks/>
          </p:cNvGrpSpPr>
          <p:nvPr/>
        </p:nvGrpSpPr>
        <p:grpSpPr bwMode="auto">
          <a:xfrm rot="-3780000">
            <a:off x="3597364" y="4629944"/>
            <a:ext cx="144462" cy="63500"/>
            <a:chOff x="1111052" y="1484784"/>
            <a:chExt cx="432048" cy="288032"/>
          </a:xfrm>
        </p:grpSpPr>
        <p:sp>
          <p:nvSpPr>
            <p:cNvPr id="360" name="Ellipse 359"/>
            <p:cNvSpPr/>
            <p:nvPr/>
          </p:nvSpPr>
          <p:spPr>
            <a:xfrm>
              <a:off x="1112187" y="1482641"/>
              <a:ext cx="289614" cy="28802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1" name="Ellipse 360"/>
            <p:cNvSpPr/>
            <p:nvPr/>
          </p:nvSpPr>
          <p:spPr>
            <a:xfrm>
              <a:off x="1254425" y="1478320"/>
              <a:ext cx="289617" cy="288032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78" name="Grouper 361"/>
          <p:cNvGrpSpPr>
            <a:grpSpLocks/>
          </p:cNvGrpSpPr>
          <p:nvPr/>
        </p:nvGrpSpPr>
        <p:grpSpPr bwMode="auto">
          <a:xfrm>
            <a:off x="1992489" y="4891088"/>
            <a:ext cx="1306689" cy="1778000"/>
            <a:chOff x="1687116" y="1518017"/>
            <a:chExt cx="1592560" cy="1982991"/>
          </a:xfrm>
        </p:grpSpPr>
        <p:sp>
          <p:nvSpPr>
            <p:cNvPr id="363" name="Ellipse 362"/>
            <p:cNvSpPr/>
            <p:nvPr/>
          </p:nvSpPr>
          <p:spPr>
            <a:xfrm>
              <a:off x="2407196" y="2492896"/>
              <a:ext cx="144016" cy="288032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6" name="Ellipse 365"/>
            <p:cNvSpPr/>
            <p:nvPr/>
          </p:nvSpPr>
          <p:spPr>
            <a:xfrm>
              <a:off x="1687116" y="2924944"/>
              <a:ext cx="144016" cy="216024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8" name="Ellipse 367"/>
            <p:cNvSpPr/>
            <p:nvPr/>
          </p:nvSpPr>
          <p:spPr>
            <a:xfrm>
              <a:off x="2335188" y="1844824"/>
              <a:ext cx="144016" cy="288032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2" name="Ellipse 371"/>
            <p:cNvSpPr/>
            <p:nvPr/>
          </p:nvSpPr>
          <p:spPr>
            <a:xfrm>
              <a:off x="2047156" y="3284984"/>
              <a:ext cx="144016" cy="216024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3" name="Ellipse 372"/>
            <p:cNvSpPr/>
            <p:nvPr/>
          </p:nvSpPr>
          <p:spPr>
            <a:xfrm>
              <a:off x="3135660" y="2933328"/>
              <a:ext cx="144016" cy="216024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4" name="Ellipse 373"/>
            <p:cNvSpPr/>
            <p:nvPr/>
          </p:nvSpPr>
          <p:spPr>
            <a:xfrm>
              <a:off x="2047156" y="1518017"/>
              <a:ext cx="144016" cy="216024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79" name="Grouper 374"/>
          <p:cNvGrpSpPr>
            <a:grpSpLocks/>
          </p:cNvGrpSpPr>
          <p:nvPr/>
        </p:nvGrpSpPr>
        <p:grpSpPr bwMode="auto">
          <a:xfrm>
            <a:off x="1500012" y="4941889"/>
            <a:ext cx="127000" cy="71437"/>
            <a:chOff x="1111052" y="1484784"/>
            <a:chExt cx="432048" cy="288032"/>
          </a:xfrm>
        </p:grpSpPr>
        <p:sp>
          <p:nvSpPr>
            <p:cNvPr id="376" name="Ellipse 375"/>
            <p:cNvSpPr/>
            <p:nvPr/>
          </p:nvSpPr>
          <p:spPr>
            <a:xfrm>
              <a:off x="1111052" y="1484784"/>
              <a:ext cx="288032" cy="288032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77" name="Ellipse 376"/>
            <p:cNvSpPr/>
            <p:nvPr/>
          </p:nvSpPr>
          <p:spPr>
            <a:xfrm>
              <a:off x="1255068" y="1484784"/>
              <a:ext cx="288032" cy="288032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80" name="Grouper 377"/>
          <p:cNvGrpSpPr>
            <a:grpSpLocks/>
          </p:cNvGrpSpPr>
          <p:nvPr/>
        </p:nvGrpSpPr>
        <p:grpSpPr bwMode="auto">
          <a:xfrm rot="5400000">
            <a:off x="1556280" y="6097588"/>
            <a:ext cx="142875" cy="63500"/>
            <a:chOff x="1111052" y="1484784"/>
            <a:chExt cx="432048" cy="288032"/>
          </a:xfrm>
        </p:grpSpPr>
        <p:sp>
          <p:nvSpPr>
            <p:cNvPr id="379" name="Ellipse 378"/>
            <p:cNvSpPr/>
            <p:nvPr/>
          </p:nvSpPr>
          <p:spPr>
            <a:xfrm>
              <a:off x="1106253" y="1491183"/>
              <a:ext cx="288032" cy="288036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0" name="Ellipse 379"/>
            <p:cNvSpPr/>
            <p:nvPr/>
          </p:nvSpPr>
          <p:spPr>
            <a:xfrm>
              <a:off x="1250269" y="1491183"/>
              <a:ext cx="288032" cy="288036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81" name="Grouper 380"/>
          <p:cNvGrpSpPr>
            <a:grpSpLocks/>
          </p:cNvGrpSpPr>
          <p:nvPr/>
        </p:nvGrpSpPr>
        <p:grpSpPr bwMode="auto">
          <a:xfrm>
            <a:off x="2779889" y="4941889"/>
            <a:ext cx="128412" cy="71437"/>
            <a:chOff x="1111052" y="1484784"/>
            <a:chExt cx="432048" cy="288032"/>
          </a:xfrm>
        </p:grpSpPr>
        <p:sp>
          <p:nvSpPr>
            <p:cNvPr id="382" name="Ellipse 381"/>
            <p:cNvSpPr/>
            <p:nvPr/>
          </p:nvSpPr>
          <p:spPr>
            <a:xfrm>
              <a:off x="1111052" y="1484784"/>
              <a:ext cx="289615" cy="288032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3" name="Ellipse 382"/>
            <p:cNvSpPr/>
            <p:nvPr/>
          </p:nvSpPr>
          <p:spPr>
            <a:xfrm>
              <a:off x="1253485" y="1484784"/>
              <a:ext cx="289615" cy="288032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84" name="Grouper 383"/>
          <p:cNvGrpSpPr/>
          <p:nvPr/>
        </p:nvGrpSpPr>
        <p:grpSpPr>
          <a:xfrm rot="1620000">
            <a:off x="1685246" y="6353821"/>
            <a:ext cx="128014" cy="72008"/>
            <a:chOff x="1111052" y="1484784"/>
            <a:chExt cx="432048" cy="288032"/>
          </a:xfrm>
          <a:solidFill>
            <a:srgbClr val="FCD5B5"/>
          </a:solidFill>
        </p:grpSpPr>
        <p:sp>
          <p:nvSpPr>
            <p:cNvPr id="385" name="Ellipse 384"/>
            <p:cNvSpPr/>
            <p:nvPr/>
          </p:nvSpPr>
          <p:spPr>
            <a:xfrm>
              <a:off x="1111052" y="14847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6" name="Ellipse 385"/>
            <p:cNvSpPr/>
            <p:nvPr/>
          </p:nvSpPr>
          <p:spPr>
            <a:xfrm>
              <a:off x="1255068" y="1484784"/>
              <a:ext cx="288032" cy="2880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83" name="Grouper 386"/>
          <p:cNvGrpSpPr>
            <a:grpSpLocks/>
          </p:cNvGrpSpPr>
          <p:nvPr/>
        </p:nvGrpSpPr>
        <p:grpSpPr bwMode="auto">
          <a:xfrm>
            <a:off x="2651478" y="4652964"/>
            <a:ext cx="383822" cy="71437"/>
            <a:chOff x="2407196" y="1412776"/>
            <a:chExt cx="1080120" cy="360040"/>
          </a:xfrm>
        </p:grpSpPr>
        <p:sp>
          <p:nvSpPr>
            <p:cNvPr id="388" name="Ellipse 387"/>
            <p:cNvSpPr/>
            <p:nvPr/>
          </p:nvSpPr>
          <p:spPr>
            <a:xfrm>
              <a:off x="2550153" y="1484782"/>
              <a:ext cx="218405" cy="21602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89" name="Ellipse 388"/>
            <p:cNvSpPr/>
            <p:nvPr/>
          </p:nvSpPr>
          <p:spPr>
            <a:xfrm>
              <a:off x="2697080" y="1556793"/>
              <a:ext cx="214436" cy="21602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0" name="Ellipse 389"/>
            <p:cNvSpPr/>
            <p:nvPr/>
          </p:nvSpPr>
          <p:spPr>
            <a:xfrm>
              <a:off x="2840037" y="1556793"/>
              <a:ext cx="214436" cy="21602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1" name="Ellipse 390"/>
            <p:cNvSpPr/>
            <p:nvPr/>
          </p:nvSpPr>
          <p:spPr>
            <a:xfrm>
              <a:off x="2911515" y="1484782"/>
              <a:ext cx="214436" cy="21602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2" name="Ellipse 391"/>
            <p:cNvSpPr/>
            <p:nvPr/>
          </p:nvSpPr>
          <p:spPr>
            <a:xfrm>
              <a:off x="3054473" y="1412776"/>
              <a:ext cx="218408" cy="21602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3" name="Ellipse 392"/>
            <p:cNvSpPr/>
            <p:nvPr/>
          </p:nvSpPr>
          <p:spPr>
            <a:xfrm>
              <a:off x="2407196" y="1484782"/>
              <a:ext cx="214436" cy="21602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4" name="Ellipse 393"/>
            <p:cNvSpPr/>
            <p:nvPr/>
          </p:nvSpPr>
          <p:spPr>
            <a:xfrm>
              <a:off x="3197430" y="1412776"/>
              <a:ext cx="218408" cy="21602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5" name="Ellipse 394"/>
            <p:cNvSpPr/>
            <p:nvPr/>
          </p:nvSpPr>
          <p:spPr>
            <a:xfrm>
              <a:off x="3272880" y="1484782"/>
              <a:ext cx="214436" cy="21602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84" name="Grouper 395"/>
          <p:cNvGrpSpPr>
            <a:grpSpLocks/>
          </p:cNvGrpSpPr>
          <p:nvPr/>
        </p:nvGrpSpPr>
        <p:grpSpPr bwMode="auto">
          <a:xfrm rot="9840000">
            <a:off x="2309990" y="5662614"/>
            <a:ext cx="307622" cy="58737"/>
            <a:chOff x="2407196" y="1412776"/>
            <a:chExt cx="1080120" cy="360040"/>
          </a:xfrm>
        </p:grpSpPr>
        <p:sp>
          <p:nvSpPr>
            <p:cNvPr id="397" name="Ellipse 396"/>
            <p:cNvSpPr/>
            <p:nvPr/>
          </p:nvSpPr>
          <p:spPr>
            <a:xfrm>
              <a:off x="2554451" y="1483031"/>
              <a:ext cx="218006" cy="22381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8" name="Ellipse 397"/>
            <p:cNvSpPr/>
            <p:nvPr/>
          </p:nvSpPr>
          <p:spPr>
            <a:xfrm>
              <a:off x="2699382" y="1554335"/>
              <a:ext cx="218006" cy="21408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9" name="Ellipse 398"/>
            <p:cNvSpPr/>
            <p:nvPr/>
          </p:nvSpPr>
          <p:spPr>
            <a:xfrm>
              <a:off x="2838903" y="1551923"/>
              <a:ext cx="218006" cy="21408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0" name="Ellipse 399"/>
            <p:cNvSpPr/>
            <p:nvPr/>
          </p:nvSpPr>
          <p:spPr>
            <a:xfrm>
              <a:off x="2920017" y="1485048"/>
              <a:ext cx="213050" cy="22381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1" name="Ellipse 400"/>
            <p:cNvSpPr/>
            <p:nvPr/>
          </p:nvSpPr>
          <p:spPr>
            <a:xfrm>
              <a:off x="3065017" y="1414668"/>
              <a:ext cx="213050" cy="21408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2" name="Ellipse 401"/>
            <p:cNvSpPr/>
            <p:nvPr/>
          </p:nvSpPr>
          <p:spPr>
            <a:xfrm>
              <a:off x="2410169" y="1482761"/>
              <a:ext cx="218006" cy="22381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3" name="Ellipse 402"/>
            <p:cNvSpPr/>
            <p:nvPr/>
          </p:nvSpPr>
          <p:spPr>
            <a:xfrm>
              <a:off x="3204535" y="1412255"/>
              <a:ext cx="213053" cy="21408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4" name="Ellipse 403"/>
            <p:cNvSpPr/>
            <p:nvPr/>
          </p:nvSpPr>
          <p:spPr>
            <a:xfrm>
              <a:off x="3269736" y="1491057"/>
              <a:ext cx="218006" cy="22380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405" name="Grouper 404"/>
          <p:cNvGrpSpPr/>
          <p:nvPr/>
        </p:nvGrpSpPr>
        <p:grpSpPr>
          <a:xfrm>
            <a:off x="2235741" y="6245696"/>
            <a:ext cx="128014" cy="72008"/>
            <a:chOff x="1111052" y="1484784"/>
            <a:chExt cx="432048" cy="28803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06" name="Ellipse 405"/>
            <p:cNvSpPr/>
            <p:nvPr/>
          </p:nvSpPr>
          <p:spPr>
            <a:xfrm>
              <a:off x="1111052" y="14847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7" name="Ellipse 406"/>
            <p:cNvSpPr/>
            <p:nvPr/>
          </p:nvSpPr>
          <p:spPr>
            <a:xfrm>
              <a:off x="1255068" y="1484784"/>
              <a:ext cx="288032" cy="2880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408" name="Grouper 407"/>
          <p:cNvGrpSpPr/>
          <p:nvPr/>
        </p:nvGrpSpPr>
        <p:grpSpPr>
          <a:xfrm>
            <a:off x="1915705" y="5481228"/>
            <a:ext cx="128014" cy="72008"/>
            <a:chOff x="1111052" y="1484784"/>
            <a:chExt cx="432048" cy="28803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09" name="Ellipse 408"/>
            <p:cNvSpPr/>
            <p:nvPr/>
          </p:nvSpPr>
          <p:spPr>
            <a:xfrm>
              <a:off x="1111052" y="14847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0" name="Ellipse 409"/>
            <p:cNvSpPr/>
            <p:nvPr/>
          </p:nvSpPr>
          <p:spPr>
            <a:xfrm>
              <a:off x="1255068" y="1484784"/>
              <a:ext cx="288032" cy="2880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87" name="Grouper 410"/>
          <p:cNvGrpSpPr>
            <a:grpSpLocks/>
          </p:cNvGrpSpPr>
          <p:nvPr/>
        </p:nvGrpSpPr>
        <p:grpSpPr bwMode="auto">
          <a:xfrm rot="-5400000">
            <a:off x="2867820" y="6061869"/>
            <a:ext cx="144462" cy="63500"/>
            <a:chOff x="1111052" y="1484784"/>
            <a:chExt cx="432048" cy="288032"/>
          </a:xfrm>
        </p:grpSpPr>
        <p:sp>
          <p:nvSpPr>
            <p:cNvPr id="412" name="Ellipse 411"/>
            <p:cNvSpPr/>
            <p:nvPr/>
          </p:nvSpPr>
          <p:spPr>
            <a:xfrm>
              <a:off x="1111049" y="1478377"/>
              <a:ext cx="289614" cy="288036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3" name="Ellipse 412"/>
            <p:cNvSpPr/>
            <p:nvPr/>
          </p:nvSpPr>
          <p:spPr>
            <a:xfrm>
              <a:off x="1258232" y="1484784"/>
              <a:ext cx="289617" cy="288032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88" name="Grouper 413"/>
          <p:cNvGrpSpPr>
            <a:grpSpLocks/>
          </p:cNvGrpSpPr>
          <p:nvPr/>
        </p:nvGrpSpPr>
        <p:grpSpPr bwMode="auto">
          <a:xfrm flipH="1">
            <a:off x="1371600" y="5013325"/>
            <a:ext cx="40923" cy="215900"/>
            <a:chOff x="895028" y="1772816"/>
            <a:chExt cx="216024" cy="1080120"/>
          </a:xfrm>
        </p:grpSpPr>
        <p:sp>
          <p:nvSpPr>
            <p:cNvPr id="415" name="Arrondir un rectangle avec un coin du même côté 414"/>
            <p:cNvSpPr/>
            <p:nvPr/>
          </p:nvSpPr>
          <p:spPr>
            <a:xfrm>
              <a:off x="895028" y="1772816"/>
              <a:ext cx="216024" cy="579773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6" name="Arrondir un rectangle avec un coin du même côté 415"/>
            <p:cNvSpPr/>
            <p:nvPr/>
          </p:nvSpPr>
          <p:spPr>
            <a:xfrm flipV="1">
              <a:off x="895028" y="2273168"/>
              <a:ext cx="216024" cy="579768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417" name="Grouper 416"/>
          <p:cNvGrpSpPr/>
          <p:nvPr/>
        </p:nvGrpSpPr>
        <p:grpSpPr>
          <a:xfrm flipH="1">
            <a:off x="3035830" y="6453336"/>
            <a:ext cx="40639" cy="144016"/>
            <a:chOff x="895028" y="1772816"/>
            <a:chExt cx="216024" cy="10801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18" name="Arrondir un rectangle avec un coin du même côté 417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9" name="Arrondir un rectangle avec un coin du même côté 418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420" name="Grouper 419"/>
          <p:cNvGrpSpPr/>
          <p:nvPr/>
        </p:nvGrpSpPr>
        <p:grpSpPr>
          <a:xfrm rot="5400000">
            <a:off x="2096550" y="5381217"/>
            <a:ext cx="45719" cy="128014"/>
            <a:chOff x="895028" y="1772816"/>
            <a:chExt cx="216024" cy="10801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21" name="Arrondir un rectangle avec un coin du même côté 420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2" name="Arrondir un rectangle avec un coin du même côté 421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91" name="Grouper 422"/>
          <p:cNvGrpSpPr>
            <a:grpSpLocks/>
          </p:cNvGrpSpPr>
          <p:nvPr/>
        </p:nvGrpSpPr>
        <p:grpSpPr bwMode="auto">
          <a:xfrm flipH="1">
            <a:off x="2523067" y="5013326"/>
            <a:ext cx="40923" cy="144463"/>
            <a:chOff x="895028" y="1772816"/>
            <a:chExt cx="216024" cy="1080120"/>
          </a:xfrm>
        </p:grpSpPr>
        <p:sp>
          <p:nvSpPr>
            <p:cNvPr id="424" name="Arrondir un rectangle avec un coin du même côté 423"/>
            <p:cNvSpPr/>
            <p:nvPr/>
          </p:nvSpPr>
          <p:spPr>
            <a:xfrm>
              <a:off x="895028" y="1772816"/>
              <a:ext cx="216024" cy="581605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5" name="Arrondir un rectangle avec un coin du même côté 424"/>
            <p:cNvSpPr/>
            <p:nvPr/>
          </p:nvSpPr>
          <p:spPr>
            <a:xfrm flipV="1">
              <a:off x="895028" y="2271331"/>
              <a:ext cx="216024" cy="581605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92" name="Grouper 425"/>
          <p:cNvGrpSpPr>
            <a:grpSpLocks/>
          </p:cNvGrpSpPr>
          <p:nvPr/>
        </p:nvGrpSpPr>
        <p:grpSpPr bwMode="auto">
          <a:xfrm rot="3300000" flipV="1">
            <a:off x="3100477" y="4783579"/>
            <a:ext cx="46037" cy="184856"/>
            <a:chOff x="895028" y="1772816"/>
            <a:chExt cx="216024" cy="1080120"/>
          </a:xfrm>
        </p:grpSpPr>
        <p:sp>
          <p:nvSpPr>
            <p:cNvPr id="427" name="Arrondir un rectangle avec un coin du même côté 426"/>
            <p:cNvSpPr/>
            <p:nvPr/>
          </p:nvSpPr>
          <p:spPr>
            <a:xfrm>
              <a:off x="894078" y="1778426"/>
              <a:ext cx="216029" cy="577162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8" name="Arrondir un rectangle avec un coin du même côté 427"/>
            <p:cNvSpPr/>
            <p:nvPr/>
          </p:nvSpPr>
          <p:spPr>
            <a:xfrm flipV="1">
              <a:off x="894144" y="2281648"/>
              <a:ext cx="216024" cy="577162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429" name="Grouper 428"/>
          <p:cNvGrpSpPr/>
          <p:nvPr/>
        </p:nvGrpSpPr>
        <p:grpSpPr>
          <a:xfrm rot="8700000" flipH="1">
            <a:off x="2760915" y="5399608"/>
            <a:ext cx="40639" cy="147738"/>
            <a:chOff x="895028" y="1772816"/>
            <a:chExt cx="216024" cy="10801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0" name="Arrondir un rectangle avec un coin du même côté 429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1" name="Arrondir un rectangle avec un coin du même côté 430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94" name="Grouper 431"/>
          <p:cNvGrpSpPr>
            <a:grpSpLocks/>
          </p:cNvGrpSpPr>
          <p:nvPr/>
        </p:nvGrpSpPr>
        <p:grpSpPr bwMode="auto">
          <a:xfrm rot="3300000" flipH="1">
            <a:off x="3039092" y="6150064"/>
            <a:ext cx="46038" cy="191911"/>
            <a:chOff x="895028" y="1772816"/>
            <a:chExt cx="216024" cy="1080120"/>
          </a:xfrm>
        </p:grpSpPr>
        <p:sp>
          <p:nvSpPr>
            <p:cNvPr id="433" name="Arrondir un rectangle avec un coin du même côté 432"/>
            <p:cNvSpPr/>
            <p:nvPr/>
          </p:nvSpPr>
          <p:spPr>
            <a:xfrm>
              <a:off x="900183" y="1781601"/>
              <a:ext cx="216024" cy="579773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4" name="Arrondir un rectangle avec un coin du même côté 433"/>
            <p:cNvSpPr/>
            <p:nvPr/>
          </p:nvSpPr>
          <p:spPr>
            <a:xfrm flipV="1">
              <a:off x="902690" y="2283894"/>
              <a:ext cx="216024" cy="579773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95" name="Grouper 434"/>
          <p:cNvGrpSpPr>
            <a:grpSpLocks/>
          </p:cNvGrpSpPr>
          <p:nvPr/>
        </p:nvGrpSpPr>
        <p:grpSpPr bwMode="auto">
          <a:xfrm rot="5400000" flipH="1">
            <a:off x="2656682" y="5174457"/>
            <a:ext cx="46037" cy="127000"/>
            <a:chOff x="895028" y="1772816"/>
            <a:chExt cx="216024" cy="1080120"/>
          </a:xfrm>
        </p:grpSpPr>
        <p:sp>
          <p:nvSpPr>
            <p:cNvPr id="436" name="Arrondir un rectangle avec un coin du même côté 435"/>
            <p:cNvSpPr/>
            <p:nvPr/>
          </p:nvSpPr>
          <p:spPr>
            <a:xfrm>
              <a:off x="902475" y="1784814"/>
              <a:ext cx="216029" cy="576064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7" name="Arrondir un rectangle avec un coin du même côté 436"/>
            <p:cNvSpPr/>
            <p:nvPr/>
          </p:nvSpPr>
          <p:spPr>
            <a:xfrm flipV="1">
              <a:off x="902475" y="2288870"/>
              <a:ext cx="216029" cy="576064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96" name="Grouper 437"/>
          <p:cNvGrpSpPr>
            <a:grpSpLocks/>
          </p:cNvGrpSpPr>
          <p:nvPr/>
        </p:nvGrpSpPr>
        <p:grpSpPr bwMode="auto">
          <a:xfrm rot="14760000" flipV="1">
            <a:off x="2429581" y="5313010"/>
            <a:ext cx="44450" cy="184856"/>
            <a:chOff x="895028" y="1772816"/>
            <a:chExt cx="216024" cy="1080120"/>
          </a:xfrm>
        </p:grpSpPr>
        <p:sp>
          <p:nvSpPr>
            <p:cNvPr id="439" name="Arrondir un rectangle avec un coin du même côté 438"/>
            <p:cNvSpPr/>
            <p:nvPr/>
          </p:nvSpPr>
          <p:spPr>
            <a:xfrm>
              <a:off x="900361" y="1773559"/>
              <a:ext cx="216024" cy="577162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0" name="Arrondir un rectangle avec un coin du même côté 439"/>
            <p:cNvSpPr/>
            <p:nvPr/>
          </p:nvSpPr>
          <p:spPr>
            <a:xfrm flipV="1">
              <a:off x="899885" y="2279211"/>
              <a:ext cx="216024" cy="577162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441" name="Grouper 440"/>
          <p:cNvGrpSpPr/>
          <p:nvPr/>
        </p:nvGrpSpPr>
        <p:grpSpPr>
          <a:xfrm rot="14760000" flipH="1">
            <a:off x="2481503" y="5960354"/>
            <a:ext cx="45719" cy="128014"/>
            <a:chOff x="895028" y="1772816"/>
            <a:chExt cx="216024" cy="108012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442" name="Arrondir un rectangle avec un coin du même côté 441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3" name="Arrondir un rectangle avec un coin du même côté 442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98" name="Grouper 443"/>
          <p:cNvGrpSpPr>
            <a:grpSpLocks/>
          </p:cNvGrpSpPr>
          <p:nvPr/>
        </p:nvGrpSpPr>
        <p:grpSpPr bwMode="auto">
          <a:xfrm rot="9360000" flipV="1">
            <a:off x="2815167" y="5589588"/>
            <a:ext cx="40922" cy="207962"/>
            <a:chOff x="895028" y="1772816"/>
            <a:chExt cx="216024" cy="1080120"/>
          </a:xfrm>
        </p:grpSpPr>
        <p:sp>
          <p:nvSpPr>
            <p:cNvPr id="445" name="Arrondir un rectangle avec un coin du même côté 444"/>
            <p:cNvSpPr/>
            <p:nvPr/>
          </p:nvSpPr>
          <p:spPr>
            <a:xfrm>
              <a:off x="900171" y="1773555"/>
              <a:ext cx="216029" cy="577165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6" name="Arrondir un rectangle avec un coin du même côté 445"/>
            <p:cNvSpPr/>
            <p:nvPr/>
          </p:nvSpPr>
          <p:spPr>
            <a:xfrm flipV="1">
              <a:off x="899716" y="2279209"/>
              <a:ext cx="216024" cy="577165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499" name="Grouper 446"/>
          <p:cNvGrpSpPr>
            <a:grpSpLocks/>
          </p:cNvGrpSpPr>
          <p:nvPr/>
        </p:nvGrpSpPr>
        <p:grpSpPr bwMode="auto">
          <a:xfrm rot="14760000" flipH="1">
            <a:off x="2225587" y="6032588"/>
            <a:ext cx="46038" cy="128412"/>
            <a:chOff x="895028" y="1772816"/>
            <a:chExt cx="216024" cy="1080120"/>
          </a:xfrm>
        </p:grpSpPr>
        <p:sp>
          <p:nvSpPr>
            <p:cNvPr id="448" name="Arrondir un rectangle avec un coin du même côté 447"/>
            <p:cNvSpPr/>
            <p:nvPr/>
          </p:nvSpPr>
          <p:spPr>
            <a:xfrm>
              <a:off x="888872" y="1766591"/>
              <a:ext cx="216024" cy="581597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9" name="Arrondir un rectangle avec un coin du même côté 448"/>
            <p:cNvSpPr/>
            <p:nvPr/>
          </p:nvSpPr>
          <p:spPr>
            <a:xfrm flipV="1">
              <a:off x="891354" y="2271535"/>
              <a:ext cx="216019" cy="581605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450" name="Grouper 449"/>
          <p:cNvGrpSpPr/>
          <p:nvPr/>
        </p:nvGrpSpPr>
        <p:grpSpPr>
          <a:xfrm rot="8700000" flipV="1">
            <a:off x="1822560" y="5707745"/>
            <a:ext cx="40639" cy="207483"/>
            <a:chOff x="895028" y="1772816"/>
            <a:chExt cx="216024" cy="108012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451" name="Arrondir un rectangle avec un coin du même côté 450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2" name="Arrondir un rectangle avec un coin du même côté 451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501" name="Grouper 452"/>
          <p:cNvGrpSpPr>
            <a:grpSpLocks/>
          </p:cNvGrpSpPr>
          <p:nvPr/>
        </p:nvGrpSpPr>
        <p:grpSpPr bwMode="auto">
          <a:xfrm rot="14760000" flipH="1">
            <a:off x="2289087" y="5527764"/>
            <a:ext cx="46038" cy="128411"/>
            <a:chOff x="895028" y="1772816"/>
            <a:chExt cx="216024" cy="1080120"/>
          </a:xfrm>
        </p:grpSpPr>
        <p:sp>
          <p:nvSpPr>
            <p:cNvPr id="454" name="Arrondir un rectangle avec un coin du même côté 453"/>
            <p:cNvSpPr/>
            <p:nvPr/>
          </p:nvSpPr>
          <p:spPr>
            <a:xfrm>
              <a:off x="888872" y="1766583"/>
              <a:ext cx="216024" cy="581609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5" name="Arrondir un rectangle avec un coin du même côté 454"/>
            <p:cNvSpPr/>
            <p:nvPr/>
          </p:nvSpPr>
          <p:spPr>
            <a:xfrm flipV="1">
              <a:off x="891351" y="2271548"/>
              <a:ext cx="216019" cy="581601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502" name="Grouper 455"/>
          <p:cNvGrpSpPr>
            <a:grpSpLocks/>
          </p:cNvGrpSpPr>
          <p:nvPr/>
        </p:nvGrpSpPr>
        <p:grpSpPr bwMode="auto">
          <a:xfrm rot="14760000" flipV="1">
            <a:off x="1916554" y="5961505"/>
            <a:ext cx="46037" cy="184855"/>
            <a:chOff x="895028" y="1772816"/>
            <a:chExt cx="216024" cy="1080120"/>
          </a:xfrm>
        </p:grpSpPr>
        <p:sp>
          <p:nvSpPr>
            <p:cNvPr id="457" name="Arrondir un rectangle avec un coin du même côté 456"/>
            <p:cNvSpPr/>
            <p:nvPr/>
          </p:nvSpPr>
          <p:spPr>
            <a:xfrm>
              <a:off x="900174" y="1773548"/>
              <a:ext cx="216029" cy="577165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8" name="Arrondir un rectangle avec un coin du même côté 457"/>
            <p:cNvSpPr/>
            <p:nvPr/>
          </p:nvSpPr>
          <p:spPr>
            <a:xfrm flipV="1">
              <a:off x="899718" y="2279205"/>
              <a:ext cx="216024" cy="577165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459" name="Grouper 458"/>
          <p:cNvGrpSpPr/>
          <p:nvPr/>
        </p:nvGrpSpPr>
        <p:grpSpPr>
          <a:xfrm rot="17820000">
            <a:off x="3483331" y="6105681"/>
            <a:ext cx="144016" cy="64007"/>
            <a:chOff x="1111052" y="1484784"/>
            <a:chExt cx="432048" cy="288032"/>
          </a:xfrm>
          <a:solidFill>
            <a:srgbClr val="FCD5B5"/>
          </a:solidFill>
        </p:grpSpPr>
        <p:sp>
          <p:nvSpPr>
            <p:cNvPr id="460" name="Ellipse 459"/>
            <p:cNvSpPr/>
            <p:nvPr/>
          </p:nvSpPr>
          <p:spPr>
            <a:xfrm>
              <a:off x="1111052" y="14847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61" name="Ellipse 460"/>
            <p:cNvSpPr/>
            <p:nvPr/>
          </p:nvSpPr>
          <p:spPr>
            <a:xfrm>
              <a:off x="1255068" y="1484784"/>
              <a:ext cx="288032" cy="2880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504" name="Grouper 461"/>
          <p:cNvGrpSpPr>
            <a:grpSpLocks/>
          </p:cNvGrpSpPr>
          <p:nvPr/>
        </p:nvGrpSpPr>
        <p:grpSpPr bwMode="auto">
          <a:xfrm rot="-3780000">
            <a:off x="1741047" y="5061039"/>
            <a:ext cx="144462" cy="64911"/>
            <a:chOff x="1111052" y="1484784"/>
            <a:chExt cx="432048" cy="288032"/>
          </a:xfrm>
        </p:grpSpPr>
        <p:sp>
          <p:nvSpPr>
            <p:cNvPr id="463" name="Ellipse 462"/>
            <p:cNvSpPr/>
            <p:nvPr/>
          </p:nvSpPr>
          <p:spPr>
            <a:xfrm>
              <a:off x="1112185" y="1482686"/>
              <a:ext cx="289614" cy="288032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64" name="Ellipse 463"/>
            <p:cNvSpPr/>
            <p:nvPr/>
          </p:nvSpPr>
          <p:spPr>
            <a:xfrm>
              <a:off x="1254425" y="1478461"/>
              <a:ext cx="289617" cy="288032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505" name="Grouper 464"/>
          <p:cNvGrpSpPr>
            <a:grpSpLocks/>
          </p:cNvGrpSpPr>
          <p:nvPr/>
        </p:nvGrpSpPr>
        <p:grpSpPr bwMode="auto">
          <a:xfrm>
            <a:off x="3080456" y="4652963"/>
            <a:ext cx="1306689" cy="1871662"/>
            <a:chOff x="1687116" y="1412776"/>
            <a:chExt cx="1592560" cy="2088232"/>
          </a:xfrm>
        </p:grpSpPr>
        <p:sp>
          <p:nvSpPr>
            <p:cNvPr id="467" name="Ellipse 466"/>
            <p:cNvSpPr/>
            <p:nvPr/>
          </p:nvSpPr>
          <p:spPr>
            <a:xfrm rot="1080000">
              <a:off x="1687116" y="2492896"/>
              <a:ext cx="432048" cy="144016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72" name="Ellipse 471"/>
            <p:cNvSpPr/>
            <p:nvPr/>
          </p:nvSpPr>
          <p:spPr>
            <a:xfrm rot="21300000">
              <a:off x="2772419" y="2446182"/>
              <a:ext cx="421681" cy="137360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75" name="Ellipse 474"/>
            <p:cNvSpPr/>
            <p:nvPr/>
          </p:nvSpPr>
          <p:spPr>
            <a:xfrm>
              <a:off x="2047156" y="3284984"/>
              <a:ext cx="144016" cy="216024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76" name="Ellipse 475"/>
            <p:cNvSpPr/>
            <p:nvPr/>
          </p:nvSpPr>
          <p:spPr>
            <a:xfrm>
              <a:off x="3135660" y="2933328"/>
              <a:ext cx="144016" cy="216024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77" name="Ellipse 476"/>
            <p:cNvSpPr/>
            <p:nvPr/>
          </p:nvSpPr>
          <p:spPr>
            <a:xfrm>
              <a:off x="2047156" y="1412776"/>
              <a:ext cx="144016" cy="216024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  <a:gs pos="99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506" name="Grouper 477"/>
          <p:cNvGrpSpPr>
            <a:grpSpLocks/>
          </p:cNvGrpSpPr>
          <p:nvPr/>
        </p:nvGrpSpPr>
        <p:grpSpPr bwMode="auto">
          <a:xfrm>
            <a:off x="2587978" y="4797425"/>
            <a:ext cx="128412" cy="71438"/>
            <a:chOff x="1111052" y="1484784"/>
            <a:chExt cx="432048" cy="288032"/>
          </a:xfrm>
        </p:grpSpPr>
        <p:sp>
          <p:nvSpPr>
            <p:cNvPr id="479" name="Ellipse 478"/>
            <p:cNvSpPr/>
            <p:nvPr/>
          </p:nvSpPr>
          <p:spPr>
            <a:xfrm>
              <a:off x="1111052" y="1484784"/>
              <a:ext cx="289615" cy="288032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80" name="Ellipse 479"/>
            <p:cNvSpPr/>
            <p:nvPr/>
          </p:nvSpPr>
          <p:spPr>
            <a:xfrm>
              <a:off x="1253485" y="1484784"/>
              <a:ext cx="289615" cy="288032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507" name="Grouper 480"/>
          <p:cNvGrpSpPr>
            <a:grpSpLocks/>
          </p:cNvGrpSpPr>
          <p:nvPr/>
        </p:nvGrpSpPr>
        <p:grpSpPr bwMode="auto">
          <a:xfrm rot="5400000">
            <a:off x="2643453" y="5953919"/>
            <a:ext cx="144462" cy="63500"/>
            <a:chOff x="1111052" y="1484784"/>
            <a:chExt cx="432048" cy="288032"/>
          </a:xfrm>
        </p:grpSpPr>
        <p:sp>
          <p:nvSpPr>
            <p:cNvPr id="482" name="Ellipse 481"/>
            <p:cNvSpPr/>
            <p:nvPr/>
          </p:nvSpPr>
          <p:spPr>
            <a:xfrm>
              <a:off x="1106301" y="1491185"/>
              <a:ext cx="289617" cy="28802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83" name="Ellipse 482"/>
            <p:cNvSpPr/>
            <p:nvPr/>
          </p:nvSpPr>
          <p:spPr>
            <a:xfrm>
              <a:off x="1248735" y="1491185"/>
              <a:ext cx="289617" cy="288028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508" name="Grouper 483"/>
          <p:cNvGrpSpPr>
            <a:grpSpLocks/>
          </p:cNvGrpSpPr>
          <p:nvPr/>
        </p:nvGrpSpPr>
        <p:grpSpPr bwMode="auto">
          <a:xfrm rot="5400000">
            <a:off x="3859830" y="4801394"/>
            <a:ext cx="144462" cy="63500"/>
            <a:chOff x="1111052" y="1484784"/>
            <a:chExt cx="432048" cy="288032"/>
          </a:xfrm>
        </p:grpSpPr>
        <p:sp>
          <p:nvSpPr>
            <p:cNvPr id="485" name="Ellipse 484"/>
            <p:cNvSpPr/>
            <p:nvPr/>
          </p:nvSpPr>
          <p:spPr>
            <a:xfrm>
              <a:off x="1106301" y="1491185"/>
              <a:ext cx="289617" cy="288028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86" name="Ellipse 485"/>
            <p:cNvSpPr/>
            <p:nvPr/>
          </p:nvSpPr>
          <p:spPr>
            <a:xfrm>
              <a:off x="1248735" y="1491185"/>
              <a:ext cx="289617" cy="288028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487" name="Grouper 486"/>
          <p:cNvGrpSpPr/>
          <p:nvPr/>
        </p:nvGrpSpPr>
        <p:grpSpPr>
          <a:xfrm rot="17820000">
            <a:off x="2765366" y="6213806"/>
            <a:ext cx="144016" cy="64007"/>
            <a:chOff x="1111052" y="1484784"/>
            <a:chExt cx="432048" cy="288032"/>
          </a:xfrm>
          <a:solidFill>
            <a:srgbClr val="FCD5B5"/>
          </a:solidFill>
        </p:grpSpPr>
        <p:sp>
          <p:nvSpPr>
            <p:cNvPr id="488" name="Ellipse 487"/>
            <p:cNvSpPr/>
            <p:nvPr/>
          </p:nvSpPr>
          <p:spPr>
            <a:xfrm>
              <a:off x="1111052" y="14847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89" name="Ellipse 488"/>
            <p:cNvSpPr/>
            <p:nvPr/>
          </p:nvSpPr>
          <p:spPr>
            <a:xfrm>
              <a:off x="1255068" y="1484784"/>
              <a:ext cx="288032" cy="2880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510" name="Grouper 489"/>
          <p:cNvGrpSpPr>
            <a:grpSpLocks/>
          </p:cNvGrpSpPr>
          <p:nvPr/>
        </p:nvGrpSpPr>
        <p:grpSpPr bwMode="auto">
          <a:xfrm rot="5400000">
            <a:off x="3716161" y="4513263"/>
            <a:ext cx="431800" cy="63500"/>
            <a:chOff x="2407196" y="1412776"/>
            <a:chExt cx="1080120" cy="360040"/>
          </a:xfrm>
        </p:grpSpPr>
        <p:sp>
          <p:nvSpPr>
            <p:cNvPr id="491" name="Ellipse 490"/>
            <p:cNvSpPr/>
            <p:nvPr/>
          </p:nvSpPr>
          <p:spPr>
            <a:xfrm>
              <a:off x="2546181" y="1492784"/>
              <a:ext cx="218408" cy="21602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92" name="Ellipse 491"/>
            <p:cNvSpPr/>
            <p:nvPr/>
          </p:nvSpPr>
          <p:spPr>
            <a:xfrm>
              <a:off x="2693111" y="1564797"/>
              <a:ext cx="214436" cy="2160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93" name="Ellipse 492"/>
            <p:cNvSpPr/>
            <p:nvPr/>
          </p:nvSpPr>
          <p:spPr>
            <a:xfrm>
              <a:off x="2836068" y="1564797"/>
              <a:ext cx="214436" cy="2160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94" name="Ellipse 493"/>
            <p:cNvSpPr/>
            <p:nvPr/>
          </p:nvSpPr>
          <p:spPr>
            <a:xfrm>
              <a:off x="2907546" y="1492784"/>
              <a:ext cx="214436" cy="21602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95" name="Ellipse 494"/>
            <p:cNvSpPr/>
            <p:nvPr/>
          </p:nvSpPr>
          <p:spPr>
            <a:xfrm>
              <a:off x="3050503" y="1420779"/>
              <a:ext cx="218405" cy="2160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96" name="Ellipse 495"/>
            <p:cNvSpPr/>
            <p:nvPr/>
          </p:nvSpPr>
          <p:spPr>
            <a:xfrm>
              <a:off x="2403224" y="1492784"/>
              <a:ext cx="214436" cy="21602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97" name="Ellipse 496"/>
            <p:cNvSpPr/>
            <p:nvPr/>
          </p:nvSpPr>
          <p:spPr>
            <a:xfrm>
              <a:off x="3193460" y="1420779"/>
              <a:ext cx="218405" cy="2160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98" name="Ellipse 497"/>
            <p:cNvSpPr/>
            <p:nvPr/>
          </p:nvSpPr>
          <p:spPr>
            <a:xfrm>
              <a:off x="3268908" y="1492784"/>
              <a:ext cx="214436" cy="21602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511" name="Grouper 498"/>
          <p:cNvGrpSpPr>
            <a:grpSpLocks/>
          </p:cNvGrpSpPr>
          <p:nvPr/>
        </p:nvGrpSpPr>
        <p:grpSpPr bwMode="auto">
          <a:xfrm rot="4440000">
            <a:off x="3378730" y="5521502"/>
            <a:ext cx="346075" cy="53622"/>
            <a:chOff x="2407196" y="1412776"/>
            <a:chExt cx="1080120" cy="360040"/>
          </a:xfrm>
        </p:grpSpPr>
        <p:sp>
          <p:nvSpPr>
            <p:cNvPr id="500" name="Ellipse 499"/>
            <p:cNvSpPr/>
            <p:nvPr/>
          </p:nvSpPr>
          <p:spPr>
            <a:xfrm>
              <a:off x="2549689" y="1488045"/>
              <a:ext cx="218006" cy="20844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01" name="Ellipse 500"/>
            <p:cNvSpPr/>
            <p:nvPr/>
          </p:nvSpPr>
          <p:spPr>
            <a:xfrm>
              <a:off x="2691889" y="1566213"/>
              <a:ext cx="218006" cy="21791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02" name="Ellipse 501"/>
            <p:cNvSpPr/>
            <p:nvPr/>
          </p:nvSpPr>
          <p:spPr>
            <a:xfrm>
              <a:off x="2836172" y="1566476"/>
              <a:ext cx="218006" cy="21791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03" name="Ellipse 502"/>
            <p:cNvSpPr/>
            <p:nvPr/>
          </p:nvSpPr>
          <p:spPr>
            <a:xfrm>
              <a:off x="2910491" y="1487396"/>
              <a:ext cx="213050" cy="20844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04" name="Ellipse 503"/>
            <p:cNvSpPr/>
            <p:nvPr/>
          </p:nvSpPr>
          <p:spPr>
            <a:xfrm>
              <a:off x="3052760" y="1427610"/>
              <a:ext cx="213050" cy="21791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05" name="Ellipse 504"/>
            <p:cNvSpPr/>
            <p:nvPr/>
          </p:nvSpPr>
          <p:spPr>
            <a:xfrm>
              <a:off x="2405406" y="1487782"/>
              <a:ext cx="218006" cy="20844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06" name="Ellipse 505"/>
            <p:cNvSpPr/>
            <p:nvPr/>
          </p:nvSpPr>
          <p:spPr>
            <a:xfrm>
              <a:off x="3197043" y="1427873"/>
              <a:ext cx="213050" cy="21791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07" name="Ellipse 506"/>
            <p:cNvSpPr/>
            <p:nvPr/>
          </p:nvSpPr>
          <p:spPr>
            <a:xfrm>
              <a:off x="3264971" y="1495852"/>
              <a:ext cx="218006" cy="20844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508" name="Grouper 507"/>
          <p:cNvGrpSpPr/>
          <p:nvPr/>
        </p:nvGrpSpPr>
        <p:grpSpPr>
          <a:xfrm rot="16200000">
            <a:off x="3315860" y="6105681"/>
            <a:ext cx="144016" cy="64007"/>
            <a:chOff x="1111052" y="1484784"/>
            <a:chExt cx="432048" cy="28803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09" name="Ellipse 508"/>
            <p:cNvSpPr/>
            <p:nvPr/>
          </p:nvSpPr>
          <p:spPr>
            <a:xfrm>
              <a:off x="1111052" y="14847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10" name="Ellipse 509"/>
            <p:cNvSpPr/>
            <p:nvPr/>
          </p:nvSpPr>
          <p:spPr>
            <a:xfrm>
              <a:off x="1255068" y="1484784"/>
              <a:ext cx="288032" cy="2880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511" name="Grouper 510"/>
          <p:cNvGrpSpPr/>
          <p:nvPr/>
        </p:nvGrpSpPr>
        <p:grpSpPr>
          <a:xfrm rot="16200000">
            <a:off x="2995825" y="5341213"/>
            <a:ext cx="144016" cy="64007"/>
            <a:chOff x="1111052" y="1484784"/>
            <a:chExt cx="432048" cy="28803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12" name="Ellipse 511"/>
            <p:cNvSpPr/>
            <p:nvPr/>
          </p:nvSpPr>
          <p:spPr>
            <a:xfrm>
              <a:off x="1111052" y="14847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13" name="Ellipse 512"/>
            <p:cNvSpPr/>
            <p:nvPr/>
          </p:nvSpPr>
          <p:spPr>
            <a:xfrm>
              <a:off x="1255068" y="1484784"/>
              <a:ext cx="288032" cy="2880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514" name="Grouper 513"/>
          <p:cNvGrpSpPr>
            <a:grpSpLocks/>
          </p:cNvGrpSpPr>
          <p:nvPr/>
        </p:nvGrpSpPr>
        <p:grpSpPr bwMode="auto">
          <a:xfrm>
            <a:off x="3963811" y="5913439"/>
            <a:ext cx="128411" cy="71437"/>
            <a:chOff x="1111052" y="1484784"/>
            <a:chExt cx="432048" cy="288032"/>
          </a:xfrm>
        </p:grpSpPr>
        <p:sp>
          <p:nvSpPr>
            <p:cNvPr id="515" name="Ellipse 514"/>
            <p:cNvSpPr/>
            <p:nvPr/>
          </p:nvSpPr>
          <p:spPr>
            <a:xfrm>
              <a:off x="1111052" y="1484784"/>
              <a:ext cx="289614" cy="288032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16" name="Ellipse 515"/>
            <p:cNvSpPr/>
            <p:nvPr/>
          </p:nvSpPr>
          <p:spPr>
            <a:xfrm>
              <a:off x="1253486" y="1484784"/>
              <a:ext cx="289614" cy="288032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515" name="Grouper 516"/>
          <p:cNvGrpSpPr>
            <a:grpSpLocks/>
          </p:cNvGrpSpPr>
          <p:nvPr/>
        </p:nvGrpSpPr>
        <p:grpSpPr bwMode="auto">
          <a:xfrm flipH="1">
            <a:off x="2459567" y="4868863"/>
            <a:ext cx="40922" cy="215900"/>
            <a:chOff x="895028" y="1772816"/>
            <a:chExt cx="216024" cy="1080120"/>
          </a:xfrm>
        </p:grpSpPr>
        <p:sp>
          <p:nvSpPr>
            <p:cNvPr id="518" name="Arrondir un rectangle avec un coin du même côté 517"/>
            <p:cNvSpPr/>
            <p:nvPr/>
          </p:nvSpPr>
          <p:spPr>
            <a:xfrm>
              <a:off x="895028" y="1772816"/>
              <a:ext cx="216024" cy="579768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19" name="Arrondir un rectangle avec un coin du même côté 518"/>
            <p:cNvSpPr/>
            <p:nvPr/>
          </p:nvSpPr>
          <p:spPr>
            <a:xfrm flipV="1">
              <a:off x="895028" y="2273163"/>
              <a:ext cx="216024" cy="579773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520" name="Grouper 519"/>
          <p:cNvGrpSpPr/>
          <p:nvPr/>
        </p:nvGrpSpPr>
        <p:grpSpPr>
          <a:xfrm flipH="1">
            <a:off x="4123951" y="6309320"/>
            <a:ext cx="40639" cy="144016"/>
            <a:chOff x="895028" y="1772816"/>
            <a:chExt cx="216024" cy="10801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21" name="Arrondir un rectangle avec un coin du même côté 520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22" name="Arrondir un rectangle avec un coin du même côté 521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523" name="Grouper 522"/>
          <p:cNvGrpSpPr/>
          <p:nvPr/>
        </p:nvGrpSpPr>
        <p:grpSpPr>
          <a:xfrm>
            <a:off x="3187211" y="5229200"/>
            <a:ext cx="40639" cy="144016"/>
            <a:chOff x="895028" y="1772816"/>
            <a:chExt cx="216024" cy="10801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24" name="Arrondir un rectangle avec un coin du même côté 523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25" name="Arrondir un rectangle avec un coin du même côté 524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518" name="Grouper 525"/>
          <p:cNvGrpSpPr>
            <a:grpSpLocks/>
          </p:cNvGrpSpPr>
          <p:nvPr/>
        </p:nvGrpSpPr>
        <p:grpSpPr bwMode="auto">
          <a:xfrm flipH="1">
            <a:off x="3612445" y="4868863"/>
            <a:ext cx="39511" cy="144462"/>
            <a:chOff x="895028" y="1772816"/>
            <a:chExt cx="216024" cy="1080120"/>
          </a:xfrm>
        </p:grpSpPr>
        <p:sp>
          <p:nvSpPr>
            <p:cNvPr id="527" name="Arrondir un rectangle avec un coin du même côté 526"/>
            <p:cNvSpPr/>
            <p:nvPr/>
          </p:nvSpPr>
          <p:spPr>
            <a:xfrm>
              <a:off x="895028" y="1772816"/>
              <a:ext cx="216024" cy="581601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28" name="Arrondir un rectangle avec un coin du même côté 527"/>
            <p:cNvSpPr/>
            <p:nvPr/>
          </p:nvSpPr>
          <p:spPr>
            <a:xfrm flipV="1">
              <a:off x="895028" y="2271335"/>
              <a:ext cx="216024" cy="581601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519" name="Grouper 528"/>
          <p:cNvGrpSpPr>
            <a:grpSpLocks/>
          </p:cNvGrpSpPr>
          <p:nvPr/>
        </p:nvGrpSpPr>
        <p:grpSpPr bwMode="auto">
          <a:xfrm rot="14100000" flipV="1">
            <a:off x="4188442" y="4639117"/>
            <a:ext cx="46038" cy="184855"/>
            <a:chOff x="895028" y="1772816"/>
            <a:chExt cx="216024" cy="1080120"/>
          </a:xfrm>
        </p:grpSpPr>
        <p:sp>
          <p:nvSpPr>
            <p:cNvPr id="530" name="Arrondir un rectangle avec un coin du même côté 529"/>
            <p:cNvSpPr/>
            <p:nvPr/>
          </p:nvSpPr>
          <p:spPr>
            <a:xfrm>
              <a:off x="900185" y="1773689"/>
              <a:ext cx="216024" cy="577165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31" name="Arrondir un rectangle avec un coin du même côté 530"/>
            <p:cNvSpPr/>
            <p:nvPr/>
          </p:nvSpPr>
          <p:spPr>
            <a:xfrm flipV="1">
              <a:off x="900250" y="2276921"/>
              <a:ext cx="216019" cy="577165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532" name="Grouper 531"/>
          <p:cNvGrpSpPr/>
          <p:nvPr/>
        </p:nvGrpSpPr>
        <p:grpSpPr>
          <a:xfrm rot="8700000" flipH="1">
            <a:off x="3849036" y="5255592"/>
            <a:ext cx="40639" cy="147738"/>
            <a:chOff x="895028" y="1772816"/>
            <a:chExt cx="216024" cy="108012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33" name="Arrondir un rectangle avec un coin du même côté 532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34" name="Arrondir un rectangle avec un coin du même côté 533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521" name="Grouper 534"/>
          <p:cNvGrpSpPr>
            <a:grpSpLocks/>
          </p:cNvGrpSpPr>
          <p:nvPr/>
        </p:nvGrpSpPr>
        <p:grpSpPr bwMode="auto">
          <a:xfrm rot="8700000" flipH="1">
            <a:off x="4130323" y="5994400"/>
            <a:ext cx="40922" cy="215900"/>
            <a:chOff x="895028" y="1772816"/>
            <a:chExt cx="216024" cy="1080120"/>
          </a:xfrm>
        </p:grpSpPr>
        <p:sp>
          <p:nvSpPr>
            <p:cNvPr id="536" name="Arrondir un rectangle avec un coin du même côté 535"/>
            <p:cNvSpPr/>
            <p:nvPr/>
          </p:nvSpPr>
          <p:spPr>
            <a:xfrm>
              <a:off x="894079" y="1786156"/>
              <a:ext cx="216029" cy="579773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37" name="Arrondir un rectangle avec un coin du même côté 536"/>
            <p:cNvSpPr/>
            <p:nvPr/>
          </p:nvSpPr>
          <p:spPr>
            <a:xfrm flipV="1">
              <a:off x="896585" y="2288449"/>
              <a:ext cx="216029" cy="579773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522" name="Grouper 537"/>
          <p:cNvGrpSpPr>
            <a:grpSpLocks/>
          </p:cNvGrpSpPr>
          <p:nvPr/>
        </p:nvGrpSpPr>
        <p:grpSpPr bwMode="auto">
          <a:xfrm rot="5400000" flipH="1">
            <a:off x="3744649" y="5029994"/>
            <a:ext cx="46038" cy="127000"/>
            <a:chOff x="895028" y="1772816"/>
            <a:chExt cx="216024" cy="1080120"/>
          </a:xfrm>
        </p:grpSpPr>
        <p:sp>
          <p:nvSpPr>
            <p:cNvPr id="539" name="Arrondir un rectangle avec un coin du même côté 538"/>
            <p:cNvSpPr/>
            <p:nvPr/>
          </p:nvSpPr>
          <p:spPr>
            <a:xfrm>
              <a:off x="902475" y="1784829"/>
              <a:ext cx="216019" cy="576064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40" name="Arrondir un rectangle avec un coin du même côté 539"/>
            <p:cNvSpPr/>
            <p:nvPr/>
          </p:nvSpPr>
          <p:spPr>
            <a:xfrm flipV="1">
              <a:off x="902475" y="2288885"/>
              <a:ext cx="216019" cy="576064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523" name="Grouper 540"/>
          <p:cNvGrpSpPr>
            <a:grpSpLocks/>
          </p:cNvGrpSpPr>
          <p:nvPr/>
        </p:nvGrpSpPr>
        <p:grpSpPr bwMode="auto">
          <a:xfrm rot="9360000" flipV="1">
            <a:off x="3519311" y="5157788"/>
            <a:ext cx="40923" cy="207962"/>
            <a:chOff x="895028" y="1772816"/>
            <a:chExt cx="216024" cy="1080120"/>
          </a:xfrm>
        </p:grpSpPr>
        <p:sp>
          <p:nvSpPr>
            <p:cNvPr id="542" name="Arrondir un rectangle avec un coin du même côté 541"/>
            <p:cNvSpPr/>
            <p:nvPr/>
          </p:nvSpPr>
          <p:spPr>
            <a:xfrm>
              <a:off x="900176" y="1773555"/>
              <a:ext cx="216019" cy="577165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43" name="Arrondir un rectangle avec un coin du même côté 542"/>
            <p:cNvSpPr/>
            <p:nvPr/>
          </p:nvSpPr>
          <p:spPr>
            <a:xfrm flipV="1">
              <a:off x="899716" y="2279209"/>
              <a:ext cx="216024" cy="577165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544" name="Grouper 543"/>
          <p:cNvGrpSpPr/>
          <p:nvPr/>
        </p:nvGrpSpPr>
        <p:grpSpPr>
          <a:xfrm rot="9360000" flipH="1">
            <a:off x="3572164" y="5808337"/>
            <a:ext cx="40639" cy="144016"/>
            <a:chOff x="895028" y="1772816"/>
            <a:chExt cx="216024" cy="108012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545" name="Arrondir un rectangle avec un coin du même côté 544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46" name="Arrondir un rectangle avec un coin du même côté 545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525" name="Grouper 546"/>
          <p:cNvGrpSpPr>
            <a:grpSpLocks/>
          </p:cNvGrpSpPr>
          <p:nvPr/>
        </p:nvGrpSpPr>
        <p:grpSpPr bwMode="auto">
          <a:xfrm rot="14760000" flipV="1">
            <a:off x="3900576" y="5456680"/>
            <a:ext cx="46037" cy="184855"/>
            <a:chOff x="895028" y="1772816"/>
            <a:chExt cx="216024" cy="1080120"/>
          </a:xfrm>
        </p:grpSpPr>
        <p:sp>
          <p:nvSpPr>
            <p:cNvPr id="548" name="Arrondir un rectangle avec un coin du même côté 547"/>
            <p:cNvSpPr/>
            <p:nvPr/>
          </p:nvSpPr>
          <p:spPr>
            <a:xfrm>
              <a:off x="900174" y="1773548"/>
              <a:ext cx="216029" cy="577165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49" name="Arrondir un rectangle avec un coin du même côté 548"/>
            <p:cNvSpPr/>
            <p:nvPr/>
          </p:nvSpPr>
          <p:spPr>
            <a:xfrm flipV="1">
              <a:off x="899718" y="2279205"/>
              <a:ext cx="216024" cy="577165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526" name="Grouper 549"/>
          <p:cNvGrpSpPr>
            <a:grpSpLocks/>
          </p:cNvGrpSpPr>
          <p:nvPr/>
        </p:nvGrpSpPr>
        <p:grpSpPr bwMode="auto">
          <a:xfrm rot="9360000" flipH="1">
            <a:off x="3316111" y="5880101"/>
            <a:ext cx="40923" cy="144463"/>
            <a:chOff x="895028" y="1772816"/>
            <a:chExt cx="216024" cy="1080120"/>
          </a:xfrm>
        </p:grpSpPr>
        <p:sp>
          <p:nvSpPr>
            <p:cNvPr id="551" name="Arrondir un rectangle avec un coin du même côté 550"/>
            <p:cNvSpPr/>
            <p:nvPr/>
          </p:nvSpPr>
          <p:spPr>
            <a:xfrm>
              <a:off x="891902" y="1777430"/>
              <a:ext cx="216024" cy="581605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52" name="Arrondir un rectangle avec un coin du même côté 551"/>
            <p:cNvSpPr/>
            <p:nvPr/>
          </p:nvSpPr>
          <p:spPr>
            <a:xfrm flipV="1">
              <a:off x="894381" y="2282392"/>
              <a:ext cx="216019" cy="581597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553" name="Grouper 552"/>
          <p:cNvGrpSpPr/>
          <p:nvPr/>
        </p:nvGrpSpPr>
        <p:grpSpPr>
          <a:xfrm rot="3300000" flipV="1">
            <a:off x="2908141" y="5575256"/>
            <a:ext cx="45719" cy="184429"/>
            <a:chOff x="895028" y="1772816"/>
            <a:chExt cx="216024" cy="108012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554" name="Arrondir un rectangle avec un coin du même côté 553"/>
            <p:cNvSpPr/>
            <p:nvPr/>
          </p:nvSpPr>
          <p:spPr>
            <a:xfrm>
              <a:off x="895028" y="1772816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55" name="Arrondir un rectangle avec un coin du même côté 554"/>
            <p:cNvSpPr/>
            <p:nvPr/>
          </p:nvSpPr>
          <p:spPr>
            <a:xfrm flipV="1">
              <a:off x="895028" y="2276872"/>
              <a:ext cx="216024" cy="576064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528" name="Grouper 555"/>
          <p:cNvGrpSpPr>
            <a:grpSpLocks/>
          </p:cNvGrpSpPr>
          <p:nvPr/>
        </p:nvGrpSpPr>
        <p:grpSpPr bwMode="auto">
          <a:xfrm rot="9360000" flipH="1">
            <a:off x="3379612" y="5376864"/>
            <a:ext cx="40922" cy="142875"/>
            <a:chOff x="895028" y="1772816"/>
            <a:chExt cx="216024" cy="1080120"/>
          </a:xfrm>
        </p:grpSpPr>
        <p:sp>
          <p:nvSpPr>
            <p:cNvPr id="557" name="Arrondir un rectangle avec un coin du même côté 556"/>
            <p:cNvSpPr/>
            <p:nvPr/>
          </p:nvSpPr>
          <p:spPr>
            <a:xfrm>
              <a:off x="891902" y="1777481"/>
              <a:ext cx="216024" cy="576064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58" name="Arrondir un rectangle avec un coin du même côté 557"/>
            <p:cNvSpPr/>
            <p:nvPr/>
          </p:nvSpPr>
          <p:spPr>
            <a:xfrm flipV="1">
              <a:off x="894377" y="2288055"/>
              <a:ext cx="216029" cy="576064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529" name="Grouper 558"/>
          <p:cNvGrpSpPr>
            <a:grpSpLocks/>
          </p:cNvGrpSpPr>
          <p:nvPr/>
        </p:nvGrpSpPr>
        <p:grpSpPr bwMode="auto">
          <a:xfrm rot="9360000" flipV="1">
            <a:off x="3007079" y="5805488"/>
            <a:ext cx="40922" cy="207962"/>
            <a:chOff x="895028" y="1772816"/>
            <a:chExt cx="216024" cy="1080120"/>
          </a:xfrm>
        </p:grpSpPr>
        <p:sp>
          <p:nvSpPr>
            <p:cNvPr id="560" name="Arrondir un rectangle avec un coin du même côté 559"/>
            <p:cNvSpPr/>
            <p:nvPr/>
          </p:nvSpPr>
          <p:spPr>
            <a:xfrm>
              <a:off x="900171" y="1773555"/>
              <a:ext cx="216029" cy="577165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61" name="Arrondir un rectangle avec un coin du même côté 560"/>
            <p:cNvSpPr/>
            <p:nvPr/>
          </p:nvSpPr>
          <p:spPr>
            <a:xfrm flipV="1">
              <a:off x="899716" y="2279209"/>
              <a:ext cx="216024" cy="577165"/>
            </a:xfrm>
            <a:prstGeom prst="round2Same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562" name="Grouper 561"/>
          <p:cNvGrpSpPr/>
          <p:nvPr/>
        </p:nvGrpSpPr>
        <p:grpSpPr>
          <a:xfrm rot="1620000">
            <a:off x="4579453" y="5957664"/>
            <a:ext cx="128014" cy="72008"/>
            <a:chOff x="1111052" y="1484784"/>
            <a:chExt cx="432048" cy="288032"/>
          </a:xfrm>
          <a:solidFill>
            <a:srgbClr val="FCD5B5"/>
          </a:solidFill>
        </p:grpSpPr>
        <p:sp>
          <p:nvSpPr>
            <p:cNvPr id="563" name="Ellipse 562"/>
            <p:cNvSpPr/>
            <p:nvPr/>
          </p:nvSpPr>
          <p:spPr>
            <a:xfrm>
              <a:off x="1111052" y="1484784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64" name="Ellipse 563"/>
            <p:cNvSpPr/>
            <p:nvPr/>
          </p:nvSpPr>
          <p:spPr>
            <a:xfrm>
              <a:off x="1255068" y="1484784"/>
              <a:ext cx="288032" cy="28803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6531" name="Grouper 564"/>
          <p:cNvGrpSpPr>
            <a:grpSpLocks/>
          </p:cNvGrpSpPr>
          <p:nvPr/>
        </p:nvGrpSpPr>
        <p:grpSpPr bwMode="auto">
          <a:xfrm rot="-3780000">
            <a:off x="2829808" y="4917371"/>
            <a:ext cx="142875" cy="64911"/>
            <a:chOff x="1111052" y="1484784"/>
            <a:chExt cx="432048" cy="288032"/>
          </a:xfrm>
        </p:grpSpPr>
        <p:sp>
          <p:nvSpPr>
            <p:cNvPr id="566" name="Ellipse 565"/>
            <p:cNvSpPr/>
            <p:nvPr/>
          </p:nvSpPr>
          <p:spPr>
            <a:xfrm>
              <a:off x="1112201" y="1482684"/>
              <a:ext cx="288032" cy="288032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67" name="Ellipse 566"/>
            <p:cNvSpPr/>
            <p:nvPr/>
          </p:nvSpPr>
          <p:spPr>
            <a:xfrm>
              <a:off x="1256022" y="1478461"/>
              <a:ext cx="288032" cy="288032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54" name="Flèche vers la droite 153"/>
          <p:cNvSpPr/>
          <p:nvPr/>
        </p:nvSpPr>
        <p:spPr>
          <a:xfrm rot="3840000">
            <a:off x="1328648" y="4245539"/>
            <a:ext cx="2899751" cy="600528"/>
          </a:xfrm>
          <a:prstGeom prst="rightArrow">
            <a:avLst/>
          </a:prstGeom>
          <a:gradFill flip="none" rotWithShape="1">
            <a:gsLst>
              <a:gs pos="42000">
                <a:schemeClr val="tx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99000">
                <a:srgbClr val="FF000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294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bg1"/>
                </a:solidFill>
              </a:rPr>
              <a:t>Tuyên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bố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815" y="1600200"/>
            <a:ext cx="8775035" cy="4525963"/>
          </a:xfrm>
        </p:spPr>
        <p:txBody>
          <a:bodyPr/>
          <a:lstStyle/>
          <a:p>
            <a:pPr>
              <a:buNone/>
            </a:pPr>
            <a:r>
              <a:rPr lang="en-GB" sz="28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Chuyên</a:t>
            </a:r>
            <a:r>
              <a:rPr lang="en-GB" sz="28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gia</a:t>
            </a:r>
            <a:r>
              <a:rPr lang="en-GB" sz="28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/</a:t>
            </a:r>
            <a:r>
              <a:rPr lang="en-GB" sz="28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cố</a:t>
            </a:r>
            <a:r>
              <a:rPr lang="en-GB" sz="28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vấn</a:t>
            </a:r>
            <a:r>
              <a:rPr lang="en-GB" sz="28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hoặc</a:t>
            </a:r>
            <a:r>
              <a:rPr lang="en-GB" sz="28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bài</a:t>
            </a:r>
            <a:r>
              <a:rPr lang="en-GB" sz="28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nói</a:t>
            </a:r>
            <a:r>
              <a:rPr lang="en-GB" sz="28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cho</a:t>
            </a:r>
            <a:r>
              <a:rPr lang="en-GB" sz="28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các</a:t>
            </a:r>
            <a:r>
              <a:rPr lang="en-GB" sz="28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công</a:t>
            </a:r>
            <a:r>
              <a:rPr lang="en-GB" sz="28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ty</a:t>
            </a:r>
            <a:r>
              <a:rPr lang="en-GB" sz="28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sau</a:t>
            </a:r>
            <a:r>
              <a:rPr lang="en-GB" sz="28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:</a:t>
            </a:r>
            <a:endParaRPr lang="en-GB" sz="2800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/>
            <a:r>
              <a:rPr lang="en-GB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Astellas</a:t>
            </a:r>
            <a:endParaRPr lang="en-GB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/>
            <a:r>
              <a:rPr lang="en-GB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Astra-Zeneca</a:t>
            </a:r>
          </a:p>
          <a:p>
            <a:pPr lvl="1"/>
            <a:r>
              <a:rPr lang="en-GB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Basilea</a:t>
            </a:r>
            <a:endParaRPr lang="en-GB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/>
            <a:r>
              <a:rPr lang="en-GB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Merck</a:t>
            </a:r>
            <a:endParaRPr lang="en-GB" dirty="0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lvl="1"/>
            <a:r>
              <a:rPr lang="en-GB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Pfizer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6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xmlns="" val="2254907562"/>
              </p:ext>
            </p:extLst>
          </p:nvPr>
        </p:nvGraphicFramePr>
        <p:xfrm>
          <a:off x="468313" y="1543913"/>
          <a:ext cx="8280400" cy="4621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294794"/>
            <a:ext cx="8226425" cy="731838"/>
          </a:xfrm>
        </p:spPr>
        <p:txBody>
          <a:bodyPr>
            <a:noAutofit/>
          </a:bodyPr>
          <a:lstStyle/>
          <a:p>
            <a:r>
              <a:rPr lang="en-GB" sz="3200" dirty="0" err="1" smtClean="0">
                <a:solidFill>
                  <a:srgbClr val="FFFFFF"/>
                </a:solidFill>
              </a:rPr>
              <a:t>Phẫu</a:t>
            </a:r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</a:rPr>
              <a:t>thuật</a:t>
            </a:r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</a:rPr>
              <a:t>bụng</a:t>
            </a:r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</a:rPr>
              <a:t>là</a:t>
            </a:r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</a:rPr>
              <a:t>yếu</a:t>
            </a:r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</a:rPr>
              <a:t>tố</a:t>
            </a:r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</a:rPr>
              <a:t>nguy</a:t>
            </a:r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</a:rPr>
              <a:t>cơ</a:t>
            </a:r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</a:rPr>
              <a:t>chủ</a:t>
            </a:r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</a:rPr>
              <a:t>yếu</a:t>
            </a:r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</a:rPr>
              <a:t>của</a:t>
            </a:r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</a:rPr>
              <a:t>nhiễm</a:t>
            </a:r>
            <a:r>
              <a:rPr lang="en-GB" sz="3200" dirty="0" smtClean="0">
                <a:solidFill>
                  <a:srgbClr val="FFFFFF"/>
                </a:solidFill>
              </a:rPr>
              <a:t> Candida </a:t>
            </a:r>
            <a:r>
              <a:rPr lang="en-GB" sz="3200" dirty="0" err="1" smtClean="0">
                <a:solidFill>
                  <a:srgbClr val="FFFFFF"/>
                </a:solidFill>
              </a:rPr>
              <a:t>huyết</a:t>
            </a:r>
            <a:endParaRPr lang="en-GB" sz="32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169" y="2477656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RR: 8.7 (1.2–63.5)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3676" y="2935679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RR: 1.8 (0.9–3.4)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9668" y="6125814"/>
            <a:ext cx="7488832" cy="307777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lvl="0" algn="r"/>
            <a:r>
              <a:rPr lang="it-IT" sz="1400" i="1" dirty="0">
                <a:solidFill>
                  <a:srgbClr val="FFFFFF"/>
                </a:solidFill>
              </a:rPr>
              <a:t>Blumberg HM, et al. </a:t>
            </a:r>
            <a:r>
              <a:rPr lang="fr-FR" sz="1400" i="1" dirty="0">
                <a:solidFill>
                  <a:srgbClr val="FFFFFF"/>
                </a:solidFill>
              </a:rPr>
              <a:t>Clin Infect Dis 2001;33:177–86</a:t>
            </a:r>
            <a:endParaRPr lang="it-IT" sz="1400" i="1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592" y="112474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 smtClean="0">
                <a:solidFill>
                  <a:srgbClr val="FFFFFF"/>
                </a:solidFill>
              </a:rPr>
              <a:t>Số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liệu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từ</a:t>
            </a:r>
            <a:r>
              <a:rPr lang="en-GB" dirty="0" smtClean="0">
                <a:solidFill>
                  <a:srgbClr val="FFFFFF"/>
                </a:solidFill>
              </a:rPr>
              <a:t> 4276 HSTC </a:t>
            </a:r>
            <a:r>
              <a:rPr lang="en-GB" dirty="0" err="1" smtClean="0">
                <a:solidFill>
                  <a:srgbClr val="FFFFFF"/>
                </a:solidFill>
              </a:rPr>
              <a:t>ngoại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khoa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16585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smtClean="0">
                <a:solidFill>
                  <a:srgbClr val="FFFFFF"/>
                </a:solidFill>
              </a:rPr>
              <a:t>* </a:t>
            </a:r>
            <a:r>
              <a:rPr lang="en-GB" sz="1400" dirty="0" err="1" smtClean="0">
                <a:solidFill>
                  <a:srgbClr val="FFFFFF"/>
                </a:solidFill>
              </a:rPr>
              <a:t>Số</a:t>
            </a:r>
            <a:r>
              <a:rPr lang="en-GB" sz="1400" dirty="0" smtClean="0">
                <a:solidFill>
                  <a:srgbClr val="FFFFFF"/>
                </a:solidFill>
              </a:rPr>
              <a:t> ca </a:t>
            </a:r>
            <a:r>
              <a:rPr lang="en-GB" sz="1400" dirty="0" err="1" smtClean="0">
                <a:solidFill>
                  <a:srgbClr val="FFFFFF"/>
                </a:solidFill>
              </a:rPr>
              <a:t>nhiễm</a:t>
            </a:r>
            <a:r>
              <a:rPr lang="en-GB" sz="1400" dirty="0" smtClean="0">
                <a:solidFill>
                  <a:srgbClr val="FFFFFF"/>
                </a:solidFill>
              </a:rPr>
              <a:t> Candida </a:t>
            </a:r>
            <a:r>
              <a:rPr lang="en-GB" sz="1400" dirty="0" err="1" smtClean="0">
                <a:solidFill>
                  <a:srgbClr val="FFFFFF"/>
                </a:solidFill>
              </a:rPr>
              <a:t>huyết</a:t>
            </a: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</a:rPr>
              <a:t>trong</a:t>
            </a:r>
            <a:r>
              <a:rPr lang="en-GB" sz="1400" dirty="0" smtClean="0">
                <a:solidFill>
                  <a:srgbClr val="FFFFFF"/>
                </a:solidFill>
              </a:rPr>
              <a:t> 1000 </a:t>
            </a:r>
            <a:r>
              <a:rPr lang="en-GB" sz="1400" dirty="0" err="1" smtClean="0">
                <a:solidFill>
                  <a:srgbClr val="FFFFFF"/>
                </a:solidFill>
              </a:rPr>
              <a:t>ngày</a:t>
            </a: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</a:rPr>
              <a:t>giường</a:t>
            </a:r>
            <a:r>
              <a:rPr lang="en-GB" sz="1400" dirty="0" smtClean="0">
                <a:solidFill>
                  <a:srgbClr val="FFFFFF"/>
                </a:solidFill>
              </a:rPr>
              <a:t> ở SICU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4084" y="3383280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RR: 0.6 (0.1–2.6)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65524" y="3846434"/>
            <a:ext cx="1556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RR: 0.7 (0.2–1.9)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2036" y="4293096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RR: 0.4 (0.1–1.8)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1960" y="4740384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RR: 0.2 (0.1–0.7)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94124" y="5198720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RR: 0.5 (0.2–1.2)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8540" y="5646008"/>
            <a:ext cx="1556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RR: 0.5 (0.2–1.7)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4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235444"/>
            <a:ext cx="8226425" cy="731838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FFFFFF"/>
                </a:solidFill>
              </a:rPr>
              <a:t/>
            </a:r>
            <a:br>
              <a:rPr lang="en-GB" sz="3200" dirty="0" smtClean="0">
                <a:solidFill>
                  <a:srgbClr val="FFFFFF"/>
                </a:solidFill>
              </a:rPr>
            </a:br>
            <a:r>
              <a:rPr lang="en-GB" sz="3200" dirty="0" err="1" smtClean="0">
                <a:solidFill>
                  <a:srgbClr val="FFFFFF"/>
                </a:solidFill>
              </a:rPr>
              <a:t>Thủng</a:t>
            </a:r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</a:rPr>
              <a:t>đường</a:t>
            </a:r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</a:rPr>
              <a:t>tiêu</a:t>
            </a:r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</a:rPr>
              <a:t>hóa</a:t>
            </a:r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</a:rPr>
              <a:t>tái</a:t>
            </a:r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</a:rPr>
              <a:t>phát</a:t>
            </a:r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</a:rPr>
              <a:t>liên</a:t>
            </a:r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</a:rPr>
              <a:t>quan</a:t>
            </a:r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</a:rPr>
              <a:t>đến</a:t>
            </a:r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</a:rPr>
              <a:t>nhiễm</a:t>
            </a:r>
            <a:r>
              <a:rPr lang="en-GB" sz="3200" dirty="0" smtClean="0">
                <a:solidFill>
                  <a:srgbClr val="FFFFFF"/>
                </a:solidFill>
              </a:rPr>
              <a:t> Candida ổ </a:t>
            </a:r>
            <a:r>
              <a:rPr lang="en-GB" sz="3200" dirty="0" err="1" smtClean="0">
                <a:solidFill>
                  <a:srgbClr val="FFFFFF"/>
                </a:solidFill>
              </a:rPr>
              <a:t>bụng</a:t>
            </a:r>
            <a:endParaRPr lang="en-GB" sz="32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xmlns="" val="362955401"/>
              </p:ext>
            </p:extLst>
          </p:nvPr>
        </p:nvGraphicFramePr>
        <p:xfrm>
          <a:off x="468313" y="1772816"/>
          <a:ext cx="8280400" cy="439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655168" y="6433591"/>
            <a:ext cx="7488832" cy="307777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r"/>
            <a:r>
              <a:rPr lang="en-GB" sz="1400" i="1" dirty="0">
                <a:solidFill>
                  <a:srgbClr val="FFFFFF"/>
                </a:solidFill>
              </a:rPr>
              <a:t>Calandra T, Marchetti O. Clin Infect Dis </a:t>
            </a:r>
            <a:r>
              <a:rPr lang="en-GB" sz="1400" i="1" dirty="0" smtClean="0">
                <a:solidFill>
                  <a:srgbClr val="FFFFFF"/>
                </a:solidFill>
              </a:rPr>
              <a:t>2004;39:S185–92</a:t>
            </a:r>
            <a:endParaRPr lang="en-GB" sz="1400" i="1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112474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49 </a:t>
            </a:r>
            <a:r>
              <a:rPr lang="en-GB" dirty="0" smtClean="0">
                <a:solidFill>
                  <a:srgbClr val="FFFFFF"/>
                </a:solidFill>
              </a:rPr>
              <a:t> BN </a:t>
            </a:r>
            <a:r>
              <a:rPr lang="en-GB" dirty="0" err="1" smtClean="0">
                <a:solidFill>
                  <a:srgbClr val="FFFFFF"/>
                </a:solidFill>
              </a:rPr>
              <a:t>phẫu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thuật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cấy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dịch</a:t>
            </a:r>
            <a:r>
              <a:rPr lang="en-GB" dirty="0" smtClean="0">
                <a:solidFill>
                  <a:srgbClr val="FFFFFF"/>
                </a:solidFill>
              </a:rPr>
              <a:t> ổ </a:t>
            </a:r>
            <a:r>
              <a:rPr lang="en-GB" dirty="0" err="1" smtClean="0">
                <a:solidFill>
                  <a:srgbClr val="FFFFFF"/>
                </a:solidFill>
              </a:rPr>
              <a:t>bụng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có</a:t>
            </a:r>
            <a:r>
              <a:rPr lang="en-GB" dirty="0" smtClean="0">
                <a:solidFill>
                  <a:srgbClr val="FFFFFF"/>
                </a:solidFill>
              </a:rPr>
              <a:t> Candida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9580" y="3068960"/>
            <a:ext cx="777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FFFF"/>
                </a:solidFill>
              </a:rPr>
              <a:t>p=0.005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5221" y="3068960"/>
            <a:ext cx="777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FFFF"/>
                </a:solidFill>
              </a:rPr>
              <a:t>p&lt;0.001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28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5667" y="2666961"/>
            <a:ext cx="8226425" cy="731838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/>
            </a:r>
            <a:br>
              <a:rPr lang="fr-FR" dirty="0" smtClean="0">
                <a:solidFill>
                  <a:srgbClr val="FFFFFF"/>
                </a:solidFill>
              </a:rPr>
            </a:br>
            <a:r>
              <a:rPr lang="fr-FR" dirty="0" err="1" smtClean="0">
                <a:solidFill>
                  <a:srgbClr val="FFFFFF"/>
                </a:solidFill>
              </a:rPr>
              <a:t>Chẩn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đoán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sớm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nhiễm</a:t>
            </a:r>
            <a:r>
              <a:rPr lang="fr-FR" dirty="0" smtClean="0">
                <a:solidFill>
                  <a:srgbClr val="FFFFFF"/>
                </a:solidFill>
              </a:rPr>
              <a:t> Candida</a:t>
            </a:r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2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8313" y="354148"/>
            <a:ext cx="8226425" cy="731838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FFFFFF"/>
                </a:solidFill>
              </a:rPr>
              <a:t/>
            </a:r>
            <a:br>
              <a:rPr lang="en-GB" sz="3600" dirty="0" smtClean="0">
                <a:solidFill>
                  <a:srgbClr val="FFFFFF"/>
                </a:solidFill>
              </a:rPr>
            </a:br>
            <a:r>
              <a:rPr lang="en-GB" sz="3600" dirty="0" err="1" smtClean="0">
                <a:solidFill>
                  <a:srgbClr val="FFFFFF"/>
                </a:solidFill>
              </a:rPr>
              <a:t>Chẩn</a:t>
            </a:r>
            <a:r>
              <a:rPr lang="en-GB" sz="3600" dirty="0" smtClean="0">
                <a:solidFill>
                  <a:srgbClr val="FFFFFF"/>
                </a:solidFill>
              </a:rPr>
              <a:t> </a:t>
            </a:r>
            <a:r>
              <a:rPr lang="en-GB" sz="3600" dirty="0" err="1" smtClean="0">
                <a:solidFill>
                  <a:srgbClr val="FFFFFF"/>
                </a:solidFill>
              </a:rPr>
              <a:t>đoán</a:t>
            </a:r>
            <a:r>
              <a:rPr lang="en-GB" sz="3600" dirty="0" smtClean="0">
                <a:solidFill>
                  <a:srgbClr val="FFFFFF"/>
                </a:solidFill>
              </a:rPr>
              <a:t> </a:t>
            </a:r>
            <a:r>
              <a:rPr lang="en-GB" sz="3600" dirty="0" err="1" smtClean="0">
                <a:solidFill>
                  <a:srgbClr val="FFFFFF"/>
                </a:solidFill>
              </a:rPr>
              <a:t>nhiễm</a:t>
            </a:r>
            <a:r>
              <a:rPr lang="en-GB" sz="3600" dirty="0" smtClean="0">
                <a:solidFill>
                  <a:srgbClr val="FFFFFF"/>
                </a:solidFill>
              </a:rPr>
              <a:t> Candida </a:t>
            </a:r>
            <a:r>
              <a:rPr lang="en-GB" sz="3600" dirty="0" err="1" smtClean="0">
                <a:solidFill>
                  <a:srgbClr val="FFFFFF"/>
                </a:solidFill>
              </a:rPr>
              <a:t>tạng</a:t>
            </a:r>
            <a:r>
              <a:rPr lang="en-GB" sz="3600" dirty="0" smtClean="0">
                <a:solidFill>
                  <a:srgbClr val="FFFFFF"/>
                </a:solidFill>
              </a:rPr>
              <a:t> </a:t>
            </a:r>
            <a:br>
              <a:rPr lang="en-GB" sz="3600" dirty="0" smtClean="0">
                <a:solidFill>
                  <a:srgbClr val="FFFFFF"/>
                </a:solidFill>
              </a:rPr>
            </a:br>
            <a:r>
              <a:rPr lang="en-GB" sz="3600" dirty="0" err="1" smtClean="0">
                <a:solidFill>
                  <a:srgbClr val="FFFFFF"/>
                </a:solidFill>
              </a:rPr>
              <a:t>luôn</a:t>
            </a:r>
            <a:r>
              <a:rPr lang="en-GB" sz="3600" dirty="0" smtClean="0">
                <a:solidFill>
                  <a:srgbClr val="FFFFFF"/>
                </a:solidFill>
              </a:rPr>
              <a:t> </a:t>
            </a:r>
            <a:r>
              <a:rPr lang="en-GB" sz="3600" dirty="0" err="1" smtClean="0">
                <a:solidFill>
                  <a:srgbClr val="FFFFFF"/>
                </a:solidFill>
              </a:rPr>
              <a:t>khó</a:t>
            </a:r>
            <a:r>
              <a:rPr lang="en-GB" sz="3600" dirty="0" smtClean="0">
                <a:solidFill>
                  <a:srgbClr val="FFFFFF"/>
                </a:solidFill>
              </a:rPr>
              <a:t> </a:t>
            </a:r>
            <a:r>
              <a:rPr lang="en-GB" sz="3600" dirty="0" err="1" smtClean="0">
                <a:solidFill>
                  <a:srgbClr val="FFFFFF"/>
                </a:solidFill>
              </a:rPr>
              <a:t>khăn</a:t>
            </a:r>
            <a:endParaRPr lang="en-GB" sz="3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07818" y="1196752"/>
            <a:ext cx="8739909" cy="4968875"/>
          </a:xfrm>
        </p:spPr>
        <p:txBody>
          <a:bodyPr>
            <a:normAutofit/>
          </a:bodyPr>
          <a:lstStyle/>
          <a:p>
            <a:pPr algn="just"/>
            <a:r>
              <a:rPr lang="en-GB" dirty="0" err="1" smtClean="0">
                <a:solidFill>
                  <a:srgbClr val="FFFFFF"/>
                </a:solidFill>
              </a:rPr>
              <a:t>Những</a:t>
            </a:r>
            <a:r>
              <a:rPr lang="en-GB" dirty="0" smtClean="0">
                <a:solidFill>
                  <a:srgbClr val="FFFFFF"/>
                </a:solidFill>
              </a:rPr>
              <a:t> XN </a:t>
            </a:r>
            <a:r>
              <a:rPr lang="en-GB" dirty="0" err="1" smtClean="0">
                <a:solidFill>
                  <a:srgbClr val="FFFFFF"/>
                </a:solidFill>
              </a:rPr>
              <a:t>nấm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hiện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hành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chưa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cho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phép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chẩn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đoán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đúng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lúc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để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bắt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đầu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điều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trị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sớm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baseline="30000" dirty="0" smtClean="0">
                <a:solidFill>
                  <a:srgbClr val="FFFFFF"/>
                </a:solidFill>
              </a:rPr>
              <a:t>1</a:t>
            </a:r>
          </a:p>
          <a:p>
            <a:pPr algn="just"/>
            <a:r>
              <a:rPr lang="en-GB" dirty="0" err="1" smtClean="0">
                <a:solidFill>
                  <a:srgbClr val="FFFFFF"/>
                </a:solidFill>
              </a:rPr>
              <a:t>Cấy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máu</a:t>
            </a:r>
            <a:endParaRPr lang="en-GB" baseline="30000" dirty="0" smtClean="0">
              <a:solidFill>
                <a:srgbClr val="FFFFFF"/>
              </a:solidFill>
            </a:endParaRPr>
          </a:p>
          <a:p>
            <a:pPr lvl="1" algn="just"/>
            <a:r>
              <a:rPr lang="en-GB" dirty="0" err="1" smtClean="0">
                <a:solidFill>
                  <a:srgbClr val="FFFFFF"/>
                </a:solidFill>
              </a:rPr>
              <a:t>Độ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nhạy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thấp</a:t>
            </a:r>
            <a:r>
              <a:rPr lang="en-GB" dirty="0" smtClean="0">
                <a:solidFill>
                  <a:srgbClr val="FFFFFF"/>
                </a:solidFill>
              </a:rPr>
              <a:t> (40–75%)</a:t>
            </a:r>
            <a:r>
              <a:rPr lang="en-GB" baseline="30000" dirty="0" smtClean="0">
                <a:solidFill>
                  <a:srgbClr val="FFFFFF"/>
                </a:solidFill>
              </a:rPr>
              <a:t>2,3</a:t>
            </a:r>
          </a:p>
          <a:p>
            <a:pPr lvl="1" algn="just"/>
            <a:r>
              <a:rPr lang="en-GB" dirty="0" err="1" smtClean="0">
                <a:solidFill>
                  <a:srgbClr val="FFFFFF"/>
                </a:solidFill>
              </a:rPr>
              <a:t>Là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thiết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yếu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trong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chẩn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đoán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nhiễm</a:t>
            </a:r>
            <a:r>
              <a:rPr lang="en-GB" dirty="0" smtClean="0">
                <a:solidFill>
                  <a:srgbClr val="FFFFFF"/>
                </a:solidFill>
              </a:rPr>
              <a:t> Candida </a:t>
            </a:r>
            <a:r>
              <a:rPr lang="en-GB" dirty="0" err="1" smtClean="0">
                <a:solidFill>
                  <a:srgbClr val="FFFFFF"/>
                </a:solidFill>
              </a:rPr>
              <a:t>huyết</a:t>
            </a:r>
            <a:r>
              <a:rPr lang="en-GB" dirty="0" smtClean="0">
                <a:solidFill>
                  <a:srgbClr val="FFFFFF"/>
                </a:solidFill>
              </a:rPr>
              <a:t>, </a:t>
            </a:r>
            <a:r>
              <a:rPr lang="en-GB" dirty="0" err="1" smtClean="0">
                <a:solidFill>
                  <a:srgbClr val="FFFFFF"/>
                </a:solidFill>
              </a:rPr>
              <a:t>nhưng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không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đủ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nhanh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để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chẩn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đoán</a:t>
            </a:r>
            <a:r>
              <a:rPr lang="en-GB" dirty="0" smtClean="0">
                <a:solidFill>
                  <a:srgbClr val="FFFFFF"/>
                </a:solidFill>
              </a:rPr>
              <a:t> sớm</a:t>
            </a:r>
            <a:r>
              <a:rPr lang="en-GB" baseline="30000" dirty="0" smtClean="0">
                <a:solidFill>
                  <a:srgbClr val="FFFFFF"/>
                </a:solidFill>
              </a:rPr>
              <a:t>3</a:t>
            </a:r>
          </a:p>
          <a:p>
            <a:pPr algn="just"/>
            <a:r>
              <a:rPr lang="en-GB" dirty="0" smtClean="0">
                <a:solidFill>
                  <a:srgbClr val="FFFFFF"/>
                </a:solidFill>
              </a:rPr>
              <a:t>Beta-D-glucan</a:t>
            </a:r>
          </a:p>
          <a:p>
            <a:pPr lvl="1" algn="just"/>
            <a:r>
              <a:rPr lang="en-GB" dirty="0" err="1" smtClean="0">
                <a:solidFill>
                  <a:srgbClr val="FFFFFF"/>
                </a:solidFill>
              </a:rPr>
              <a:t>Dương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tính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giả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sz="1900" dirty="0" smtClean="0">
                <a:solidFill>
                  <a:srgbClr val="FFFFFF"/>
                </a:solidFill>
              </a:rPr>
              <a:t>(albumin, gauzes</a:t>
            </a:r>
            <a:r>
              <a:rPr lang="en-GB" sz="1900" dirty="0">
                <a:solidFill>
                  <a:srgbClr val="FFFFFF"/>
                </a:solidFill>
              </a:rPr>
              <a:t>, </a:t>
            </a:r>
            <a:r>
              <a:rPr lang="en-GB" sz="1900" dirty="0" smtClean="0">
                <a:solidFill>
                  <a:srgbClr val="FFFFFF"/>
                </a:solidFill>
              </a:rPr>
              <a:t>immunoglobulins, haemodialysis)</a:t>
            </a:r>
            <a:r>
              <a:rPr lang="en-GB" baseline="30000" dirty="0" smtClean="0">
                <a:solidFill>
                  <a:srgbClr val="FFFFFF"/>
                </a:solidFill>
              </a:rPr>
              <a:t>3</a:t>
            </a:r>
            <a:endParaRPr lang="en-GB" dirty="0" smtClean="0">
              <a:solidFill>
                <a:srgbClr val="FFFFFF"/>
              </a:solidFill>
            </a:endParaRPr>
          </a:p>
          <a:p>
            <a:pPr algn="just"/>
            <a:r>
              <a:rPr lang="en-GB" dirty="0" smtClean="0">
                <a:solidFill>
                  <a:srgbClr val="FFFFFF"/>
                </a:solidFill>
              </a:rPr>
              <a:t>PCR</a:t>
            </a:r>
          </a:p>
          <a:p>
            <a:pPr lvl="1" algn="just"/>
            <a:r>
              <a:rPr lang="en-GB" dirty="0" err="1" smtClean="0">
                <a:solidFill>
                  <a:srgbClr val="FFFFFF"/>
                </a:solidFill>
              </a:rPr>
              <a:t>Chưa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được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chuẩn</a:t>
            </a:r>
            <a:r>
              <a:rPr lang="en-GB" dirty="0" smtClean="0">
                <a:solidFill>
                  <a:srgbClr val="FFFFFF"/>
                </a:solidFill>
              </a:rPr>
              <a:t> hóa</a:t>
            </a:r>
            <a:r>
              <a:rPr lang="en-GB" baseline="30000" dirty="0" smtClean="0">
                <a:solidFill>
                  <a:srgbClr val="FFFFFF"/>
                </a:solidFill>
              </a:rPr>
              <a:t>3</a:t>
            </a:r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5168" y="6002704"/>
            <a:ext cx="7488832" cy="738664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marL="342900" indent="-342900" algn="r">
              <a:buFont typeface="+mj-lt"/>
              <a:buAutoNum type="arabicPeriod"/>
            </a:pPr>
            <a:r>
              <a:rPr lang="en-GB" sz="1400" dirty="0" smtClean="0">
                <a:solidFill>
                  <a:srgbClr val="FFFFFF"/>
                </a:solidFill>
              </a:rPr>
              <a:t>Cornely OA, et al. </a:t>
            </a:r>
            <a:r>
              <a:rPr lang="en-GB" sz="1400" i="1" dirty="0" smtClean="0">
                <a:solidFill>
                  <a:srgbClr val="FFFFFF"/>
                </a:solidFill>
              </a:rPr>
              <a:t>Clin </a:t>
            </a:r>
            <a:r>
              <a:rPr lang="en-GB" sz="1400" i="1" dirty="0">
                <a:solidFill>
                  <a:srgbClr val="FFFFFF"/>
                </a:solidFill>
              </a:rPr>
              <a:t>Microbiol Infect </a:t>
            </a:r>
            <a:r>
              <a:rPr lang="en-GB" sz="1400" dirty="0" smtClean="0">
                <a:solidFill>
                  <a:srgbClr val="FFFFFF"/>
                </a:solidFill>
              </a:rPr>
              <a:t>2012;18(Suppl</a:t>
            </a:r>
            <a:r>
              <a:rPr lang="en-GB" sz="1400" dirty="0">
                <a:solidFill>
                  <a:srgbClr val="FFFFFF"/>
                </a:solidFill>
              </a:rPr>
              <a:t>. 7</a:t>
            </a:r>
            <a:r>
              <a:rPr lang="en-GB" sz="1400" dirty="0" smtClean="0">
                <a:solidFill>
                  <a:srgbClr val="FFFFFF"/>
                </a:solidFill>
              </a:rPr>
              <a:t>):19–37</a:t>
            </a:r>
          </a:p>
          <a:p>
            <a:pPr marL="342900" indent="-342900" algn="r">
              <a:buFont typeface="+mj-lt"/>
              <a:buAutoNum type="arabicPeriod"/>
            </a:pPr>
            <a:r>
              <a:rPr lang="en-GB" sz="1400" dirty="0" smtClean="0">
                <a:solidFill>
                  <a:srgbClr val="FFFFFF"/>
                </a:solidFill>
              </a:rPr>
              <a:t>Calandra </a:t>
            </a:r>
            <a:r>
              <a:rPr lang="en-GB" sz="1400" dirty="0">
                <a:solidFill>
                  <a:srgbClr val="FFFFFF"/>
                </a:solidFill>
              </a:rPr>
              <a:t>T, Marchetti O. </a:t>
            </a:r>
            <a:r>
              <a:rPr lang="en-GB" sz="1400" i="1" dirty="0">
                <a:solidFill>
                  <a:srgbClr val="FFFFFF"/>
                </a:solidFill>
              </a:rPr>
              <a:t>Clin Infect Dis</a:t>
            </a:r>
            <a:r>
              <a:rPr lang="en-GB" sz="1400" dirty="0">
                <a:solidFill>
                  <a:srgbClr val="FFFFFF"/>
                </a:solidFill>
              </a:rPr>
              <a:t> 2004;39(S4):</a:t>
            </a:r>
            <a:r>
              <a:rPr lang="en-GB" sz="1400" dirty="0" smtClean="0">
                <a:solidFill>
                  <a:srgbClr val="FFFFFF"/>
                </a:solidFill>
              </a:rPr>
              <a:t>S185–92</a:t>
            </a:r>
          </a:p>
          <a:p>
            <a:pPr marL="342900" indent="-342900" algn="r">
              <a:buFont typeface="+mj-lt"/>
              <a:buAutoNum type="arabicPeriod"/>
            </a:pPr>
            <a:r>
              <a:rPr lang="en-GB" sz="1400" dirty="0" smtClean="0">
                <a:solidFill>
                  <a:srgbClr val="FFFFFF"/>
                </a:solidFill>
              </a:rPr>
              <a:t>Cuenca-Estrella M, </a:t>
            </a:r>
            <a:r>
              <a:rPr lang="en-GB" sz="1400" dirty="0">
                <a:solidFill>
                  <a:srgbClr val="FFFFFF"/>
                </a:solidFill>
              </a:rPr>
              <a:t>et al. </a:t>
            </a:r>
            <a:r>
              <a:rPr lang="en-GB" sz="1400" i="1" dirty="0">
                <a:solidFill>
                  <a:srgbClr val="FFFFFF"/>
                </a:solidFill>
              </a:rPr>
              <a:t>Clin Microbiol Infect </a:t>
            </a:r>
            <a:r>
              <a:rPr lang="en-GB" sz="1400" dirty="0">
                <a:solidFill>
                  <a:srgbClr val="FFFFFF"/>
                </a:solidFill>
              </a:rPr>
              <a:t>2012;18(Suppl. 7</a:t>
            </a:r>
            <a:r>
              <a:rPr lang="en-GB" sz="1400" dirty="0" smtClean="0">
                <a:solidFill>
                  <a:srgbClr val="FFFFFF"/>
                </a:solidFill>
              </a:rPr>
              <a:t>):9–18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Image 2" descr="CART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73590"/>
          <a:stretch/>
        </p:blipFill>
        <p:spPr bwMode="auto">
          <a:xfrm>
            <a:off x="103031" y="2845943"/>
            <a:ext cx="8937938" cy="109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itre 1"/>
          <p:cNvSpPr txBox="1">
            <a:spLocks/>
          </p:cNvSpPr>
          <p:nvPr/>
        </p:nvSpPr>
        <p:spPr bwMode="auto">
          <a:xfrm>
            <a:off x="203200" y="112250"/>
            <a:ext cx="8940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1" tIns="44442" rIns="90471" bIns="44442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dirty="0" err="1" smtClean="0">
                <a:solidFill>
                  <a:srgbClr val="FFFFFF"/>
                </a:solidFill>
                <a:latin typeface="Arial" pitchFamily="34" charset="0"/>
              </a:rPr>
              <a:t>Giá</a:t>
            </a:r>
            <a:r>
              <a:rPr lang="en-GB" sz="4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GB" sz="4000" dirty="0" err="1" smtClean="0">
                <a:solidFill>
                  <a:srgbClr val="FFFFFF"/>
                </a:solidFill>
                <a:latin typeface="Arial" pitchFamily="34" charset="0"/>
              </a:rPr>
              <a:t>trị</a:t>
            </a:r>
            <a:r>
              <a:rPr lang="en-GB" sz="4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GB" sz="4000" dirty="0" err="1" smtClean="0">
                <a:solidFill>
                  <a:srgbClr val="FFFFFF"/>
                </a:solidFill>
                <a:latin typeface="Arial" pitchFamily="34" charset="0"/>
              </a:rPr>
              <a:t>tranh</a:t>
            </a:r>
            <a:r>
              <a:rPr lang="en-GB" sz="4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GB" sz="4000" dirty="0" err="1" smtClean="0">
                <a:solidFill>
                  <a:srgbClr val="FFFFFF"/>
                </a:solidFill>
                <a:latin typeface="Arial" pitchFamily="34" charset="0"/>
              </a:rPr>
              <a:t>cãi</a:t>
            </a:r>
            <a:r>
              <a:rPr lang="en-GB" sz="4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GB" sz="4000" dirty="0" err="1" smtClean="0">
                <a:solidFill>
                  <a:srgbClr val="FFFFFF"/>
                </a:solidFill>
                <a:latin typeface="Arial" pitchFamily="34" charset="0"/>
              </a:rPr>
              <a:t>của</a:t>
            </a:r>
            <a:r>
              <a:rPr lang="en-GB" sz="40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en-GB" sz="4000" dirty="0" err="1" smtClean="0">
                <a:solidFill>
                  <a:srgbClr val="FFFFFF"/>
                </a:solidFill>
                <a:latin typeface="Arial" pitchFamily="34" charset="0"/>
              </a:rPr>
              <a:t>các</a:t>
            </a:r>
            <a:r>
              <a:rPr lang="en-GB" sz="4000" dirty="0" smtClean="0">
                <a:solidFill>
                  <a:srgbClr val="FFFFFF"/>
                </a:solidFill>
                <a:latin typeface="Arial" pitchFamily="34" charset="0"/>
              </a:rPr>
              <a:t> Biomarker</a:t>
            </a:r>
            <a:endParaRPr lang="en-GB" sz="40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125117" y="3953568"/>
            <a:ext cx="8847787" cy="806728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24" tIns="45712" rIns="91424" bIns="4571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203200" y="959123"/>
            <a:ext cx="8747617" cy="193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FFFFFF"/>
                </a:solidFill>
                <a:ea typeface="MS PGothic" pitchFamily="34" charset="-128"/>
              </a:rPr>
              <a:t>176  </a:t>
            </a:r>
            <a:r>
              <a:rPr lang="en-GB" sz="2400" dirty="0" smtClean="0">
                <a:solidFill>
                  <a:srgbClr val="FFFFFF"/>
                </a:solidFill>
                <a:ea typeface="MS PGothic" pitchFamily="34" charset="-128"/>
              </a:rPr>
              <a:t>BN HSTC </a:t>
            </a:r>
            <a:r>
              <a:rPr lang="en-GB" sz="2400" dirty="0" err="1" smtClean="0">
                <a:solidFill>
                  <a:srgbClr val="FFFFFF"/>
                </a:solidFill>
                <a:ea typeface="MS PGothic" pitchFamily="34" charset="-128"/>
              </a:rPr>
              <a:t>không</a:t>
            </a:r>
            <a:r>
              <a:rPr lang="en-GB" sz="2400" dirty="0" smtClean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  <a:ea typeface="MS PGothic" pitchFamily="34" charset="-128"/>
              </a:rPr>
              <a:t>có</a:t>
            </a:r>
            <a:r>
              <a:rPr lang="en-GB" sz="2400" dirty="0" smtClean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  <a:ea typeface="MS PGothic" pitchFamily="34" charset="-128"/>
              </a:rPr>
              <a:t>giảm</a:t>
            </a:r>
            <a:r>
              <a:rPr lang="en-GB" sz="2400" dirty="0" smtClean="0">
                <a:solidFill>
                  <a:srgbClr val="FFFFFF"/>
                </a:solidFill>
                <a:ea typeface="MS PGothic" pitchFamily="34" charset="-128"/>
              </a:rPr>
              <a:t> BC </a:t>
            </a:r>
            <a:r>
              <a:rPr lang="en-GB" sz="2400" dirty="0" err="1" smtClean="0">
                <a:solidFill>
                  <a:srgbClr val="FFFFFF"/>
                </a:solidFill>
                <a:ea typeface="MS PGothic" pitchFamily="34" charset="-128"/>
              </a:rPr>
              <a:t>hạt</a:t>
            </a:r>
            <a:r>
              <a:rPr lang="en-GB" sz="2400" dirty="0" smtClean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  <a:ea typeface="MS PGothic" pitchFamily="34" charset="-128"/>
              </a:rPr>
              <a:t>có</a:t>
            </a:r>
            <a:r>
              <a:rPr lang="en-GB" sz="2400" dirty="0" smtClean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  <a:ea typeface="MS PGothic" pitchFamily="34" charset="-128"/>
              </a:rPr>
              <a:t>tình</a:t>
            </a:r>
            <a:r>
              <a:rPr lang="en-GB" sz="2400" dirty="0" smtClean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  <a:ea typeface="MS PGothic" pitchFamily="34" charset="-128"/>
              </a:rPr>
              <a:t>trạng</a:t>
            </a:r>
            <a:r>
              <a:rPr lang="en-GB" sz="2400" dirty="0" smtClean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  <a:ea typeface="MS PGothic" pitchFamily="34" charset="-128"/>
              </a:rPr>
              <a:t>bụng</a:t>
            </a:r>
            <a:r>
              <a:rPr lang="en-GB" sz="2400" dirty="0" smtClean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  <a:ea typeface="MS PGothic" pitchFamily="34" charset="-128"/>
              </a:rPr>
              <a:t>nặng</a:t>
            </a:r>
            <a:r>
              <a:rPr lang="en-GB" sz="2400" dirty="0" smtClean="0">
                <a:solidFill>
                  <a:srgbClr val="FFFFFF"/>
                </a:solidFill>
                <a:ea typeface="MS PGothic" pitchFamily="34" charset="-128"/>
              </a:rPr>
              <a:t>. </a:t>
            </a:r>
            <a:endParaRPr lang="en-GB" dirty="0">
              <a:solidFill>
                <a:srgbClr val="FFFFFF"/>
              </a:solidFill>
              <a:ea typeface="MS PGothic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err="1" smtClean="0">
                <a:solidFill>
                  <a:srgbClr val="FFFFFF"/>
                </a:solidFill>
                <a:ea typeface="MS PGothic" pitchFamily="34" charset="-128"/>
              </a:rPr>
              <a:t>Có</a:t>
            </a:r>
            <a:r>
              <a:rPr lang="en-GB" sz="2400" dirty="0" smtClean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  <a:ea typeface="MS PGothic" pitchFamily="34" charset="-128"/>
              </a:rPr>
              <a:t>khuẩn</a:t>
            </a:r>
            <a:r>
              <a:rPr lang="en-GB" sz="2400" dirty="0" smtClean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  <a:ea typeface="MS PGothic" pitchFamily="34" charset="-128"/>
              </a:rPr>
              <a:t>lạc</a:t>
            </a:r>
            <a:r>
              <a:rPr lang="en-GB" sz="2400" dirty="0" smtClean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en-GB" sz="2400" i="1" dirty="0" smtClean="0">
                <a:solidFill>
                  <a:srgbClr val="FFFFFF"/>
                </a:solidFill>
                <a:ea typeface="MS PGothic" pitchFamily="34" charset="-128"/>
              </a:rPr>
              <a:t>Candida</a:t>
            </a:r>
            <a:r>
              <a:rPr lang="en-GB" sz="2400" dirty="0" smtClean="0">
                <a:solidFill>
                  <a:srgbClr val="FFFFFF"/>
                </a:solidFill>
                <a:ea typeface="MS PGothic" pitchFamily="34" charset="-128"/>
              </a:rPr>
              <a:t> ở </a:t>
            </a:r>
            <a:r>
              <a:rPr lang="en-GB" sz="2400" dirty="0" err="1" smtClean="0">
                <a:solidFill>
                  <a:srgbClr val="FFFFFF"/>
                </a:solidFill>
                <a:ea typeface="MS PGothic" pitchFamily="34" charset="-128"/>
              </a:rPr>
              <a:t>một</a:t>
            </a:r>
            <a:r>
              <a:rPr lang="en-GB" sz="2400" dirty="0" smtClean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  <a:ea typeface="MS PGothic" pitchFamily="34" charset="-128"/>
              </a:rPr>
              <a:t>hoặc</a:t>
            </a:r>
            <a:r>
              <a:rPr lang="en-GB" sz="2400" dirty="0" smtClean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  <a:ea typeface="MS PGothic" pitchFamily="34" charset="-128"/>
              </a:rPr>
              <a:t>nhiều</a:t>
            </a:r>
            <a:r>
              <a:rPr lang="en-GB" sz="2400" dirty="0" smtClean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  <a:ea typeface="MS PGothic" pitchFamily="34" charset="-128"/>
              </a:rPr>
              <a:t>nơi</a:t>
            </a:r>
            <a:endParaRPr lang="en-GB" sz="2400" dirty="0">
              <a:solidFill>
                <a:srgbClr val="FFFFFF"/>
              </a:solidFill>
              <a:ea typeface="MS PGothic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err="1" smtClean="0">
                <a:solidFill>
                  <a:srgbClr val="FFFFFF"/>
                </a:solidFill>
                <a:ea typeface="MS PGothic" pitchFamily="34" charset="-128"/>
              </a:rPr>
              <a:t>Có</a:t>
            </a:r>
            <a:r>
              <a:rPr lang="en-GB" sz="2400" dirty="0" smtClean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  <a:ea typeface="MS PGothic" pitchFamily="34" charset="-128"/>
              </a:rPr>
              <a:t>nhiễm</a:t>
            </a:r>
            <a:r>
              <a:rPr lang="en-GB" sz="2400" dirty="0" smtClean="0">
                <a:solidFill>
                  <a:srgbClr val="FFFFFF"/>
                </a:solidFill>
                <a:ea typeface="MS PGothic" pitchFamily="34" charset="-128"/>
              </a:rPr>
              <a:t> Candida </a:t>
            </a:r>
            <a:r>
              <a:rPr lang="en-GB" sz="2400" dirty="0" err="1" smtClean="0">
                <a:solidFill>
                  <a:srgbClr val="FFFFFF"/>
                </a:solidFill>
                <a:ea typeface="MS PGothic" pitchFamily="34" charset="-128"/>
              </a:rPr>
              <a:t>tạng</a:t>
            </a:r>
            <a:endParaRPr lang="en-GB" sz="2400" dirty="0">
              <a:solidFill>
                <a:srgbClr val="FFFFFF"/>
              </a:solidFill>
              <a:ea typeface="MS PGothic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err="1" smtClean="0">
                <a:solidFill>
                  <a:srgbClr val="FFFFFF"/>
                </a:solidFill>
                <a:ea typeface="MS PGothic" pitchFamily="34" charset="-128"/>
              </a:rPr>
              <a:t>Định</a:t>
            </a:r>
            <a:r>
              <a:rPr lang="en-GB" sz="2400" dirty="0" smtClean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  <a:ea typeface="MS PGothic" pitchFamily="34" charset="-128"/>
              </a:rPr>
              <a:t>lượng</a:t>
            </a:r>
            <a:r>
              <a:rPr lang="en-GB" sz="2400" dirty="0" smtClean="0">
                <a:solidFill>
                  <a:srgbClr val="FFFFFF"/>
                </a:solidFill>
                <a:ea typeface="MS PGothic" pitchFamily="34" charset="-128"/>
              </a:rPr>
              <a:t> CRP </a:t>
            </a:r>
            <a:r>
              <a:rPr lang="en-GB" sz="2400" dirty="0" err="1" smtClean="0">
                <a:solidFill>
                  <a:srgbClr val="FFFFFF"/>
                </a:solidFill>
                <a:ea typeface="MS PGothic" pitchFamily="34" charset="-128"/>
              </a:rPr>
              <a:t>và</a:t>
            </a:r>
            <a:r>
              <a:rPr lang="en-GB" sz="2400" dirty="0" smtClean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en-GB" sz="2400" dirty="0" err="1">
                <a:solidFill>
                  <a:srgbClr val="FFFFFF"/>
                </a:solidFill>
                <a:ea typeface="MS PGothic" pitchFamily="34" charset="-128"/>
              </a:rPr>
              <a:t>procalcitonin</a:t>
            </a:r>
            <a:r>
              <a:rPr lang="en-GB" sz="2400" dirty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  <a:ea typeface="MS PGothic" pitchFamily="34" charset="-128"/>
              </a:rPr>
              <a:t>vào</a:t>
            </a:r>
            <a:r>
              <a:rPr lang="en-GB" sz="2400" dirty="0" smtClean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  <a:ea typeface="MS PGothic" pitchFamily="34" charset="-128"/>
              </a:rPr>
              <a:t>ngày</a:t>
            </a:r>
            <a:r>
              <a:rPr lang="en-GB" sz="2400" dirty="0" smtClean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  <a:ea typeface="MS PGothic" pitchFamily="34" charset="-128"/>
              </a:rPr>
              <a:t>thứ</a:t>
            </a:r>
            <a:r>
              <a:rPr lang="en-GB" sz="2400" dirty="0" smtClean="0">
                <a:solidFill>
                  <a:srgbClr val="FFFFFF"/>
                </a:solidFill>
                <a:ea typeface="MS PGothic" pitchFamily="34" charset="-128"/>
              </a:rPr>
              <a:t> 3 </a:t>
            </a:r>
            <a:r>
              <a:rPr lang="en-GB" sz="2400" dirty="0" err="1" smtClean="0">
                <a:solidFill>
                  <a:srgbClr val="FFFFFF"/>
                </a:solidFill>
                <a:ea typeface="MS PGothic" pitchFamily="34" charset="-128"/>
              </a:rPr>
              <a:t>sau</a:t>
            </a:r>
            <a:r>
              <a:rPr lang="en-GB" sz="2400" dirty="0" smtClean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  <a:ea typeface="MS PGothic" pitchFamily="34" charset="-128"/>
              </a:rPr>
              <a:t>khi</a:t>
            </a:r>
            <a:r>
              <a:rPr lang="en-GB" sz="2400" dirty="0" smtClean="0">
                <a:solidFill>
                  <a:srgbClr val="FFFFFF"/>
                </a:solidFill>
                <a:ea typeface="MS PGothic" pitchFamily="34" charset="-128"/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  <a:ea typeface="MS PGothic" pitchFamily="34" charset="-128"/>
              </a:rPr>
              <a:t>nhập</a:t>
            </a:r>
            <a:r>
              <a:rPr lang="en-GB" sz="2400" dirty="0" smtClean="0">
                <a:solidFill>
                  <a:srgbClr val="FFFFFF"/>
                </a:solidFill>
                <a:ea typeface="MS PGothic" pitchFamily="34" charset="-128"/>
              </a:rPr>
              <a:t> HSTC </a:t>
            </a:r>
            <a:r>
              <a:rPr lang="en-GB" sz="2400" dirty="0" err="1" smtClean="0">
                <a:solidFill>
                  <a:srgbClr val="FFFFFF"/>
                </a:solidFill>
                <a:ea typeface="MS PGothic" pitchFamily="34" charset="-128"/>
              </a:rPr>
              <a:t>rồi</a:t>
            </a:r>
            <a:r>
              <a:rPr lang="en-GB" sz="2400" dirty="0" smtClean="0">
                <a:solidFill>
                  <a:srgbClr val="FFFFFF"/>
                </a:solidFill>
                <a:ea typeface="MS PGothic" pitchFamily="34" charset="-128"/>
              </a:rPr>
              <a:t> 2 </a:t>
            </a:r>
            <a:r>
              <a:rPr lang="en-GB" sz="2400" dirty="0" err="1" smtClean="0">
                <a:solidFill>
                  <a:srgbClr val="FFFFFF"/>
                </a:solidFill>
                <a:ea typeface="MS PGothic" pitchFamily="34" charset="-128"/>
              </a:rPr>
              <a:t>lần</a:t>
            </a:r>
            <a:r>
              <a:rPr lang="en-GB" sz="2400" dirty="0" smtClean="0">
                <a:solidFill>
                  <a:srgbClr val="FFFFFF"/>
                </a:solidFill>
                <a:ea typeface="MS PGothic" pitchFamily="34" charset="-128"/>
              </a:rPr>
              <a:t>/</a:t>
            </a:r>
            <a:r>
              <a:rPr lang="en-GB" sz="2400" dirty="0" err="1" smtClean="0">
                <a:solidFill>
                  <a:srgbClr val="FFFFFF"/>
                </a:solidFill>
                <a:ea typeface="MS PGothic" pitchFamily="34" charset="-128"/>
              </a:rPr>
              <a:t>tuần</a:t>
            </a:r>
            <a:r>
              <a:rPr lang="en-GB" sz="2400" dirty="0" smtClean="0">
                <a:solidFill>
                  <a:srgbClr val="FFFFFF"/>
                </a:solidFill>
                <a:ea typeface="MS PGothic" pitchFamily="34" charset="-128"/>
              </a:rPr>
              <a:t>. </a:t>
            </a:r>
            <a:endParaRPr lang="en-GB" sz="2400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6391" name="ZoneTexte 4"/>
          <p:cNvSpPr txBox="1">
            <a:spLocks noChangeArrowheads="1"/>
          </p:cNvSpPr>
          <p:nvPr/>
        </p:nvSpPr>
        <p:spPr bwMode="auto">
          <a:xfrm>
            <a:off x="4141402" y="6405564"/>
            <a:ext cx="4905234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i="1">
                <a:solidFill>
                  <a:srgbClr val="FFFFFF"/>
                </a:solidFill>
                <a:latin typeface="Arial" pitchFamily="34" charset="0"/>
              </a:rPr>
              <a:t>Leon C et al. Intensive Care Med 2012;38:1315-25</a:t>
            </a:r>
          </a:p>
        </p:txBody>
      </p:sp>
      <p:pic>
        <p:nvPicPr>
          <p:cNvPr id="9" name="Image 2" descr="CART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657" b="27256"/>
          <a:stretch/>
        </p:blipFill>
        <p:spPr bwMode="auto">
          <a:xfrm>
            <a:off x="125117" y="3986697"/>
            <a:ext cx="8937938" cy="75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298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re 1"/>
          <p:cNvSpPr>
            <a:spLocks noGrp="1"/>
          </p:cNvSpPr>
          <p:nvPr>
            <p:ph type="title"/>
          </p:nvPr>
        </p:nvSpPr>
        <p:spPr>
          <a:xfrm>
            <a:off x="663222" y="203201"/>
            <a:ext cx="7772400" cy="952500"/>
          </a:xfrm>
        </p:spPr>
        <p:txBody>
          <a:bodyPr/>
          <a:lstStyle/>
          <a:p>
            <a:pPr>
              <a:defRPr/>
            </a:pPr>
            <a:r>
              <a:rPr lang="en-GB" sz="4000" dirty="0">
                <a:solidFill>
                  <a:schemeClr val="bg1"/>
                </a:solidFill>
                <a:latin typeface="+mn-lt"/>
                <a:ea typeface="+mj-ea"/>
                <a:sym typeface="Symbol" charset="0"/>
              </a:rPr>
              <a:t>(</a:t>
            </a:r>
            <a:r>
              <a:rPr lang="en-GB" sz="4000" dirty="0" smtClean="0">
                <a:solidFill>
                  <a:schemeClr val="bg1"/>
                </a:solidFill>
                <a:latin typeface="+mn-lt"/>
                <a:ea typeface="+mj-ea"/>
                <a:sym typeface="Symbol" charset="0"/>
              </a:rPr>
              <a:t>1,3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+mj-ea"/>
                <a:sym typeface="Symbol" charset="0"/>
              </a:rPr>
              <a:t>) -D-</a:t>
            </a:r>
            <a:r>
              <a:rPr lang="en-GB" sz="4000" dirty="0" err="1">
                <a:solidFill>
                  <a:schemeClr val="bg1"/>
                </a:solidFill>
                <a:latin typeface="+mn-lt"/>
                <a:ea typeface="+mj-ea"/>
              </a:rPr>
              <a:t>glucan</a:t>
            </a:r>
            <a:endParaRPr lang="en-GB" sz="4000" dirty="0">
              <a:solidFill>
                <a:schemeClr val="bg1"/>
              </a:solidFill>
              <a:latin typeface="+mn-lt"/>
              <a:ea typeface="+mj-ea"/>
            </a:endParaRPr>
          </a:p>
        </p:txBody>
      </p:sp>
      <p:sp>
        <p:nvSpPr>
          <p:cNvPr id="57346" name="ZoneTexte 4"/>
          <p:cNvSpPr txBox="1">
            <a:spLocks noChangeArrowheads="1"/>
          </p:cNvSpPr>
          <p:nvPr/>
        </p:nvSpPr>
        <p:spPr bwMode="auto">
          <a:xfrm>
            <a:off x="3821379" y="5487968"/>
            <a:ext cx="5513739" cy="135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GB" sz="1600" i="1" dirty="0">
                <a:solidFill>
                  <a:srgbClr val="FFFFFF"/>
                </a:solidFill>
                <a:latin typeface="Arial"/>
              </a:rPr>
              <a:t>1. Miyazaki T et al. J </a:t>
            </a:r>
            <a:r>
              <a:rPr kumimoji="1" lang="en-GB" sz="1600" i="1" dirty="0" err="1">
                <a:solidFill>
                  <a:srgbClr val="FFFFFF"/>
                </a:solidFill>
                <a:latin typeface="Arial"/>
              </a:rPr>
              <a:t>Clin</a:t>
            </a:r>
            <a:r>
              <a:rPr kumimoji="1" lang="en-GB" sz="1600" i="1" dirty="0">
                <a:solidFill>
                  <a:srgbClr val="FFFFFF"/>
                </a:solidFill>
                <a:latin typeface="Arial"/>
              </a:rPr>
              <a:t> </a:t>
            </a:r>
            <a:r>
              <a:rPr kumimoji="1" lang="en-GB" sz="1600" i="1" dirty="0" err="1">
                <a:solidFill>
                  <a:srgbClr val="FFFFFF"/>
                </a:solidFill>
                <a:latin typeface="Arial"/>
              </a:rPr>
              <a:t>Microbiol</a:t>
            </a:r>
            <a:r>
              <a:rPr kumimoji="1" lang="en-GB" sz="1600" i="1" dirty="0">
                <a:solidFill>
                  <a:srgbClr val="FFFFFF"/>
                </a:solidFill>
                <a:latin typeface="Arial"/>
              </a:rPr>
              <a:t> 1995;33:3115</a:t>
            </a:r>
            <a:r>
              <a:rPr kumimoji="1" lang="en-GB" sz="1600" i="1" dirty="0">
                <a:solidFill>
                  <a:srgbClr val="FFFFFF"/>
                </a:solidFill>
                <a:latin typeface="Arial"/>
                <a:sym typeface="Symbol"/>
              </a:rPr>
              <a:t>-</a:t>
            </a:r>
            <a:r>
              <a:rPr kumimoji="1" lang="en-GB" sz="1600" i="1" dirty="0">
                <a:solidFill>
                  <a:srgbClr val="FFFFFF"/>
                </a:solidFill>
                <a:latin typeface="Arial"/>
              </a:rPr>
              <a:t>8</a:t>
            </a:r>
            <a:r>
              <a:rPr lang="en-GB" sz="1600" i="1" dirty="0">
                <a:solidFill>
                  <a:srgbClr val="FFFFFF"/>
                </a:solidFill>
              </a:rPr>
              <a:t>2</a:t>
            </a:r>
            <a:br>
              <a:rPr lang="en-GB" sz="1600" i="1" dirty="0">
                <a:solidFill>
                  <a:srgbClr val="FFFFFF"/>
                </a:solidFill>
              </a:rPr>
            </a:br>
            <a:r>
              <a:rPr kumimoji="1" lang="en-GB" sz="1600" i="1" dirty="0">
                <a:solidFill>
                  <a:srgbClr val="FFFFFF"/>
                </a:solidFill>
              </a:rPr>
              <a:t>2. Obayashi T et al. Lancet 1995;345:17</a:t>
            </a:r>
            <a:r>
              <a:rPr kumimoji="1" lang="en-GB" sz="1600" i="1" dirty="0">
                <a:solidFill>
                  <a:srgbClr val="FFFFFF"/>
                </a:solidFill>
                <a:sym typeface="Symbol"/>
              </a:rPr>
              <a:t>-</a:t>
            </a:r>
            <a:r>
              <a:rPr kumimoji="1" lang="en-GB" sz="1600" i="1" dirty="0">
                <a:solidFill>
                  <a:srgbClr val="FFFFFF"/>
                </a:solidFill>
              </a:rPr>
              <a:t>20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i="1" dirty="0">
                <a:solidFill>
                  <a:srgbClr val="FFFFFF"/>
                </a:solidFill>
              </a:rPr>
              <a:t>3. </a:t>
            </a:r>
            <a:r>
              <a:rPr lang="en-GB" sz="1600" i="1" dirty="0" err="1">
                <a:solidFill>
                  <a:srgbClr val="FFFFFF"/>
                </a:solidFill>
              </a:rPr>
              <a:t>Pazos</a:t>
            </a:r>
            <a:r>
              <a:rPr lang="en-GB" sz="1600" i="1" dirty="0">
                <a:solidFill>
                  <a:srgbClr val="FFFFFF"/>
                </a:solidFill>
              </a:rPr>
              <a:t> C et al. J </a:t>
            </a:r>
            <a:r>
              <a:rPr lang="en-GB" sz="1600" i="1" dirty="0" err="1">
                <a:solidFill>
                  <a:srgbClr val="FFFFFF"/>
                </a:solidFill>
              </a:rPr>
              <a:t>Clin</a:t>
            </a:r>
            <a:r>
              <a:rPr lang="en-GB" sz="1600" i="1" dirty="0">
                <a:solidFill>
                  <a:srgbClr val="FFFFFF"/>
                </a:solidFill>
              </a:rPr>
              <a:t> </a:t>
            </a:r>
            <a:r>
              <a:rPr lang="en-GB" sz="1600" i="1" dirty="0" err="1">
                <a:solidFill>
                  <a:srgbClr val="FFFFFF"/>
                </a:solidFill>
              </a:rPr>
              <a:t>Microbiol</a:t>
            </a:r>
            <a:r>
              <a:rPr lang="en-GB" sz="1600" i="1" dirty="0">
                <a:solidFill>
                  <a:srgbClr val="FFFFFF"/>
                </a:solidFill>
              </a:rPr>
              <a:t> 2005;43;299</a:t>
            </a:r>
            <a:r>
              <a:rPr kumimoji="1" lang="en-GB" sz="1600" i="1" dirty="0">
                <a:solidFill>
                  <a:srgbClr val="FFFFFF"/>
                </a:solidFill>
                <a:sym typeface="Symbol"/>
              </a:rPr>
              <a:t>-</a:t>
            </a:r>
            <a:r>
              <a:rPr lang="en-GB" sz="1600" i="1" dirty="0">
                <a:solidFill>
                  <a:srgbClr val="FFFFFF"/>
                </a:solidFill>
              </a:rPr>
              <a:t>305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i="1" dirty="0">
                <a:solidFill>
                  <a:srgbClr val="FFFFFF"/>
                </a:solidFill>
              </a:rPr>
              <a:t>4. </a:t>
            </a:r>
            <a:r>
              <a:rPr lang="en-GB" sz="1600" i="1" dirty="0" err="1">
                <a:solidFill>
                  <a:srgbClr val="FFFFFF"/>
                </a:solidFill>
              </a:rPr>
              <a:t>Persat</a:t>
            </a:r>
            <a:r>
              <a:rPr lang="en-GB" sz="1600" i="1" dirty="0">
                <a:solidFill>
                  <a:srgbClr val="FFFFFF"/>
                </a:solidFill>
              </a:rPr>
              <a:t> F. et al. </a:t>
            </a:r>
            <a:r>
              <a:rPr kumimoji="1" lang="en-GB" sz="1600" i="1" dirty="0">
                <a:solidFill>
                  <a:srgbClr val="FFFFFF"/>
                </a:solidFill>
              </a:rPr>
              <a:t>J </a:t>
            </a:r>
            <a:r>
              <a:rPr kumimoji="1" lang="en-GB" sz="1600" i="1" dirty="0" err="1">
                <a:solidFill>
                  <a:srgbClr val="FFFFFF"/>
                </a:solidFill>
              </a:rPr>
              <a:t>Clin</a:t>
            </a:r>
            <a:r>
              <a:rPr kumimoji="1" lang="en-GB" sz="1600" i="1" dirty="0">
                <a:solidFill>
                  <a:srgbClr val="FFFFFF"/>
                </a:solidFill>
              </a:rPr>
              <a:t> </a:t>
            </a:r>
            <a:r>
              <a:rPr kumimoji="1" lang="en-GB" sz="1600" i="1" dirty="0" err="1">
                <a:solidFill>
                  <a:srgbClr val="FFFFFF"/>
                </a:solidFill>
              </a:rPr>
              <a:t>Microbiol</a:t>
            </a:r>
            <a:r>
              <a:rPr lang="en-GB" sz="1600" i="1" dirty="0">
                <a:solidFill>
                  <a:srgbClr val="FFFFFF"/>
                </a:solidFill>
              </a:rPr>
              <a:t> 2008;46:1009</a:t>
            </a:r>
            <a:r>
              <a:rPr kumimoji="1" lang="en-GB" sz="1600" i="1" dirty="0">
                <a:solidFill>
                  <a:srgbClr val="FFFFFF"/>
                </a:solidFill>
                <a:sym typeface="Symbol"/>
              </a:rPr>
              <a:t>-1</a:t>
            </a:r>
            <a:r>
              <a:rPr lang="en-GB" sz="1600" i="1" dirty="0">
                <a:solidFill>
                  <a:srgbClr val="FFFFFF"/>
                </a:solidFill>
              </a:rPr>
              <a:t>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i="1" dirty="0">
                <a:solidFill>
                  <a:srgbClr val="FFFFFF"/>
                </a:solidFill>
                <a:latin typeface="Arial"/>
              </a:rPr>
              <a:t>5. </a:t>
            </a:r>
            <a:r>
              <a:rPr lang="en-GB" sz="1600" i="1" dirty="0" err="1">
                <a:solidFill>
                  <a:srgbClr val="FFFFFF"/>
                </a:solidFill>
                <a:latin typeface="Arial"/>
              </a:rPr>
              <a:t>Mitsutake</a:t>
            </a:r>
            <a:r>
              <a:rPr lang="en-GB" sz="1600" i="1" dirty="0">
                <a:solidFill>
                  <a:srgbClr val="FFFFFF"/>
                </a:solidFill>
                <a:latin typeface="Arial"/>
              </a:rPr>
              <a:t> KT et al. J </a:t>
            </a:r>
            <a:r>
              <a:rPr lang="en-GB" sz="1600" i="1" dirty="0" err="1">
                <a:solidFill>
                  <a:srgbClr val="FFFFFF"/>
                </a:solidFill>
                <a:latin typeface="Arial"/>
              </a:rPr>
              <a:t>Clin</a:t>
            </a:r>
            <a:r>
              <a:rPr lang="en-GB" sz="1600" i="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1600" i="1" dirty="0" err="1">
                <a:solidFill>
                  <a:srgbClr val="FFFFFF"/>
                </a:solidFill>
                <a:latin typeface="Arial"/>
              </a:rPr>
              <a:t>Microbiol</a:t>
            </a:r>
            <a:r>
              <a:rPr lang="en-GB" sz="1600" i="1" dirty="0">
                <a:solidFill>
                  <a:srgbClr val="FFFFFF"/>
                </a:solidFill>
                <a:latin typeface="Arial"/>
              </a:rPr>
              <a:t> 1996;34:1918</a:t>
            </a:r>
            <a:r>
              <a:rPr kumimoji="1" lang="en-GB" sz="1600" i="1" dirty="0">
                <a:solidFill>
                  <a:srgbClr val="FFFFFF"/>
                </a:solidFill>
                <a:sym typeface="Symbol"/>
              </a:rPr>
              <a:t>- </a:t>
            </a:r>
            <a:r>
              <a:rPr lang="en-GB" sz="1600" i="1" dirty="0">
                <a:solidFill>
                  <a:srgbClr val="FFFFFF"/>
                </a:solidFill>
                <a:latin typeface="Arial"/>
              </a:rPr>
              <a:t>21</a:t>
            </a:r>
          </a:p>
        </p:txBody>
      </p:sp>
      <p:sp>
        <p:nvSpPr>
          <p:cNvPr id="57349" name="ZoneTexte 7"/>
          <p:cNvSpPr txBox="1">
            <a:spLocks noChangeArrowheads="1"/>
          </p:cNvSpPr>
          <p:nvPr/>
        </p:nvSpPr>
        <p:spPr bwMode="auto">
          <a:xfrm>
            <a:off x="684213" y="1155701"/>
            <a:ext cx="8485242" cy="16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 err="1" smtClean="0">
                <a:solidFill>
                  <a:srgbClr val="FFFFFF"/>
                </a:solidFill>
                <a:latin typeface="Arial"/>
                <a:sym typeface="Symbol" charset="0"/>
              </a:rPr>
              <a:t>Dấu</a:t>
            </a:r>
            <a:r>
              <a:rPr lang="en-GB" sz="2000" dirty="0" smtClean="0">
                <a:solidFill>
                  <a:srgbClr val="FFFFFF"/>
                </a:solidFill>
                <a:latin typeface="Arial"/>
                <a:sym typeface="Symbol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Arial"/>
                <a:sym typeface="Symbol" charset="0"/>
              </a:rPr>
              <a:t>vết</a:t>
            </a:r>
            <a:r>
              <a:rPr lang="en-GB" sz="2000" dirty="0" smtClean="0">
                <a:solidFill>
                  <a:srgbClr val="FFFFFF"/>
                </a:solidFill>
                <a:latin typeface="Arial"/>
                <a:sym typeface="Symbol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Arial"/>
                <a:sym typeface="Symbol" charset="0"/>
              </a:rPr>
              <a:t>nấm</a:t>
            </a:r>
            <a:r>
              <a:rPr lang="en-GB" sz="2000" dirty="0" smtClean="0">
                <a:solidFill>
                  <a:srgbClr val="FFFFFF"/>
                </a:solidFill>
                <a:latin typeface="Arial"/>
                <a:sym typeface="Symbol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Arial"/>
                <a:sym typeface="Symbol" charset="0"/>
              </a:rPr>
              <a:t>trong</a:t>
            </a:r>
            <a:r>
              <a:rPr lang="en-GB" sz="2000" dirty="0" smtClean="0">
                <a:solidFill>
                  <a:srgbClr val="FFFFFF"/>
                </a:solidFill>
                <a:latin typeface="Arial"/>
                <a:sym typeface="Symbol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Arial"/>
                <a:sym typeface="Symbol" charset="0"/>
              </a:rPr>
              <a:t>nhiễm</a:t>
            </a:r>
            <a:r>
              <a:rPr lang="en-GB" sz="2000" dirty="0" smtClean="0">
                <a:solidFill>
                  <a:srgbClr val="FFFFFF"/>
                </a:solidFill>
                <a:latin typeface="Arial"/>
                <a:sym typeface="Symbol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Arial"/>
                <a:sym typeface="Symbol" charset="0"/>
              </a:rPr>
              <a:t>nấm</a:t>
            </a:r>
            <a:r>
              <a:rPr lang="en-GB" sz="2000" dirty="0" smtClean="0">
                <a:solidFill>
                  <a:srgbClr val="FFFFFF"/>
                </a:solidFill>
                <a:latin typeface="Arial"/>
                <a:sym typeface="Symbol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Arial"/>
                <a:sym typeface="Symbol" charset="0"/>
              </a:rPr>
              <a:t>tạng</a:t>
            </a:r>
            <a:r>
              <a:rPr lang="en-GB" sz="2000" dirty="0" smtClean="0">
                <a:solidFill>
                  <a:srgbClr val="FFFFFF"/>
                </a:solidFill>
                <a:latin typeface="Arial"/>
                <a:sym typeface="Symbol" charset="0"/>
              </a:rPr>
              <a:t> (IFI) </a:t>
            </a:r>
            <a:r>
              <a:rPr lang="en-GB" sz="2000" dirty="0" err="1" smtClean="0">
                <a:solidFill>
                  <a:srgbClr val="FFFFFF"/>
                </a:solidFill>
                <a:latin typeface="Arial"/>
                <a:sym typeface="Symbol" charset="0"/>
              </a:rPr>
              <a:t>trừ</a:t>
            </a:r>
            <a:r>
              <a:rPr lang="en-GB" sz="2000" dirty="0" smtClean="0">
                <a:solidFill>
                  <a:srgbClr val="FFFFFF"/>
                </a:solidFill>
                <a:latin typeface="Arial"/>
                <a:sym typeface="Symbol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Arial"/>
                <a:sym typeface="Symbol" charset="0"/>
              </a:rPr>
              <a:t>zygomycetes</a:t>
            </a:r>
            <a:r>
              <a:rPr lang="en-GB" sz="2000" dirty="0" smtClean="0">
                <a:solidFill>
                  <a:srgbClr val="FFFFFF"/>
                </a:solidFill>
                <a:latin typeface="Arial"/>
                <a:sym typeface="Symbol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Arial"/>
                <a:sym typeface="Symbol" charset="0"/>
              </a:rPr>
              <a:t>và</a:t>
            </a:r>
            <a:r>
              <a:rPr lang="en-GB" sz="2000" dirty="0" smtClean="0">
                <a:solidFill>
                  <a:srgbClr val="FFFFFF"/>
                </a:solidFill>
                <a:latin typeface="Arial"/>
                <a:sym typeface="Symbol" charset="0"/>
              </a:rPr>
              <a:t> </a:t>
            </a:r>
            <a:r>
              <a:rPr lang="en-GB" sz="2000" i="1" dirty="0">
                <a:solidFill>
                  <a:srgbClr val="FFFFFF"/>
                </a:solidFill>
                <a:latin typeface="Arial"/>
                <a:sym typeface="Symbol" charset="0"/>
              </a:rPr>
              <a:t>C. neoformans</a:t>
            </a:r>
            <a:r>
              <a:rPr lang="en-GB" sz="2000" baseline="30000" dirty="0">
                <a:solidFill>
                  <a:srgbClr val="FFFFFF"/>
                </a:solidFill>
                <a:latin typeface="Arial"/>
                <a:sym typeface="Symbol" charset="0"/>
              </a:rPr>
              <a:t>1-4</a:t>
            </a:r>
            <a:r>
              <a:rPr lang="en-GB" sz="2000" dirty="0">
                <a:solidFill>
                  <a:srgbClr val="FFFFFF"/>
                </a:solidFill>
                <a:latin typeface="Arial"/>
                <a:sym typeface="Symbo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srgbClr val="FFFFFF"/>
              </a:solidFill>
              <a:latin typeface="Arial"/>
              <a:sym typeface="Symbo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 err="1" smtClean="0">
                <a:solidFill>
                  <a:srgbClr val="FFFFFF"/>
                </a:solidFill>
                <a:latin typeface="Arial"/>
                <a:sym typeface="Symbol" charset="0"/>
              </a:rPr>
              <a:t>Có</a:t>
            </a:r>
            <a:r>
              <a:rPr lang="en-GB" sz="2000" dirty="0" smtClean="0">
                <a:solidFill>
                  <a:srgbClr val="FFFFFF"/>
                </a:solidFill>
                <a:latin typeface="Arial"/>
                <a:sym typeface="Symbol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Arial"/>
                <a:sym typeface="Symbol" charset="0"/>
              </a:rPr>
              <a:t>thể</a:t>
            </a:r>
            <a:r>
              <a:rPr lang="en-GB" sz="2000" dirty="0" smtClean="0">
                <a:solidFill>
                  <a:srgbClr val="FFFFFF"/>
                </a:solidFill>
                <a:latin typeface="Arial"/>
                <a:sym typeface="Symbol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Arial"/>
                <a:sym typeface="Symbol" charset="0"/>
              </a:rPr>
              <a:t>được</a:t>
            </a:r>
            <a:r>
              <a:rPr lang="en-GB" sz="2000" dirty="0" smtClean="0">
                <a:solidFill>
                  <a:srgbClr val="FFFFFF"/>
                </a:solidFill>
                <a:latin typeface="Arial"/>
                <a:sym typeface="Symbol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Arial"/>
                <a:sym typeface="Symbol" charset="0"/>
              </a:rPr>
              <a:t>dùng</a:t>
            </a:r>
            <a:r>
              <a:rPr lang="en-GB" sz="2000" dirty="0" smtClean="0">
                <a:solidFill>
                  <a:srgbClr val="FFFFFF"/>
                </a:solidFill>
                <a:latin typeface="Arial"/>
                <a:sym typeface="Symbol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Arial"/>
                <a:sym typeface="Symbol" charset="0"/>
              </a:rPr>
              <a:t>như</a:t>
            </a:r>
            <a:r>
              <a:rPr lang="en-GB" sz="2000" dirty="0" smtClean="0">
                <a:solidFill>
                  <a:srgbClr val="FFFFFF"/>
                </a:solidFill>
                <a:latin typeface="Arial"/>
                <a:sym typeface="Symbol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Arial"/>
                <a:sym typeface="Symbol" charset="0"/>
              </a:rPr>
              <a:t>một</a:t>
            </a:r>
            <a:r>
              <a:rPr lang="en-GB" sz="2000" dirty="0" smtClean="0">
                <a:solidFill>
                  <a:srgbClr val="FFFFFF"/>
                </a:solidFill>
                <a:latin typeface="Arial"/>
                <a:sym typeface="Symbol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Arial"/>
                <a:sym typeface="Symbol" charset="0"/>
              </a:rPr>
              <a:t>chỉ</a:t>
            </a:r>
            <a:r>
              <a:rPr lang="en-GB" sz="2000" dirty="0" smtClean="0">
                <a:solidFill>
                  <a:srgbClr val="FFFFFF"/>
                </a:solidFill>
                <a:latin typeface="Arial"/>
                <a:sym typeface="Symbol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Arial"/>
                <a:sym typeface="Symbol" charset="0"/>
              </a:rPr>
              <a:t>dấu</a:t>
            </a:r>
            <a:r>
              <a:rPr lang="en-GB" sz="2000" dirty="0" smtClean="0">
                <a:solidFill>
                  <a:srgbClr val="FFFFFF"/>
                </a:solidFill>
                <a:latin typeface="Arial"/>
                <a:sym typeface="Symbol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Arial"/>
                <a:sym typeface="Symbol" charset="0"/>
              </a:rPr>
              <a:t>không</a:t>
            </a:r>
            <a:r>
              <a:rPr lang="en-GB" sz="2000" dirty="0" smtClean="0">
                <a:solidFill>
                  <a:srgbClr val="FFFFFF"/>
                </a:solidFill>
                <a:latin typeface="Arial"/>
                <a:sym typeface="Symbol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Arial"/>
                <a:sym typeface="Symbol" charset="0"/>
              </a:rPr>
              <a:t>đặc</a:t>
            </a:r>
            <a:r>
              <a:rPr lang="en-GB" sz="2000" dirty="0" smtClean="0">
                <a:solidFill>
                  <a:srgbClr val="FFFFFF"/>
                </a:solidFill>
                <a:latin typeface="Arial"/>
                <a:sym typeface="Symbol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Arial"/>
                <a:sym typeface="Symbol" charset="0"/>
              </a:rPr>
              <a:t>hiệu</a:t>
            </a:r>
            <a:r>
              <a:rPr lang="en-GB" sz="2000" dirty="0" smtClean="0">
                <a:solidFill>
                  <a:srgbClr val="FFFFFF"/>
                </a:solidFill>
                <a:latin typeface="Arial"/>
                <a:sym typeface="Symbol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Arial"/>
                <a:sym typeface="Symbol" charset="0"/>
              </a:rPr>
              <a:t>để</a:t>
            </a:r>
            <a:r>
              <a:rPr lang="en-GB" sz="2000" dirty="0" smtClean="0">
                <a:solidFill>
                  <a:srgbClr val="FFFFFF"/>
                </a:solidFill>
                <a:latin typeface="Arial"/>
                <a:sym typeface="Symbol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Arial"/>
                <a:sym typeface="Symbol" charset="0"/>
              </a:rPr>
              <a:t>phát</a:t>
            </a:r>
            <a:r>
              <a:rPr lang="en-GB" sz="2000" dirty="0" smtClean="0">
                <a:solidFill>
                  <a:srgbClr val="FFFFFF"/>
                </a:solidFill>
                <a:latin typeface="Arial"/>
                <a:sym typeface="Symbol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Arial"/>
                <a:sym typeface="Symbol" charset="0"/>
              </a:rPr>
              <a:t>hiện</a:t>
            </a:r>
            <a:r>
              <a:rPr lang="en-GB" sz="2000" dirty="0" smtClean="0">
                <a:solidFill>
                  <a:srgbClr val="FFFFFF"/>
                </a:solidFill>
                <a:latin typeface="Arial"/>
                <a:sym typeface="Symbol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Arial"/>
                <a:sym typeface="Symbol" charset="0"/>
              </a:rPr>
              <a:t>sớm</a:t>
            </a:r>
            <a:r>
              <a:rPr lang="en-GB" sz="2000" dirty="0" smtClean="0">
                <a:solidFill>
                  <a:srgbClr val="FFFFFF"/>
                </a:solidFill>
                <a:latin typeface="Arial"/>
                <a:sym typeface="Symbol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Arial"/>
                <a:sym typeface="Symbol" charset="0"/>
              </a:rPr>
              <a:t>nhiễm</a:t>
            </a:r>
            <a:r>
              <a:rPr lang="en-GB" sz="2000" dirty="0" smtClean="0">
                <a:solidFill>
                  <a:srgbClr val="FFFFFF"/>
                </a:solidFill>
                <a:latin typeface="Arial"/>
                <a:sym typeface="Symbol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Arial"/>
                <a:sym typeface="Symbol" charset="0"/>
              </a:rPr>
              <a:t>nấm</a:t>
            </a:r>
            <a:r>
              <a:rPr lang="en-GB" sz="2000" dirty="0" smtClean="0">
                <a:solidFill>
                  <a:srgbClr val="FFFFFF"/>
                </a:solidFill>
                <a:latin typeface="Arial"/>
                <a:sym typeface="Symbol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Arial"/>
                <a:sym typeface="Symbol" charset="0"/>
              </a:rPr>
              <a:t>tạng</a:t>
            </a:r>
            <a:r>
              <a:rPr lang="en-GB" sz="2000" dirty="0" smtClean="0">
                <a:solidFill>
                  <a:srgbClr val="FFFFFF"/>
                </a:solidFill>
                <a:latin typeface="Arial"/>
                <a:sym typeface="Symbol" charset="0"/>
              </a:rPr>
              <a:t> </a:t>
            </a:r>
            <a:r>
              <a:rPr lang="en-GB" sz="2000" baseline="30000" dirty="0" smtClean="0">
                <a:solidFill>
                  <a:srgbClr val="FFFFFF"/>
                </a:solidFill>
                <a:latin typeface="Arial"/>
                <a:sym typeface="Symbol" charset="0"/>
              </a:rPr>
              <a:t>3,4</a:t>
            </a:r>
            <a:endParaRPr lang="en-GB" sz="2000" baseline="30000" dirty="0">
              <a:solidFill>
                <a:srgbClr val="FFFFFF"/>
              </a:solidFill>
              <a:latin typeface="Arial"/>
              <a:sym typeface="Symbo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4213" y="2933439"/>
            <a:ext cx="7772400" cy="2554529"/>
          </a:xfrm>
          <a:prstGeom prst="rect">
            <a:avLst/>
          </a:prstGeom>
        </p:spPr>
        <p:txBody>
          <a:bodyPr lIns="91424" tIns="45712" rIns="91424" bIns="45712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 err="1" smtClean="0">
                <a:solidFill>
                  <a:srgbClr val="FFFFFF"/>
                </a:solidFill>
              </a:rPr>
              <a:t>Tính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đặc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hiệu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thấp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và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có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nhiều</a:t>
            </a:r>
            <a:r>
              <a:rPr lang="en-GB" sz="2000" dirty="0" smtClean="0">
                <a:solidFill>
                  <a:srgbClr val="FFFFFF"/>
                </a:solidFill>
              </a:rPr>
              <a:t> ca </a:t>
            </a:r>
            <a:r>
              <a:rPr lang="en-GB" sz="2000" dirty="0" err="1" smtClean="0">
                <a:solidFill>
                  <a:srgbClr val="FFFFFF"/>
                </a:solidFill>
              </a:rPr>
              <a:t>dương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tính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giả</a:t>
            </a:r>
            <a:r>
              <a:rPr lang="en-GB" sz="2000" dirty="0" smtClean="0">
                <a:solidFill>
                  <a:srgbClr val="FFFFFF"/>
                </a:solidFill>
              </a:rPr>
              <a:t>: </a:t>
            </a:r>
            <a:endParaRPr lang="en-GB" sz="2000" dirty="0">
              <a:solidFill>
                <a:srgbClr val="FFFFFF"/>
              </a:solidFill>
            </a:endParaRPr>
          </a:p>
          <a:p>
            <a:pPr marL="342839" indent="-342839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GB" sz="2000" dirty="0" smtClean="0">
                <a:solidFill>
                  <a:srgbClr val="FFFFFF"/>
                </a:solidFill>
              </a:rPr>
              <a:t>NT </a:t>
            </a:r>
            <a:r>
              <a:rPr lang="en-GB" sz="2000" dirty="0" err="1" smtClean="0">
                <a:solidFill>
                  <a:srgbClr val="FFFFFF"/>
                </a:solidFill>
              </a:rPr>
              <a:t>huyết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baseline="30000" dirty="0" smtClean="0">
                <a:solidFill>
                  <a:srgbClr val="FFFFFF"/>
                </a:solidFill>
              </a:rPr>
              <a:t>3,4</a:t>
            </a:r>
            <a:endParaRPr lang="en-GB" sz="2000" dirty="0">
              <a:solidFill>
                <a:srgbClr val="FFFFFF"/>
              </a:solidFill>
            </a:endParaRPr>
          </a:p>
          <a:p>
            <a:pPr marL="342839" indent="-342839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GB" sz="2000" dirty="0" err="1" smtClean="0">
                <a:solidFill>
                  <a:srgbClr val="FFFFFF"/>
                </a:solidFill>
              </a:rPr>
              <a:t>Nhiễm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trùng</a:t>
            </a:r>
            <a:r>
              <a:rPr lang="en-GB" sz="2000" dirty="0" smtClean="0">
                <a:solidFill>
                  <a:srgbClr val="FFFFFF"/>
                </a:solidFill>
              </a:rPr>
              <a:t> do </a:t>
            </a:r>
            <a:r>
              <a:rPr lang="en-GB" sz="2000" i="1" dirty="0" smtClean="0">
                <a:solidFill>
                  <a:srgbClr val="FFFFFF"/>
                </a:solidFill>
              </a:rPr>
              <a:t>Pseudomonas </a:t>
            </a:r>
            <a:r>
              <a:rPr lang="en-GB" sz="2000" i="1" dirty="0" err="1">
                <a:solidFill>
                  <a:srgbClr val="FFFFFF"/>
                </a:solidFill>
              </a:rPr>
              <a:t>aeruginosa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000" baseline="30000" dirty="0" smtClean="0">
                <a:solidFill>
                  <a:srgbClr val="FFFFFF"/>
                </a:solidFill>
              </a:rPr>
              <a:t>3</a:t>
            </a:r>
            <a:endParaRPr lang="en-GB" sz="2000" baseline="30000" dirty="0">
              <a:solidFill>
                <a:srgbClr val="FFFFFF"/>
              </a:solidFill>
            </a:endParaRPr>
          </a:p>
          <a:p>
            <a:pPr marL="342839" indent="-342839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GB" sz="2000" dirty="0" err="1" smtClean="0">
                <a:solidFill>
                  <a:srgbClr val="FFFFFF"/>
                </a:solidFill>
              </a:rPr>
              <a:t>Nhiều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vị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trí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có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khuẩn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lạc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i="1" dirty="0">
                <a:solidFill>
                  <a:srgbClr val="FFFFFF"/>
                </a:solidFill>
              </a:rPr>
              <a:t>Candida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000" dirty="0" err="1">
                <a:solidFill>
                  <a:srgbClr val="FFFFFF"/>
                </a:solidFill>
              </a:rPr>
              <a:t>spp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000" baseline="30000" dirty="0" smtClean="0">
                <a:solidFill>
                  <a:srgbClr val="FFFFFF"/>
                </a:solidFill>
              </a:rPr>
              <a:t>3,5</a:t>
            </a:r>
            <a:endParaRPr lang="en-GB" sz="2000" dirty="0">
              <a:solidFill>
                <a:srgbClr val="FFFFFF"/>
              </a:solidFill>
            </a:endParaRPr>
          </a:p>
          <a:p>
            <a:pPr marL="342839" indent="-342839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GB" sz="2000" dirty="0" err="1" smtClean="0">
                <a:solidFill>
                  <a:srgbClr val="FFFFFF"/>
                </a:solidFill>
              </a:rPr>
              <a:t>Lọc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máu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baseline="30000" dirty="0" smtClean="0">
                <a:solidFill>
                  <a:srgbClr val="FFFFFF"/>
                </a:solidFill>
              </a:rPr>
              <a:t>3,4</a:t>
            </a:r>
            <a:endParaRPr lang="en-GB" sz="2000" dirty="0">
              <a:solidFill>
                <a:srgbClr val="FFFFFF"/>
              </a:solidFill>
            </a:endParaRPr>
          </a:p>
          <a:p>
            <a:pPr marL="342839" indent="-342839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GB" sz="2000" dirty="0" err="1" smtClean="0">
                <a:solidFill>
                  <a:srgbClr val="FFFFFF"/>
                </a:solidFill>
              </a:rPr>
              <a:t>Các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kháng</a:t>
            </a:r>
            <a:r>
              <a:rPr lang="en-GB" sz="2000" dirty="0" smtClean="0">
                <a:solidFill>
                  <a:srgbClr val="FFFFFF"/>
                </a:solidFill>
              </a:rPr>
              <a:t> sinh</a:t>
            </a:r>
            <a:r>
              <a:rPr lang="en-GB" sz="2000" baseline="30000" dirty="0" smtClean="0">
                <a:solidFill>
                  <a:srgbClr val="FFFFFF"/>
                </a:solidFill>
              </a:rPr>
              <a:t>4</a:t>
            </a:r>
            <a:endParaRPr lang="en-GB" sz="2000" dirty="0">
              <a:solidFill>
                <a:srgbClr val="FFFFFF"/>
              </a:solidFill>
            </a:endParaRPr>
          </a:p>
          <a:p>
            <a:pPr marL="342839" indent="-342839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GB" sz="2000" dirty="0" err="1" smtClean="0">
                <a:solidFill>
                  <a:srgbClr val="FFFFFF"/>
                </a:solidFill>
              </a:rPr>
              <a:t>Phẫu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thuật</a:t>
            </a:r>
            <a:r>
              <a:rPr lang="en-GB" sz="2000" dirty="0" smtClean="0">
                <a:solidFill>
                  <a:srgbClr val="FFFFFF"/>
                </a:solidFill>
              </a:rPr>
              <a:t> lớn</a:t>
            </a:r>
            <a:r>
              <a:rPr lang="en-GB" sz="2000" baseline="30000" dirty="0" smtClean="0">
                <a:solidFill>
                  <a:srgbClr val="FFFFFF"/>
                </a:solidFill>
              </a:rPr>
              <a:t>4</a:t>
            </a:r>
            <a:endParaRPr lang="en-GB" sz="2000" dirty="0">
              <a:solidFill>
                <a:srgbClr val="FFFFFF"/>
              </a:solidFill>
            </a:endParaRPr>
          </a:p>
          <a:p>
            <a:pPr marL="342839" indent="-342839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GB" sz="2000" dirty="0" err="1" smtClean="0">
                <a:solidFill>
                  <a:srgbClr val="FFFFFF"/>
                </a:solidFill>
              </a:rPr>
              <a:t>Dùng</a:t>
            </a:r>
            <a:r>
              <a:rPr lang="en-GB" sz="2000" dirty="0" smtClean="0">
                <a:solidFill>
                  <a:srgbClr val="FFFFFF"/>
                </a:solidFill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</a:rPr>
              <a:t>Immunoglobulins</a:t>
            </a:r>
            <a:r>
              <a:rPr lang="en-GB" sz="2000" dirty="0" smtClean="0">
                <a:solidFill>
                  <a:srgbClr val="FFFFFF"/>
                </a:solidFill>
              </a:rPr>
              <a:t> TM </a:t>
            </a:r>
            <a:r>
              <a:rPr lang="en-GB" sz="2000" baseline="30000" dirty="0" smtClean="0">
                <a:solidFill>
                  <a:srgbClr val="FFFFFF"/>
                </a:solidFill>
              </a:rPr>
              <a:t>4</a:t>
            </a:r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57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3" descr="BDG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51" t="10925" r="9705" b="5185"/>
          <a:stretch>
            <a:fillRect/>
          </a:stretch>
        </p:blipFill>
        <p:spPr bwMode="auto">
          <a:xfrm>
            <a:off x="3409245" y="698500"/>
            <a:ext cx="5599289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ZoneTexte 5"/>
          <p:cNvSpPr txBox="1">
            <a:spLocks noChangeArrowheads="1"/>
          </p:cNvSpPr>
          <p:nvPr/>
        </p:nvSpPr>
        <p:spPr bwMode="auto">
          <a:xfrm>
            <a:off x="84667" y="17465"/>
            <a:ext cx="8923867" cy="5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GB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GB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β-D-</a:t>
            </a:r>
            <a:r>
              <a:rPr lang="en-GB" sz="32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glucan</a:t>
            </a:r>
            <a:r>
              <a:rPr lang="en-GB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GB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BN </a:t>
            </a:r>
            <a:r>
              <a:rPr lang="en-GB" sz="32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nguy</a:t>
            </a:r>
            <a:r>
              <a:rPr lang="en-GB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GB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cao</a:t>
            </a:r>
            <a:endParaRPr lang="en-GB" sz="32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ZoneTexte 7"/>
          <p:cNvSpPr txBox="1">
            <a:spLocks noChangeArrowheads="1"/>
          </p:cNvSpPr>
          <p:nvPr/>
        </p:nvSpPr>
        <p:spPr bwMode="auto">
          <a:xfrm>
            <a:off x="5106737" y="6464300"/>
            <a:ext cx="3901797" cy="27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i="1" dirty="0" err="1">
                <a:solidFill>
                  <a:srgbClr val="FFFFFF"/>
                </a:solidFill>
                <a:latin typeface="Calibri"/>
                <a:cs typeface="Calibri"/>
              </a:rPr>
              <a:t>Tissot</a:t>
            </a:r>
            <a:r>
              <a:rPr lang="en-GB" sz="1200" i="1" dirty="0">
                <a:solidFill>
                  <a:srgbClr val="FFFFFF"/>
                </a:solidFill>
                <a:latin typeface="Calibri"/>
                <a:cs typeface="Calibri"/>
              </a:rPr>
              <a:t> F et al. </a:t>
            </a:r>
            <a:r>
              <a:rPr lang="pt-BR" sz="1200" i="1" dirty="0">
                <a:solidFill>
                  <a:srgbClr val="FFFFFF"/>
                </a:solidFill>
                <a:latin typeface="Calibri"/>
                <a:cs typeface="Calibri"/>
              </a:rPr>
              <a:t>Am J Respir Crit Care Med. </a:t>
            </a:r>
            <a:r>
              <a:rPr lang="pt-BR" sz="1200" i="1" dirty="0" smtClean="0">
                <a:solidFill>
                  <a:srgbClr val="FFFFFF"/>
                </a:solidFill>
                <a:latin typeface="Calibri"/>
                <a:cs typeface="Calibri"/>
              </a:rPr>
              <a:t>2013;188:</a:t>
            </a:r>
            <a:r>
              <a:rPr lang="pt-BR" sz="1200" i="1" dirty="0">
                <a:solidFill>
                  <a:srgbClr val="FFFFFF"/>
                </a:solidFill>
                <a:latin typeface="Calibri"/>
                <a:cs typeface="Calibri"/>
              </a:rPr>
              <a:t>1100-9.</a:t>
            </a:r>
            <a:endParaRPr lang="en-GB" sz="1200" i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667" y="1274763"/>
            <a:ext cx="3358444" cy="4185745"/>
          </a:xfrm>
          <a:prstGeom prst="rect">
            <a:avLst/>
          </a:prstGeom>
        </p:spPr>
        <p:txBody>
          <a:bodyPr lIns="91424" tIns="45712" rIns="91424" bIns="45712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BN </a:t>
            </a:r>
            <a:r>
              <a:rPr lang="en-GB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ngoại</a:t>
            </a:r>
            <a:r>
              <a:rPr lang="en-GB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khoa</a:t>
            </a:r>
            <a:r>
              <a:rPr lang="en-GB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nguy</a:t>
            </a:r>
            <a:r>
              <a:rPr lang="en-GB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cơ</a:t>
            </a:r>
            <a:r>
              <a:rPr lang="en-GB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cao</a:t>
            </a:r>
            <a:r>
              <a:rPr lang="en-GB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endParaRPr lang="en-GB" dirty="0">
              <a:solidFill>
                <a:srgbClr val="FFFFFF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marL="285700" indent="-2857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GB" sz="14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Thủng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đường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TH </a:t>
            </a:r>
            <a:r>
              <a:rPr lang="en-GB" sz="14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tái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phát</a:t>
            </a:r>
            <a:endParaRPr lang="en-GB" sz="1400" dirty="0">
              <a:solidFill>
                <a:srgbClr val="FFFFFF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marL="285700" indent="-2857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GB" sz="14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Viêm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tụy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hoại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tử</a:t>
            </a:r>
            <a:endParaRPr lang="en-GB" sz="1400" dirty="0">
              <a:solidFill>
                <a:srgbClr val="FFFFFF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marL="285700" indent="-2857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GB" sz="14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Bỏng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&gt; 25%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GB" dirty="0">
              <a:solidFill>
                <a:srgbClr val="FFFFFF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CCI </a:t>
            </a:r>
            <a:r>
              <a:rPr lang="en-GB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và</a:t>
            </a:r>
            <a:r>
              <a:rPr lang="en-GB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GB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  <a:sym typeface="Symbol"/>
              </a:rPr>
              <a:t>-</a:t>
            </a:r>
            <a:r>
              <a:rPr lang="en-GB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D-</a:t>
            </a:r>
            <a:r>
              <a:rPr lang="en-GB" dirty="0" err="1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glucan</a:t>
            </a:r>
            <a:r>
              <a:rPr lang="en-GB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(blind)/X3/w</a:t>
            </a:r>
          </a:p>
          <a:p>
            <a:pPr marL="285700" indent="-2857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GB" sz="14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Có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bằng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chứng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NT</a:t>
            </a:r>
            <a:r>
              <a:rPr lang="en-GB" sz="1400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	</a:t>
            </a:r>
          </a:p>
          <a:p>
            <a:pPr marL="285700" indent="-2857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GB" sz="14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Nhiễm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Candida </a:t>
            </a:r>
            <a:r>
              <a:rPr lang="en-GB" sz="14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huyết</a:t>
            </a:r>
            <a:endParaRPr lang="en-GB" sz="1400" dirty="0">
              <a:solidFill>
                <a:srgbClr val="FFFFFF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marL="285700" indent="-2857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GB" sz="14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VPM, </a:t>
            </a:r>
            <a:r>
              <a:rPr lang="en-GB" sz="14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cấy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dịch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ổ </a:t>
            </a:r>
            <a:r>
              <a:rPr lang="en-GB" sz="14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bụng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(+)</a:t>
            </a:r>
            <a:endParaRPr lang="en-GB" sz="1400" dirty="0">
              <a:solidFill>
                <a:srgbClr val="FFFFFF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marL="285700" indent="-2857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GB" sz="14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Cấy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da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trong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các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trương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hợp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bỏng</a:t>
            </a:r>
            <a:endParaRPr lang="en-GB" sz="1400" dirty="0">
              <a:solidFill>
                <a:srgbClr val="FFFFFF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marL="285700" indent="-2857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GB" sz="14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Nhiễm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trùng</a:t>
            </a:r>
            <a:r>
              <a:rPr lang="en-GB" sz="14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ngực</a:t>
            </a:r>
            <a:endParaRPr lang="en-GB" sz="1600" dirty="0">
              <a:solidFill>
                <a:srgbClr val="FFFFFF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GB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ＭＳ Ｐゴシック" pitchFamily="34" charset="-128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ＭＳ Ｐゴシック" pitchFamily="34" charset="-128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106 </a:t>
            </a:r>
            <a:r>
              <a:rPr lang="en-GB" sz="16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BN </a:t>
            </a:r>
            <a:endParaRPr lang="en-GB" sz="1600" dirty="0">
              <a:solidFill>
                <a:srgbClr val="FFFFFF"/>
              </a:solidFill>
              <a:latin typeface="Arial"/>
              <a:ea typeface="ＭＳ Ｐゴシック" pitchFamily="34" charset="-128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(67% </a:t>
            </a:r>
            <a:r>
              <a:rPr lang="en-GB" sz="16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nam</a:t>
            </a:r>
            <a:r>
              <a:rPr lang="en-GB" sz="16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; </a:t>
            </a:r>
            <a:r>
              <a:rPr lang="en-GB" sz="16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tuổi</a:t>
            </a:r>
            <a:r>
              <a:rPr lang="en-GB" sz="16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TB 60, </a:t>
            </a:r>
            <a:r>
              <a:rPr lang="en-GB" sz="16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từ</a:t>
            </a:r>
            <a:r>
              <a:rPr lang="en-GB" sz="16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GB" sz="1600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20-86)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Được</a:t>
            </a:r>
            <a:r>
              <a:rPr lang="en-GB" sz="16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GB" sz="16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nghiên</a:t>
            </a:r>
            <a:r>
              <a:rPr lang="en-GB" sz="16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GB" sz="16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cứu</a:t>
            </a:r>
            <a:r>
              <a:rPr lang="en-GB" sz="16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GB" sz="16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trong</a:t>
            </a:r>
            <a:r>
              <a:rPr lang="en-GB" sz="16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21 </a:t>
            </a:r>
            <a:r>
              <a:rPr lang="en-GB" sz="1600" dirty="0" err="1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ngày</a:t>
            </a:r>
            <a:r>
              <a:rPr lang="en-GB" sz="1600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 </a:t>
            </a:r>
            <a:r>
              <a:rPr lang="en-GB" sz="1600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(3-113)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667" y="5540970"/>
            <a:ext cx="3358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* 14 BN </a:t>
            </a:r>
            <a:r>
              <a:rPr lang="en-US" dirty="0" err="1" smtClean="0">
                <a:solidFill>
                  <a:schemeClr val="bg1"/>
                </a:solidFill>
              </a:rPr>
              <a:t>từ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những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quần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thể</a:t>
            </a:r>
            <a:r>
              <a:rPr lang="en-US" dirty="0" smtClean="0">
                <a:solidFill>
                  <a:schemeClr val="bg1"/>
                </a:solidFill>
              </a:rPr>
              <a:t> BN HSTC </a:t>
            </a:r>
            <a:r>
              <a:rPr lang="en-US" dirty="0" err="1" smtClean="0">
                <a:solidFill>
                  <a:schemeClr val="bg1"/>
                </a:solidFill>
              </a:rPr>
              <a:t>khác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nhau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đều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có</a:t>
            </a:r>
            <a:r>
              <a:rPr lang="en-US" dirty="0" smtClean="0">
                <a:solidFill>
                  <a:schemeClr val="bg1"/>
                </a:solidFill>
              </a:rPr>
              <a:t> VPM do VK + 2 BN </a:t>
            </a:r>
            <a:r>
              <a:rPr lang="en-US" dirty="0" err="1" smtClean="0">
                <a:solidFill>
                  <a:schemeClr val="bg1"/>
                </a:solidFill>
              </a:rPr>
              <a:t>từ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quần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thể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hiện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tại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276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Image 1" descr="BDG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79" y="774701"/>
            <a:ext cx="8006644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ZoneTexte 5"/>
          <p:cNvSpPr txBox="1">
            <a:spLocks noChangeArrowheads="1"/>
          </p:cNvSpPr>
          <p:nvPr/>
        </p:nvSpPr>
        <p:spPr bwMode="auto">
          <a:xfrm>
            <a:off x="204717" y="17465"/>
            <a:ext cx="8803818" cy="5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2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GB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GB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β-D-</a:t>
            </a:r>
            <a:r>
              <a:rPr lang="en-GB" sz="32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glucan</a:t>
            </a:r>
            <a:r>
              <a:rPr lang="en-GB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GB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BN </a:t>
            </a:r>
            <a:r>
              <a:rPr lang="en-GB" sz="32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nguy</a:t>
            </a:r>
            <a:r>
              <a:rPr lang="en-GB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GB" sz="3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cao</a:t>
            </a:r>
            <a:endParaRPr lang="en-GB" sz="32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7"/>
          <p:cNvSpPr txBox="1">
            <a:spLocks noChangeArrowheads="1"/>
          </p:cNvSpPr>
          <p:nvPr/>
        </p:nvSpPr>
        <p:spPr bwMode="auto">
          <a:xfrm>
            <a:off x="5106737" y="6464300"/>
            <a:ext cx="3901797" cy="27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i="1" dirty="0" err="1">
                <a:solidFill>
                  <a:srgbClr val="FFFFFF"/>
                </a:solidFill>
                <a:latin typeface="Calibri"/>
                <a:cs typeface="Calibri"/>
              </a:rPr>
              <a:t>Tissot</a:t>
            </a:r>
            <a:r>
              <a:rPr lang="en-GB" sz="1200" i="1" dirty="0">
                <a:solidFill>
                  <a:srgbClr val="FFFFFF"/>
                </a:solidFill>
                <a:latin typeface="Calibri"/>
                <a:cs typeface="Calibri"/>
              </a:rPr>
              <a:t> F et al. </a:t>
            </a:r>
            <a:r>
              <a:rPr lang="pt-BR" sz="1200" i="1" dirty="0">
                <a:solidFill>
                  <a:srgbClr val="FFFFFF"/>
                </a:solidFill>
                <a:latin typeface="Calibri"/>
                <a:cs typeface="Calibri"/>
              </a:rPr>
              <a:t>Am J Respir Crit Care Med. </a:t>
            </a:r>
            <a:r>
              <a:rPr lang="pt-BR" sz="1200" i="1" dirty="0" smtClean="0">
                <a:solidFill>
                  <a:srgbClr val="FFFFFF"/>
                </a:solidFill>
                <a:latin typeface="Calibri"/>
                <a:cs typeface="Calibri"/>
              </a:rPr>
              <a:t>2013;188:</a:t>
            </a:r>
            <a:r>
              <a:rPr lang="pt-BR" sz="1200" i="1" dirty="0">
                <a:solidFill>
                  <a:srgbClr val="FFFFFF"/>
                </a:solidFill>
                <a:latin typeface="Calibri"/>
                <a:cs typeface="Calibri"/>
              </a:rPr>
              <a:t>1100-9.</a:t>
            </a:r>
            <a:endParaRPr lang="en-GB" sz="1200" i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15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er 1"/>
          <p:cNvGrpSpPr>
            <a:grpSpLocks/>
          </p:cNvGrpSpPr>
          <p:nvPr/>
        </p:nvGrpSpPr>
        <p:grpSpPr bwMode="auto">
          <a:xfrm>
            <a:off x="99536" y="723900"/>
            <a:ext cx="8815234" cy="6125031"/>
            <a:chOff x="433388" y="724053"/>
            <a:chExt cx="9917136" cy="6124321"/>
          </a:xfrm>
        </p:grpSpPr>
        <p:sp>
          <p:nvSpPr>
            <p:cNvPr id="13315" name="ZoneTexte 1"/>
            <p:cNvSpPr txBox="1">
              <a:spLocks noChangeArrowheads="1"/>
            </p:cNvSpPr>
            <p:nvPr/>
          </p:nvSpPr>
          <p:spPr bwMode="auto">
            <a:xfrm>
              <a:off x="1417638" y="724053"/>
              <a:ext cx="7139934" cy="707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000" dirty="0" err="1" smtClean="0">
                  <a:solidFill>
                    <a:srgbClr val="FFFFFF"/>
                  </a:solidFill>
                </a:rPr>
                <a:t>Phát</a:t>
              </a:r>
              <a:r>
                <a:rPr lang="en-US" sz="4000" dirty="0" smtClean="0">
                  <a:solidFill>
                    <a:srgbClr val="FFFFFF"/>
                  </a:solidFill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</a:rPr>
                <a:t>triển</a:t>
              </a:r>
              <a:r>
                <a:rPr lang="en-US" sz="4000" dirty="0" smtClean="0">
                  <a:solidFill>
                    <a:srgbClr val="FFFFFF"/>
                  </a:solidFill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</a:rPr>
                <a:t>thang</a:t>
              </a:r>
              <a:r>
                <a:rPr lang="en-US" sz="4000" dirty="0" smtClean="0">
                  <a:solidFill>
                    <a:srgbClr val="FFFFFF"/>
                  </a:solidFill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</a:rPr>
                <a:t>điểm</a:t>
              </a:r>
              <a:r>
                <a:rPr lang="en-US" sz="4000" dirty="0" smtClean="0">
                  <a:solidFill>
                    <a:srgbClr val="FFFFFF"/>
                  </a:solidFill>
                </a:rPr>
                <a:t> </a:t>
              </a:r>
              <a:r>
                <a:rPr lang="en-US" sz="4000" dirty="0" err="1" smtClean="0">
                  <a:solidFill>
                    <a:srgbClr val="FFFFFF"/>
                  </a:solidFill>
                </a:rPr>
                <a:t>nấm</a:t>
              </a:r>
              <a:r>
                <a:rPr lang="en-US" sz="4000" dirty="0" smtClean="0">
                  <a:solidFill>
                    <a:srgbClr val="FFFFFF"/>
                  </a:solidFill>
                </a:rPr>
                <a:t> </a:t>
              </a:r>
              <a:endParaRPr lang="en-US" sz="4000" dirty="0">
                <a:solidFill>
                  <a:srgbClr val="FFFFFF"/>
                </a:solidFill>
              </a:endParaRPr>
            </a:p>
          </p:txBody>
        </p:sp>
        <p:sp>
          <p:nvSpPr>
            <p:cNvPr id="13316" name="ZoneTexte 2"/>
            <p:cNvSpPr txBox="1">
              <a:spLocks noChangeArrowheads="1"/>
            </p:cNvSpPr>
            <p:nvPr/>
          </p:nvSpPr>
          <p:spPr bwMode="auto">
            <a:xfrm>
              <a:off x="669925" y="5508606"/>
              <a:ext cx="9604375" cy="1339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600" i="1">
                  <a:solidFill>
                    <a:srgbClr val="FFFFFF"/>
                  </a:solidFill>
                </a:rPr>
                <a:t>Pittet D et al. Ann Surg 1994;220:751-8</a:t>
              </a: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600" i="1">
                  <a:solidFill>
                    <a:srgbClr val="FFFFFF"/>
                  </a:solidFill>
                </a:rPr>
                <a:t>Leon C et al. Crit Care Med 2006;34:730-7</a:t>
              </a:r>
              <a:endParaRPr lang="en-GB" sz="1600" i="1">
                <a:solidFill>
                  <a:srgbClr val="FFFFFF"/>
                </a:solidFill>
              </a:endParaRP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600" i="1">
                  <a:solidFill>
                    <a:srgbClr val="FFFFFF"/>
                  </a:solidFill>
                </a:rPr>
                <a:t>Ostrosky-Zeichner L et al. Eur J Clin Microbiol Infect Dis 2007;26:271-6</a:t>
              </a:r>
              <a:endParaRPr lang="en-GB" sz="1600" i="1">
                <a:solidFill>
                  <a:srgbClr val="FFFFFF"/>
                </a:solidFill>
              </a:endParaRP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600" i="1">
                  <a:solidFill>
                    <a:srgbClr val="FFFFFF"/>
                  </a:solidFill>
                </a:rPr>
                <a:t>Leon C et al. Crit Care Med 2009;37:1624-33</a:t>
              </a:r>
              <a:endParaRPr lang="en-GB" sz="1600" i="1">
                <a:solidFill>
                  <a:srgbClr val="FFFFFF"/>
                </a:solidFill>
              </a:endParaRP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600" i="1">
                  <a:solidFill>
                    <a:srgbClr val="FFFFFF"/>
                  </a:solidFill>
                </a:rPr>
                <a:t>Ostrosky-Zeichner L et al. Mycoses 2011;54:46-51</a:t>
              </a:r>
              <a:endParaRPr lang="en-GB" sz="1600" i="1">
                <a:solidFill>
                  <a:srgbClr val="FFFFFF"/>
                </a:solidFill>
              </a:endParaRPr>
            </a:p>
          </p:txBody>
        </p:sp>
        <p:sp>
          <p:nvSpPr>
            <p:cNvPr id="13317" name="ZoneTexte 3"/>
            <p:cNvSpPr txBox="1">
              <a:spLocks noChangeArrowheads="1"/>
            </p:cNvSpPr>
            <p:nvPr/>
          </p:nvSpPr>
          <p:spPr bwMode="auto">
            <a:xfrm>
              <a:off x="433388" y="1809891"/>
              <a:ext cx="9917136" cy="3108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sz="2800" dirty="0" smtClean="0">
                  <a:solidFill>
                    <a:srgbClr val="FFFFFF"/>
                  </a:solidFill>
                </a:rPr>
                <a:t>Cho </a:t>
              </a:r>
              <a:r>
                <a:rPr lang="en-US" sz="2800" dirty="0" err="1" smtClean="0">
                  <a:solidFill>
                    <a:srgbClr val="FFFFFF"/>
                  </a:solidFill>
                </a:rPr>
                <a:t>điểm</a:t>
              </a:r>
              <a:r>
                <a:rPr lang="en-US" sz="2800" dirty="0" smtClean="0">
                  <a:solidFill>
                    <a:srgbClr val="FFFFFF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FF"/>
                  </a:solidFill>
                </a:rPr>
                <a:t>tích</a:t>
              </a:r>
              <a:r>
                <a:rPr lang="en-US" sz="2800" dirty="0" smtClean="0">
                  <a:solidFill>
                    <a:srgbClr val="FFFFFF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FF"/>
                  </a:solidFill>
                </a:rPr>
                <a:t>hợp</a:t>
              </a:r>
              <a:r>
                <a:rPr lang="en-US" sz="2800" dirty="0" smtClean="0">
                  <a:solidFill>
                    <a:srgbClr val="FFFFFF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FF"/>
                  </a:solidFill>
                </a:rPr>
                <a:t>lâm</a:t>
              </a:r>
              <a:r>
                <a:rPr lang="en-US" sz="2800" dirty="0" smtClean="0">
                  <a:solidFill>
                    <a:srgbClr val="FFFFFF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FF"/>
                  </a:solidFill>
                </a:rPr>
                <a:t>sàng</a:t>
              </a:r>
              <a:r>
                <a:rPr lang="en-US" sz="2800" dirty="0" smtClean="0">
                  <a:solidFill>
                    <a:srgbClr val="FFFFFF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FF"/>
                  </a:solidFill>
                </a:rPr>
                <a:t>và</a:t>
              </a:r>
              <a:r>
                <a:rPr lang="en-US" sz="2800" dirty="0" smtClean="0">
                  <a:solidFill>
                    <a:srgbClr val="FFFFFF"/>
                  </a:solidFill>
                </a:rPr>
                <a:t> vi </a:t>
              </a:r>
              <a:r>
                <a:rPr lang="en-US" sz="2800" dirty="0" err="1" smtClean="0">
                  <a:solidFill>
                    <a:srgbClr val="FFFFFF"/>
                  </a:solidFill>
                </a:rPr>
                <a:t>sinh</a:t>
              </a:r>
              <a:endParaRPr lang="en-US" sz="2800" dirty="0">
                <a:solidFill>
                  <a:srgbClr val="FFFFFF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endParaRPr lang="en-US" sz="2800" dirty="0">
                <a:solidFill>
                  <a:srgbClr val="FFFFFF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sz="2800" dirty="0" err="1" smtClean="0">
                  <a:solidFill>
                    <a:srgbClr val="FFFFFF"/>
                  </a:solidFill>
                </a:rPr>
                <a:t>Bao</a:t>
              </a:r>
              <a:r>
                <a:rPr lang="en-US" sz="2800" dirty="0" smtClean="0">
                  <a:solidFill>
                    <a:srgbClr val="FFFFFF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FF"/>
                  </a:solidFill>
                </a:rPr>
                <a:t>gồm</a:t>
              </a:r>
              <a:r>
                <a:rPr lang="en-US" sz="2800" dirty="0" smtClean="0">
                  <a:solidFill>
                    <a:srgbClr val="FFFFFF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FF"/>
                  </a:solidFill>
                </a:rPr>
                <a:t>nhiều</a:t>
              </a:r>
              <a:r>
                <a:rPr lang="en-US" sz="2800" dirty="0" smtClean="0">
                  <a:solidFill>
                    <a:srgbClr val="FFFFFF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FF"/>
                  </a:solidFill>
                </a:rPr>
                <a:t>yếu</a:t>
              </a:r>
              <a:r>
                <a:rPr lang="en-US" sz="2800" dirty="0" smtClean="0">
                  <a:solidFill>
                    <a:srgbClr val="FFFFFF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FF"/>
                  </a:solidFill>
                </a:rPr>
                <a:t>tố</a:t>
              </a:r>
              <a:r>
                <a:rPr lang="en-US" sz="2800" dirty="0" smtClean="0">
                  <a:solidFill>
                    <a:srgbClr val="FFFFFF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FF"/>
                  </a:solidFill>
                </a:rPr>
                <a:t>nguy</a:t>
              </a:r>
              <a:r>
                <a:rPr lang="en-US" sz="2800" dirty="0" smtClean="0">
                  <a:solidFill>
                    <a:srgbClr val="FFFFFF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FF"/>
                  </a:solidFill>
                </a:rPr>
                <a:t>cơ</a:t>
              </a:r>
              <a:r>
                <a:rPr lang="en-US" sz="2800" dirty="0" smtClean="0">
                  <a:solidFill>
                    <a:srgbClr val="FFFFFF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FF"/>
                  </a:solidFill>
                </a:rPr>
                <a:t>trong</a:t>
              </a:r>
              <a:r>
                <a:rPr lang="en-US" sz="2800" dirty="0" smtClean="0">
                  <a:solidFill>
                    <a:srgbClr val="FFFFFF"/>
                  </a:solidFill>
                </a:rPr>
                <a:t> y </a:t>
              </a:r>
              <a:r>
                <a:rPr lang="en-US" sz="2800" dirty="0" err="1" smtClean="0">
                  <a:solidFill>
                    <a:srgbClr val="FFFFFF"/>
                  </a:solidFill>
                </a:rPr>
                <a:t>văn</a:t>
              </a:r>
              <a:endParaRPr lang="en-US" sz="2800" dirty="0">
                <a:solidFill>
                  <a:srgbClr val="FFFFFF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endParaRPr lang="en-US" sz="2800" dirty="0">
                <a:solidFill>
                  <a:srgbClr val="FFFFFF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sz="2800" dirty="0" err="1" smtClean="0">
                  <a:solidFill>
                    <a:srgbClr val="FFFFFF"/>
                  </a:solidFill>
                </a:rPr>
                <a:t>Nhằm</a:t>
              </a:r>
              <a:r>
                <a:rPr lang="en-US" sz="2800" dirty="0" smtClean="0">
                  <a:solidFill>
                    <a:srgbClr val="FFFFFF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FF"/>
                  </a:solidFill>
                </a:rPr>
                <a:t>xác</a:t>
              </a:r>
              <a:r>
                <a:rPr lang="en-US" sz="2800" dirty="0" smtClean="0">
                  <a:solidFill>
                    <a:srgbClr val="FFFFFF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FF"/>
                  </a:solidFill>
                </a:rPr>
                <a:t>định</a:t>
              </a:r>
              <a:r>
                <a:rPr lang="en-US" sz="2800" dirty="0" smtClean="0">
                  <a:solidFill>
                    <a:srgbClr val="FFFFFF"/>
                  </a:solidFill>
                </a:rPr>
                <a:t> BN </a:t>
              </a:r>
              <a:r>
                <a:rPr lang="en-US" sz="2800" dirty="0" err="1" smtClean="0">
                  <a:solidFill>
                    <a:srgbClr val="FFFFFF"/>
                  </a:solidFill>
                </a:rPr>
                <a:t>có</a:t>
              </a:r>
              <a:r>
                <a:rPr lang="en-US" sz="2800" dirty="0" smtClean="0">
                  <a:solidFill>
                    <a:srgbClr val="FFFFFF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FF"/>
                  </a:solidFill>
                </a:rPr>
                <a:t>nguy</a:t>
              </a:r>
              <a:r>
                <a:rPr lang="en-US" sz="2800" dirty="0" smtClean="0">
                  <a:solidFill>
                    <a:srgbClr val="FFFFFF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FF"/>
                  </a:solidFill>
                </a:rPr>
                <a:t>cơ</a:t>
              </a:r>
              <a:r>
                <a:rPr lang="en-US" sz="2800" dirty="0" smtClean="0">
                  <a:solidFill>
                    <a:srgbClr val="FFFFFF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FF"/>
                  </a:solidFill>
                </a:rPr>
                <a:t>tiến</a:t>
              </a:r>
              <a:r>
                <a:rPr lang="en-US" sz="2800" dirty="0" smtClean="0">
                  <a:solidFill>
                    <a:srgbClr val="FFFFFF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FF"/>
                  </a:solidFill>
                </a:rPr>
                <a:t>triển</a:t>
              </a:r>
              <a:r>
                <a:rPr lang="en-US" sz="2800" dirty="0" smtClean="0">
                  <a:solidFill>
                    <a:srgbClr val="FFFFFF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FF"/>
                  </a:solidFill>
                </a:rPr>
                <a:t>thành</a:t>
              </a:r>
              <a:r>
                <a:rPr lang="en-US" sz="2800" dirty="0" smtClean="0">
                  <a:solidFill>
                    <a:srgbClr val="FFFFFF"/>
                  </a:solidFill>
                </a:rPr>
                <a:t> C/IC</a:t>
              </a:r>
              <a:endParaRPr lang="en-US" sz="2800" dirty="0">
                <a:solidFill>
                  <a:srgbClr val="FFFFFF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endParaRPr lang="en-US" sz="2800" dirty="0">
                <a:solidFill>
                  <a:srgbClr val="FFFFFF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sz="2800" dirty="0" err="1" smtClean="0">
                  <a:solidFill>
                    <a:srgbClr val="FFFFFF"/>
                  </a:solidFill>
                </a:rPr>
                <a:t>Để</a:t>
              </a:r>
              <a:r>
                <a:rPr lang="en-US" sz="2800" dirty="0" smtClean="0">
                  <a:solidFill>
                    <a:srgbClr val="FFFFFF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FF"/>
                  </a:solidFill>
                </a:rPr>
                <a:t>tăng</a:t>
              </a:r>
              <a:r>
                <a:rPr lang="en-US" sz="2800" dirty="0" smtClean="0">
                  <a:solidFill>
                    <a:srgbClr val="FFFFFF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FF"/>
                  </a:solidFill>
                </a:rPr>
                <a:t>tốc</a:t>
              </a:r>
              <a:r>
                <a:rPr lang="en-US" sz="2800" dirty="0" smtClean="0">
                  <a:solidFill>
                    <a:srgbClr val="FFFFFF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FF"/>
                  </a:solidFill>
                </a:rPr>
                <a:t>quá</a:t>
              </a:r>
              <a:r>
                <a:rPr lang="en-US" sz="2800" dirty="0" smtClean="0">
                  <a:solidFill>
                    <a:srgbClr val="FFFFFF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FF"/>
                  </a:solidFill>
                </a:rPr>
                <a:t>trình</a:t>
              </a:r>
              <a:r>
                <a:rPr lang="en-US" sz="2800" dirty="0" smtClean="0">
                  <a:solidFill>
                    <a:srgbClr val="FFFFFF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FF"/>
                  </a:solidFill>
                </a:rPr>
                <a:t>điều</a:t>
              </a:r>
              <a:r>
                <a:rPr lang="en-US" sz="2800" dirty="0" smtClean="0">
                  <a:solidFill>
                    <a:srgbClr val="FFFFFF"/>
                  </a:solidFill>
                </a:rPr>
                <a:t> </a:t>
              </a:r>
              <a:r>
                <a:rPr lang="en-US" sz="2800" dirty="0" err="1" smtClean="0">
                  <a:solidFill>
                    <a:srgbClr val="FFFFFF"/>
                  </a:solidFill>
                </a:rPr>
                <a:t>trị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4956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304800" y="1370015"/>
            <a:ext cx="8585200" cy="24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59" tIns="46030" rIns="92059" bIns="46030">
            <a:spAutoFit/>
          </a:bodyPr>
          <a:lstStyle/>
          <a:p>
            <a:pPr defTabSz="76186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650 </a:t>
            </a:r>
            <a:r>
              <a:rPr lang="en-GB" sz="24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BN </a:t>
            </a:r>
            <a:r>
              <a:rPr lang="en-GB" sz="2400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ngoại</a:t>
            </a:r>
            <a:r>
              <a:rPr lang="en-GB" sz="24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khoa</a:t>
            </a:r>
            <a:r>
              <a:rPr lang="en-GB" sz="24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trong</a:t>
            </a:r>
            <a:r>
              <a:rPr lang="en-GB" sz="24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6 </a:t>
            </a:r>
            <a:r>
              <a:rPr lang="en-GB" sz="2400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tháng</a:t>
            </a:r>
            <a:endParaRPr lang="en-GB" sz="2400" dirty="0" smtClean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  <a:p>
            <a:pPr defTabSz="76186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  <a:p>
            <a:pPr defTabSz="76186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Chỉ</a:t>
            </a:r>
            <a:r>
              <a:rPr lang="en-GB" sz="24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số</a:t>
            </a:r>
            <a:r>
              <a:rPr lang="en-GB" sz="24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khuẩn</a:t>
            </a:r>
            <a:r>
              <a:rPr lang="en-GB" sz="24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lạc</a:t>
            </a:r>
            <a:r>
              <a:rPr lang="en-GB" sz="24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: </a:t>
            </a:r>
            <a:r>
              <a:rPr lang="en-GB" sz="24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5.3 </a:t>
            </a:r>
            <a:r>
              <a:rPr lang="en-GB" sz="2400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vị</a:t>
            </a:r>
            <a:r>
              <a:rPr lang="en-GB" sz="24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trí</a:t>
            </a:r>
            <a:r>
              <a:rPr lang="en-GB" sz="24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/BN </a:t>
            </a:r>
            <a:r>
              <a:rPr lang="en-GB" sz="24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  <a:sym typeface="Symbol"/>
              </a:rPr>
              <a:t></a:t>
            </a:r>
            <a:r>
              <a:rPr lang="en-GB" sz="24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Đánh</a:t>
            </a:r>
            <a:r>
              <a:rPr lang="en-GB" sz="24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giá</a:t>
            </a:r>
            <a:r>
              <a:rPr lang="en-GB" sz="24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2-3 </a:t>
            </a:r>
            <a:r>
              <a:rPr lang="en-GB" sz="2400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lần</a:t>
            </a:r>
            <a:r>
              <a:rPr lang="en-GB" sz="24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/</a:t>
            </a:r>
            <a:r>
              <a:rPr lang="en-GB" sz="2400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tuần</a:t>
            </a:r>
            <a:endParaRPr lang="en-GB" sz="2400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  <a:p>
            <a:pPr marL="1142798" lvl="2" defTabSz="76186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  <a:p>
            <a:pPr marL="228560" defTabSz="76186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29 </a:t>
            </a:r>
            <a:r>
              <a:rPr lang="en-GB" sz="24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Khuẩn</a:t>
            </a:r>
            <a:r>
              <a:rPr lang="en-GB" sz="24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lạc</a:t>
            </a:r>
            <a:r>
              <a:rPr lang="en-GB" sz="24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nấm</a:t>
            </a:r>
            <a:r>
              <a:rPr lang="en-GB" sz="24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GB" sz="2400" i="1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Candida</a:t>
            </a:r>
            <a:r>
              <a:rPr lang="en-GB" sz="24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(</a:t>
            </a:r>
            <a:r>
              <a:rPr lang="en-GB" sz="24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  <a:sym typeface="Symbol" charset="0"/>
              </a:rPr>
              <a:t></a:t>
            </a:r>
            <a:r>
              <a:rPr lang="en-GB" sz="24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3 </a:t>
            </a:r>
            <a:r>
              <a:rPr lang="en-GB" sz="2400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vị</a:t>
            </a:r>
            <a:r>
              <a:rPr lang="en-GB" sz="24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trí</a:t>
            </a:r>
            <a:r>
              <a:rPr lang="en-GB" sz="24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, </a:t>
            </a:r>
            <a:r>
              <a:rPr lang="en-GB" sz="2400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không</a:t>
            </a:r>
            <a:r>
              <a:rPr lang="en-GB" sz="24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có</a:t>
            </a:r>
            <a:r>
              <a:rPr lang="en-GB" sz="24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BC</a:t>
            </a:r>
            <a:r>
              <a:rPr lang="en-GB" sz="24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)</a:t>
            </a:r>
          </a:p>
          <a:p>
            <a:pPr marL="1142798" lvl="2" defTabSz="76186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  <a:p>
            <a:pPr marL="228560" defTabSz="76186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28/29 </a:t>
            </a:r>
            <a:r>
              <a:rPr lang="en-GB" sz="2400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BN ở HSTC </a:t>
            </a:r>
            <a:r>
              <a:rPr lang="en-GB" sz="2400" dirty="0" err="1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ngoại</a:t>
            </a:r>
            <a:endParaRPr lang="en-GB" sz="2400" dirty="0">
              <a:solidFill>
                <a:schemeClr val="bg1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5241891" y="6432551"/>
            <a:ext cx="3808976" cy="33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59" tIns="46030" rIns="92059" bIns="46030">
            <a:spAutoFit/>
          </a:bodyPr>
          <a:lstStyle/>
          <a:p>
            <a:pPr algn="r" defTabSz="76186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i="1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Pittet</a:t>
            </a:r>
            <a:r>
              <a:rPr lang="en-GB" sz="1600" i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D et al. Ann </a:t>
            </a:r>
            <a:r>
              <a:rPr lang="en-GB" sz="1600" i="1" dirty="0" err="1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Surg</a:t>
            </a:r>
            <a:r>
              <a:rPr lang="en-GB" sz="1600" i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rPr>
              <a:t> 1994;220:751-8</a:t>
            </a:r>
          </a:p>
        </p:txBody>
      </p:sp>
      <p:grpSp>
        <p:nvGrpSpPr>
          <p:cNvPr id="9220" name="Group 70"/>
          <p:cNvGrpSpPr>
            <a:grpSpLocks/>
          </p:cNvGrpSpPr>
          <p:nvPr/>
        </p:nvGrpSpPr>
        <p:grpSpPr bwMode="auto">
          <a:xfrm>
            <a:off x="778934" y="3965576"/>
            <a:ext cx="7175500" cy="2168525"/>
            <a:chOff x="528" y="2688"/>
            <a:chExt cx="5085" cy="1366"/>
          </a:xfrm>
        </p:grpSpPr>
        <p:sp>
          <p:nvSpPr>
            <p:cNvPr id="8" name="Rectangle 71"/>
            <p:cNvSpPr>
              <a:spLocks noChangeArrowheads="1"/>
            </p:cNvSpPr>
            <p:nvPr/>
          </p:nvSpPr>
          <p:spPr bwMode="auto">
            <a:xfrm>
              <a:off x="528" y="2721"/>
              <a:ext cx="2193" cy="1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defTabSz="761865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tabLst>
                  <a:tab pos="377758" algn="l"/>
                  <a:tab pos="1904664" algn="l"/>
                  <a:tab pos="4469611" algn="ctr"/>
                  <a:tab pos="6006040" algn="ctr"/>
                  <a:tab pos="7326607" algn="ctr"/>
                  <a:tab pos="8570988" algn="ctr"/>
                </a:tabLst>
                <a:defRPr/>
              </a:pPr>
              <a:endParaRPr lang="en-GB" sz="20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  <a:p>
              <a:pPr defTabSz="761865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tabLst>
                  <a:tab pos="377758" algn="l"/>
                  <a:tab pos="1904664" algn="l"/>
                  <a:tab pos="4469611" algn="ctr"/>
                  <a:tab pos="6006040" algn="ctr"/>
                  <a:tab pos="7326607" algn="ctr"/>
                  <a:tab pos="8570988" algn="ctr"/>
                </a:tabLst>
                <a:defRPr/>
              </a:pPr>
              <a:r>
                <a:rPr lang="en-GB" sz="2400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≥ 2 </a:t>
              </a:r>
              <a:r>
                <a:rPr lang="en-GB" sz="2400" dirty="0" err="1" smtClean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vị</a:t>
              </a:r>
              <a:r>
                <a:rPr lang="en-GB" sz="2400" dirty="0" smtClean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 </a:t>
              </a:r>
              <a:r>
                <a:rPr lang="en-GB" sz="2400" dirty="0" err="1" smtClean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trí</a:t>
              </a:r>
              <a:r>
                <a:rPr lang="en-GB" sz="2400" dirty="0" smtClean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 </a:t>
              </a:r>
              <a:r>
                <a:rPr lang="en-GB" sz="2400" dirty="0" err="1" smtClean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có</a:t>
              </a:r>
              <a:r>
                <a:rPr lang="en-GB" sz="2400" dirty="0" smtClean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 k. </a:t>
              </a:r>
              <a:r>
                <a:rPr lang="en-GB" sz="2400" dirty="0" err="1" smtClean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lạc</a:t>
              </a:r>
              <a:endParaRPr lang="en-GB" sz="24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  <a:p>
              <a:pPr defTabSz="761865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tabLst>
                  <a:tab pos="377758" algn="l"/>
                  <a:tab pos="1904664" algn="l"/>
                  <a:tab pos="4469611" algn="ctr"/>
                  <a:tab pos="6006040" algn="ctr"/>
                  <a:tab pos="7326607" algn="ctr"/>
                  <a:tab pos="8570988" algn="ctr"/>
                </a:tabLst>
                <a:defRPr/>
              </a:pPr>
              <a:r>
                <a:rPr lang="en-GB" sz="2400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&gt; 2 </a:t>
              </a:r>
              <a:r>
                <a:rPr lang="en-GB" sz="2400" dirty="0" err="1" smtClean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vị</a:t>
              </a:r>
              <a:r>
                <a:rPr lang="en-GB" sz="2400" dirty="0" smtClean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 </a:t>
              </a:r>
              <a:r>
                <a:rPr lang="en-GB" sz="2400" dirty="0" err="1" smtClean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trí</a:t>
              </a:r>
              <a:r>
                <a:rPr lang="en-GB" sz="2400" dirty="0" smtClean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 </a:t>
              </a:r>
              <a:r>
                <a:rPr lang="en-GB" sz="2400" dirty="0" err="1" smtClean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có</a:t>
              </a:r>
              <a:r>
                <a:rPr lang="en-GB" sz="2400" dirty="0" smtClean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 k. </a:t>
              </a:r>
              <a:r>
                <a:rPr lang="en-GB" sz="2400" dirty="0" err="1" smtClean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lạc</a:t>
              </a:r>
              <a:endParaRPr lang="en-GB" sz="24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  <a:p>
              <a:pPr defTabSz="761865"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tabLst>
                  <a:tab pos="377758" algn="l"/>
                  <a:tab pos="1904664" algn="l"/>
                  <a:tab pos="4469611" algn="ctr"/>
                  <a:tab pos="6006040" algn="ctr"/>
                  <a:tab pos="7326607" algn="ctr"/>
                  <a:tab pos="8570988" algn="ctr"/>
                </a:tabLst>
                <a:defRPr/>
              </a:pPr>
              <a:r>
                <a:rPr lang="en-GB" sz="2400" dirty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≥ 3 </a:t>
              </a:r>
              <a:r>
                <a:rPr lang="en-GB" sz="2400" dirty="0" err="1" smtClean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vị</a:t>
              </a:r>
              <a:r>
                <a:rPr lang="en-GB" sz="2400" dirty="0" smtClean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 </a:t>
              </a:r>
              <a:r>
                <a:rPr lang="en-GB" sz="2400" dirty="0" err="1" smtClean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trí</a:t>
              </a:r>
              <a:r>
                <a:rPr lang="en-GB" sz="2400" dirty="0" smtClean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 </a:t>
              </a:r>
              <a:r>
                <a:rPr lang="en-GB" sz="2400" dirty="0" err="1" smtClean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có</a:t>
              </a:r>
              <a:r>
                <a:rPr lang="en-GB" sz="2400" dirty="0" smtClean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 k. </a:t>
              </a:r>
              <a:r>
                <a:rPr lang="en-GB" sz="2400" dirty="0" err="1" smtClean="0">
                  <a:solidFill>
                    <a:schemeClr val="bg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rPr>
                <a:t>lạc</a:t>
              </a:r>
              <a:endParaRPr lang="en-GB" sz="2000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9" name="Rectangle 72"/>
            <p:cNvSpPr>
              <a:spLocks noChangeArrowheads="1"/>
            </p:cNvSpPr>
            <p:nvPr/>
          </p:nvSpPr>
          <p:spPr bwMode="auto">
            <a:xfrm>
              <a:off x="2676" y="2688"/>
              <a:ext cx="496" cy="1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400">
                  <a:solidFill>
                    <a:schemeClr val="bg1"/>
                  </a:solidFill>
                  <a:latin typeface="Arial"/>
                  <a:ea typeface="ＭＳ Ｐゴシック" charset="0"/>
                  <a:cs typeface="Arial"/>
                </a:rPr>
                <a:t>Se</a:t>
              </a:r>
            </a:p>
            <a:p>
              <a:pPr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400">
                  <a:solidFill>
                    <a:schemeClr val="bg1"/>
                  </a:solidFill>
                  <a:latin typeface="Arial"/>
                  <a:ea typeface="ＭＳ Ｐゴシック" charset="0"/>
                  <a:cs typeface="Arial"/>
                </a:rPr>
                <a:t>100</a:t>
              </a:r>
            </a:p>
            <a:p>
              <a:pPr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400">
                  <a:solidFill>
                    <a:schemeClr val="bg1"/>
                  </a:solidFill>
                  <a:latin typeface="Arial"/>
                  <a:ea typeface="ＭＳ Ｐゴシック" charset="0"/>
                  <a:cs typeface="Arial"/>
                </a:rPr>
                <a:t>73</a:t>
              </a:r>
            </a:p>
            <a:p>
              <a:pPr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400">
                  <a:solidFill>
                    <a:schemeClr val="bg1"/>
                  </a:solidFill>
                  <a:latin typeface="Arial"/>
                  <a:ea typeface="ＭＳ Ｐゴシック" charset="0"/>
                  <a:cs typeface="Arial"/>
                </a:rPr>
                <a:t>45</a:t>
              </a:r>
            </a:p>
          </p:txBody>
        </p:sp>
        <p:sp>
          <p:nvSpPr>
            <p:cNvPr id="10" name="Rectangle 73"/>
            <p:cNvSpPr>
              <a:spLocks noChangeArrowheads="1"/>
            </p:cNvSpPr>
            <p:nvPr/>
          </p:nvSpPr>
          <p:spPr bwMode="auto">
            <a:xfrm>
              <a:off x="4278" y="2688"/>
              <a:ext cx="567" cy="1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400" dirty="0">
                  <a:solidFill>
                    <a:schemeClr val="bg1"/>
                  </a:solidFill>
                  <a:latin typeface="Arial"/>
                  <a:ea typeface="ＭＳ Ｐゴシック" charset="0"/>
                  <a:cs typeface="Arial"/>
                </a:rPr>
                <a:t>PPV</a:t>
              </a:r>
            </a:p>
            <a:p>
              <a:pPr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400" dirty="0">
                  <a:solidFill>
                    <a:schemeClr val="bg1"/>
                  </a:solidFill>
                  <a:latin typeface="Arial"/>
                  <a:ea typeface="ＭＳ Ｐゴシック" charset="0"/>
                  <a:cs typeface="Arial"/>
                </a:rPr>
                <a:t>44</a:t>
              </a:r>
            </a:p>
            <a:p>
              <a:pPr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400" dirty="0">
                  <a:solidFill>
                    <a:schemeClr val="bg1"/>
                  </a:solidFill>
                  <a:latin typeface="Arial"/>
                  <a:ea typeface="ＭＳ Ｐゴシック" charset="0"/>
                  <a:cs typeface="Arial"/>
                </a:rPr>
                <a:t>50</a:t>
              </a:r>
            </a:p>
            <a:p>
              <a:pPr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400" dirty="0">
                  <a:solidFill>
                    <a:schemeClr val="bg1"/>
                  </a:solidFill>
                  <a:latin typeface="Arial"/>
                  <a:ea typeface="ＭＳ Ｐゴシック" charset="0"/>
                  <a:cs typeface="Arial"/>
                </a:rPr>
                <a:t>50</a:t>
              </a:r>
            </a:p>
          </p:txBody>
        </p:sp>
        <p:sp>
          <p:nvSpPr>
            <p:cNvPr id="11" name="Rectangle 74"/>
            <p:cNvSpPr>
              <a:spLocks noChangeArrowheads="1"/>
            </p:cNvSpPr>
            <p:nvPr/>
          </p:nvSpPr>
          <p:spPr bwMode="auto">
            <a:xfrm>
              <a:off x="5033" y="2688"/>
              <a:ext cx="580" cy="1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400">
                  <a:solidFill>
                    <a:schemeClr val="bg1"/>
                  </a:solidFill>
                  <a:latin typeface="Arial"/>
                  <a:ea typeface="ＭＳ Ｐゴシック" charset="0"/>
                  <a:cs typeface="Arial"/>
                </a:rPr>
                <a:t>PNV</a:t>
              </a:r>
            </a:p>
            <a:p>
              <a:pPr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400">
                  <a:solidFill>
                    <a:schemeClr val="bg1"/>
                  </a:solidFill>
                  <a:latin typeface="Arial"/>
                  <a:ea typeface="ＭＳ Ｐゴシック" charset="0"/>
                  <a:cs typeface="Arial"/>
                </a:rPr>
                <a:t>100</a:t>
              </a:r>
            </a:p>
            <a:p>
              <a:pPr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400">
                  <a:solidFill>
                    <a:schemeClr val="bg1"/>
                  </a:solidFill>
                  <a:latin typeface="Arial"/>
                  <a:ea typeface="ＭＳ Ｐゴシック" charset="0"/>
                  <a:cs typeface="Arial"/>
                </a:rPr>
                <a:t>77</a:t>
              </a:r>
            </a:p>
            <a:p>
              <a:pPr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400">
                  <a:solidFill>
                    <a:schemeClr val="bg1"/>
                  </a:solidFill>
                  <a:latin typeface="Arial"/>
                  <a:ea typeface="ＭＳ Ｐゴシック" charset="0"/>
                  <a:cs typeface="Arial"/>
                </a:rPr>
                <a:t>68</a:t>
              </a:r>
            </a:p>
          </p:txBody>
        </p:sp>
        <p:sp>
          <p:nvSpPr>
            <p:cNvPr id="12" name="Rectangle 75"/>
            <p:cNvSpPr>
              <a:spLocks noChangeArrowheads="1"/>
            </p:cNvSpPr>
            <p:nvPr/>
          </p:nvSpPr>
          <p:spPr bwMode="auto">
            <a:xfrm>
              <a:off x="3477" y="2688"/>
              <a:ext cx="398" cy="1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400" dirty="0" err="1">
                  <a:solidFill>
                    <a:schemeClr val="bg1"/>
                  </a:solidFill>
                  <a:latin typeface="Arial"/>
                  <a:ea typeface="ＭＳ Ｐゴシック" charset="0"/>
                  <a:cs typeface="Arial"/>
                </a:rPr>
                <a:t>Sp</a:t>
              </a:r>
              <a:endParaRPr lang="en-GB" sz="240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endParaRPr>
            </a:p>
            <a:p>
              <a:pPr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400" dirty="0">
                  <a:solidFill>
                    <a:schemeClr val="bg1"/>
                  </a:solidFill>
                  <a:latin typeface="Arial"/>
                  <a:ea typeface="ＭＳ Ｐゴシック" charset="0"/>
                  <a:cs typeface="Arial"/>
                </a:rPr>
                <a:t>22</a:t>
              </a:r>
            </a:p>
            <a:p>
              <a:pPr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400" dirty="0">
                  <a:solidFill>
                    <a:schemeClr val="bg1"/>
                  </a:solidFill>
                  <a:latin typeface="Arial"/>
                  <a:ea typeface="ＭＳ Ｐゴシック" charset="0"/>
                  <a:cs typeface="Arial"/>
                </a:rPr>
                <a:t>56</a:t>
              </a:r>
            </a:p>
            <a:p>
              <a:pPr eaLnBrk="0" fontAlgn="base" hangingPunct="0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400" dirty="0">
                  <a:solidFill>
                    <a:schemeClr val="bg1"/>
                  </a:solidFill>
                  <a:latin typeface="Arial"/>
                  <a:ea typeface="ＭＳ Ｐゴシック" charset="0"/>
                  <a:cs typeface="Arial"/>
                </a:rPr>
                <a:t>72</a:t>
              </a:r>
            </a:p>
          </p:txBody>
        </p:sp>
      </p:grpSp>
      <p:sp>
        <p:nvSpPr>
          <p:cNvPr id="9221" name="ZoneTexte 1"/>
          <p:cNvSpPr txBox="1">
            <a:spLocks noChangeArrowheads="1"/>
          </p:cNvSpPr>
          <p:nvPr/>
        </p:nvSpPr>
        <p:spPr bwMode="auto">
          <a:xfrm>
            <a:off x="258234" y="215903"/>
            <a:ext cx="8559800" cy="7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</a:rPr>
              <a:t>Điểm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</a:rPr>
              <a:t>khuẩn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itchFamily="34" charset="0"/>
              </a:rPr>
              <a:t>lạc</a:t>
            </a:r>
            <a:endParaRPr lang="en-US" sz="40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1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83942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err="1" smtClean="0">
                <a:solidFill>
                  <a:srgbClr val="FFFFFF"/>
                </a:solidFill>
              </a:rPr>
              <a:t>Dịch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tễ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học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nhiễm</a:t>
            </a:r>
            <a:r>
              <a:rPr lang="fr-FR" dirty="0" smtClean="0">
                <a:solidFill>
                  <a:srgbClr val="FFFFFF"/>
                </a:solidFill>
              </a:rPr>
              <a:t> Candida</a:t>
            </a:r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06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1" descr="ostrosk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16" t="2605" b="69318"/>
          <a:stretch>
            <a:fillRect/>
          </a:stretch>
        </p:blipFill>
        <p:spPr bwMode="auto">
          <a:xfrm>
            <a:off x="275168" y="717551"/>
            <a:ext cx="3376788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Image 2" descr="ostrosk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59" t="63548"/>
          <a:stretch>
            <a:fillRect/>
          </a:stretch>
        </p:blipFill>
        <p:spPr bwMode="auto">
          <a:xfrm>
            <a:off x="4921957" y="646115"/>
            <a:ext cx="3242733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275168" y="5875338"/>
            <a:ext cx="4535311" cy="59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i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Ostrosky-Zeichner L et al.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i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Eur J Clin Microbiol Infect Dis 2007;26:271-6.</a:t>
            </a:r>
            <a:endParaRPr lang="en-GB" sz="1600" i="1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068713" y="5900739"/>
            <a:ext cx="2590229" cy="5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i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Ostrosky-Zeichner L et al.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i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Mycoses 2011;54:46-51.</a:t>
            </a:r>
            <a:endParaRPr lang="en-GB" sz="1600" i="1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246" name="ZoneTexte 6"/>
          <p:cNvSpPr txBox="1">
            <a:spLocks noChangeArrowheads="1"/>
          </p:cNvSpPr>
          <p:nvPr/>
        </p:nvSpPr>
        <p:spPr bwMode="auto">
          <a:xfrm>
            <a:off x="275167" y="184466"/>
            <a:ext cx="2941799" cy="46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fr-FR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fr-FR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ban </a:t>
            </a:r>
            <a:r>
              <a:rPr lang="fr-FR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đầu</a:t>
            </a:r>
            <a:endParaRPr lang="fr-FR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7" name="ZoneTexte 7"/>
          <p:cNvSpPr txBox="1">
            <a:spLocks noChangeArrowheads="1"/>
          </p:cNvSpPr>
          <p:nvPr/>
        </p:nvSpPr>
        <p:spPr bwMode="auto">
          <a:xfrm>
            <a:off x="4947357" y="116838"/>
            <a:ext cx="3148587" cy="46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fr-FR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fr-FR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fr-FR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chỉnh</a:t>
            </a:r>
            <a:endParaRPr lang="fr-FR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8" name="ZoneTexte 8"/>
          <p:cNvSpPr txBox="1">
            <a:spLocks noChangeArrowheads="1"/>
          </p:cNvSpPr>
          <p:nvPr/>
        </p:nvSpPr>
        <p:spPr bwMode="auto">
          <a:xfrm>
            <a:off x="275168" y="4926013"/>
            <a:ext cx="3435524" cy="46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2890 BN, </a:t>
            </a:r>
            <a:r>
              <a:rPr lang="fr-FR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88 (3%) </a:t>
            </a:r>
            <a:r>
              <a:rPr lang="fr-FR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fr-FR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IC</a:t>
            </a:r>
          </a:p>
        </p:txBody>
      </p:sp>
      <p:sp>
        <p:nvSpPr>
          <p:cNvPr id="10249" name="ZoneTexte 9"/>
          <p:cNvSpPr txBox="1">
            <a:spLocks noChangeArrowheads="1"/>
          </p:cNvSpPr>
          <p:nvPr/>
        </p:nvSpPr>
        <p:spPr bwMode="auto">
          <a:xfrm>
            <a:off x="4921956" y="4926013"/>
            <a:ext cx="3435524" cy="46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597 </a:t>
            </a:r>
            <a:r>
              <a:rPr lang="fr-FR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BN, </a:t>
            </a:r>
            <a:r>
              <a:rPr lang="fr-FR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22 (</a:t>
            </a:r>
            <a:r>
              <a:rPr lang="fr-FR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3.7</a:t>
            </a:r>
            <a:r>
              <a:rPr lang="fr-FR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%) </a:t>
            </a:r>
            <a:r>
              <a:rPr lang="fr-FR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fr-FR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IC</a:t>
            </a:r>
            <a:endParaRPr lang="fr-FR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394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6" t="23232" b="9544"/>
          <a:stretch>
            <a:fillRect/>
          </a:stretch>
        </p:blipFill>
        <p:spPr bwMode="auto">
          <a:xfrm>
            <a:off x="183446" y="1346201"/>
            <a:ext cx="3898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499"/>
          <a:stretch>
            <a:fillRect/>
          </a:stretch>
        </p:blipFill>
        <p:spPr bwMode="auto">
          <a:xfrm>
            <a:off x="182034" y="3559175"/>
            <a:ext cx="8818033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ZoneTexte 4"/>
          <p:cNvSpPr txBox="1">
            <a:spLocks noChangeArrowheads="1"/>
          </p:cNvSpPr>
          <p:nvPr/>
        </p:nvSpPr>
        <p:spPr bwMode="auto">
          <a:xfrm>
            <a:off x="4340181" y="1322389"/>
            <a:ext cx="4741731" cy="193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Cho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Candida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đ </a:t>
            </a:r>
            <a:r>
              <a:rPr lang="en-GB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 	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Nuôi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dưỡng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TM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bộ</a:t>
            </a:r>
            <a:endParaRPr lang="en-GB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đ  </a:t>
            </a:r>
            <a:r>
              <a:rPr lang="en-GB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 	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Mổ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HSTC</a:t>
            </a:r>
            <a:endParaRPr lang="en-GB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đ - </a:t>
            </a:r>
            <a:r>
              <a:rPr lang="en-GB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Khuẩn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lạc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nơi</a:t>
            </a:r>
            <a:endParaRPr lang="en-GB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đ </a:t>
            </a:r>
            <a:r>
              <a:rPr lang="en-GB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-  	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NT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nặng</a:t>
            </a:r>
            <a:endParaRPr lang="en-GB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161927"/>
            <a:ext cx="8229600" cy="7334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Điểm</a:t>
            </a:r>
            <a:r>
              <a:rPr lang="en-GB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GB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Candida</a:t>
            </a:r>
            <a:endParaRPr lang="en-GB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4790385" y="6469064"/>
            <a:ext cx="4291527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i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Leon C et al. Crit Care Med 2009;37:1624-33</a:t>
            </a:r>
            <a:endParaRPr lang="en-GB" sz="160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96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698851" y="2865697"/>
            <a:ext cx="2369513" cy="2075471"/>
          </a:xfrm>
          <a:prstGeom prst="rect">
            <a:avLst/>
          </a:prstGeom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ectangle 30"/>
          <p:cNvSpPr/>
          <p:nvPr/>
        </p:nvSpPr>
        <p:spPr>
          <a:xfrm>
            <a:off x="3387982" y="2865697"/>
            <a:ext cx="2369513" cy="2075471"/>
          </a:xfrm>
          <a:prstGeom prst="rect">
            <a:avLst/>
          </a:prstGeom>
        </p:spPr>
        <p:style>
          <a:lnRef idx="1"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lnRef>
          <a:fillRef idx="1"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fillRef>
          <a:effectRef idx="2"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ectangle 28"/>
          <p:cNvSpPr/>
          <p:nvPr/>
        </p:nvSpPr>
        <p:spPr>
          <a:xfrm>
            <a:off x="6103808" y="2865697"/>
            <a:ext cx="2369513" cy="2075471"/>
          </a:xfrm>
          <a:prstGeom prst="rect">
            <a:avLst/>
          </a:prstGeom>
        </p:spPr>
        <p:style>
          <a:lnRef idx="1"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lnRef>
          <a:fillRef idx="1"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fillRef>
          <a:effectRef idx="2"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Phương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pháp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tiếp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cân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đối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với</a:t>
            </a:r>
            <a:r>
              <a:rPr lang="en-GB" dirty="0" smtClean="0">
                <a:solidFill>
                  <a:srgbClr val="FFFFFF"/>
                </a:solidFill>
              </a:rPr>
              <a:t> BN </a:t>
            </a:r>
            <a:r>
              <a:rPr lang="en-GB" dirty="0" err="1" smtClean="0">
                <a:solidFill>
                  <a:srgbClr val="FFFFFF"/>
                </a:solidFill>
              </a:rPr>
              <a:t>có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nguy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cơ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nhiễm</a:t>
            </a:r>
            <a:r>
              <a:rPr lang="en-GB" dirty="0" smtClean="0">
                <a:solidFill>
                  <a:srgbClr val="FFFFFF"/>
                </a:solidFill>
              </a:rPr>
              <a:t> Candida </a:t>
            </a:r>
            <a:r>
              <a:rPr lang="en-GB" dirty="0" err="1" smtClean="0">
                <a:solidFill>
                  <a:srgbClr val="FFFFFF"/>
                </a:solidFill>
              </a:rPr>
              <a:t>tạng</a:t>
            </a: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6" name="Grouper 5"/>
          <p:cNvGrpSpPr/>
          <p:nvPr/>
        </p:nvGrpSpPr>
        <p:grpSpPr>
          <a:xfrm>
            <a:off x="559302" y="2259966"/>
            <a:ext cx="8127498" cy="2681202"/>
            <a:chOff x="559302" y="2259966"/>
            <a:chExt cx="8127498" cy="2681202"/>
          </a:xfrm>
        </p:grpSpPr>
        <p:sp>
          <p:nvSpPr>
            <p:cNvPr id="34" name="Rectangle 33"/>
            <p:cNvSpPr/>
            <p:nvPr/>
          </p:nvSpPr>
          <p:spPr>
            <a:xfrm>
              <a:off x="698851" y="2865697"/>
              <a:ext cx="2369513" cy="2075471"/>
            </a:xfrm>
            <a:prstGeom prst="rect">
              <a:avLst/>
            </a:prstGeom>
            <a:solidFill>
              <a:srgbClr val="0000F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600" kern="1200" dirty="0" err="1" smtClean="0">
                  <a:solidFill>
                    <a:schemeClr val="bg1"/>
                  </a:solidFill>
                </a:rPr>
                <a:t>Số</a:t>
              </a:r>
              <a:r>
                <a:rPr lang="en-GB" sz="1600" kern="1200" dirty="0" smtClean="0">
                  <a:solidFill>
                    <a:schemeClr val="bg1"/>
                  </a:solidFill>
                </a:rPr>
                <a:t> </a:t>
              </a:r>
              <a:r>
                <a:rPr lang="en-GB" sz="1600" kern="1200" dirty="0" err="1" smtClean="0">
                  <a:solidFill>
                    <a:schemeClr val="bg1"/>
                  </a:solidFill>
                </a:rPr>
                <a:t>vị</a:t>
              </a:r>
              <a:r>
                <a:rPr lang="en-GB" sz="1600" kern="1200" dirty="0" smtClean="0">
                  <a:solidFill>
                    <a:schemeClr val="bg1"/>
                  </a:solidFill>
                </a:rPr>
                <a:t> </a:t>
              </a:r>
              <a:r>
                <a:rPr lang="en-GB" sz="1600" kern="1200" dirty="0" err="1" smtClean="0">
                  <a:solidFill>
                    <a:schemeClr val="bg1"/>
                  </a:solidFill>
                </a:rPr>
                <a:t>trí</a:t>
              </a:r>
              <a:r>
                <a:rPr lang="en-GB" sz="1600" kern="1200" dirty="0" smtClean="0">
                  <a:solidFill>
                    <a:schemeClr val="bg1"/>
                  </a:solidFill>
                </a:rPr>
                <a:t>/</a:t>
              </a:r>
              <a:r>
                <a:rPr lang="en-GB" sz="1600" kern="1200" dirty="0" err="1" smtClean="0">
                  <a:solidFill>
                    <a:schemeClr val="bg1"/>
                  </a:solidFill>
                </a:rPr>
                <a:t>số</a:t>
              </a:r>
              <a:r>
                <a:rPr lang="en-GB" sz="1600" kern="1200" dirty="0" smtClean="0">
                  <a:solidFill>
                    <a:schemeClr val="bg1"/>
                  </a:solidFill>
                </a:rPr>
                <a:t> </a:t>
              </a:r>
              <a:r>
                <a:rPr lang="en-GB" sz="1600" kern="1200" dirty="0" err="1" smtClean="0">
                  <a:solidFill>
                    <a:schemeClr val="bg1"/>
                  </a:solidFill>
                </a:rPr>
                <a:t>vị</a:t>
              </a:r>
              <a:r>
                <a:rPr lang="en-GB" sz="1600" kern="1200" dirty="0" smtClean="0">
                  <a:solidFill>
                    <a:schemeClr val="bg1"/>
                  </a:solidFill>
                </a:rPr>
                <a:t> </a:t>
              </a:r>
              <a:r>
                <a:rPr lang="en-GB" sz="1600" kern="1200" dirty="0" err="1" smtClean="0">
                  <a:solidFill>
                    <a:schemeClr val="bg1"/>
                  </a:solidFill>
                </a:rPr>
                <a:t>trí</a:t>
              </a:r>
              <a:r>
                <a:rPr lang="en-GB" sz="1600" kern="1200" dirty="0" smtClean="0">
                  <a:solidFill>
                    <a:schemeClr val="bg1"/>
                  </a:solidFill>
                </a:rPr>
                <a:t> </a:t>
              </a:r>
              <a:r>
                <a:rPr lang="en-GB" sz="1600" kern="1200" dirty="0" err="1" smtClean="0">
                  <a:solidFill>
                    <a:schemeClr val="bg1"/>
                  </a:solidFill>
                </a:rPr>
                <a:t>sàng</a:t>
              </a:r>
              <a:r>
                <a:rPr lang="en-GB" sz="1600" kern="1200" dirty="0" smtClean="0">
                  <a:solidFill>
                    <a:schemeClr val="bg1"/>
                  </a:solidFill>
                </a:rPr>
                <a:t> </a:t>
              </a:r>
              <a:r>
                <a:rPr lang="en-GB" sz="1600" kern="1200" dirty="0" err="1" smtClean="0">
                  <a:solidFill>
                    <a:schemeClr val="bg1"/>
                  </a:solidFill>
                </a:rPr>
                <a:t>lọc</a:t>
              </a:r>
              <a:endParaRPr lang="en-GB" sz="1600" kern="1200" dirty="0">
                <a:solidFill>
                  <a:schemeClr val="bg1"/>
                </a:solidFill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600" kern="1200" dirty="0" smtClean="0">
                  <a:solidFill>
                    <a:schemeClr val="bg1"/>
                  </a:solidFill>
                </a:rPr>
                <a:t>2 </a:t>
              </a:r>
              <a:r>
                <a:rPr lang="en-GB" sz="1600" dirty="0" smtClean="0">
                  <a:solidFill>
                    <a:schemeClr val="bg1"/>
                  </a:solidFill>
                </a:rPr>
                <a:t> </a:t>
              </a:r>
              <a:r>
                <a:rPr lang="en-GB" sz="1600" dirty="0" err="1" smtClean="0">
                  <a:solidFill>
                    <a:schemeClr val="bg1"/>
                  </a:solidFill>
                </a:rPr>
                <a:t>lần</a:t>
              </a:r>
              <a:r>
                <a:rPr lang="en-GB" sz="1600" dirty="0" smtClean="0">
                  <a:solidFill>
                    <a:schemeClr val="bg1"/>
                  </a:solidFill>
                </a:rPr>
                <a:t>/</a:t>
              </a:r>
              <a:r>
                <a:rPr lang="en-GB" sz="1600" dirty="0" err="1" smtClean="0">
                  <a:solidFill>
                    <a:schemeClr val="bg1"/>
                  </a:solidFill>
                </a:rPr>
                <a:t>tuần</a:t>
              </a:r>
              <a:endParaRPr lang="en-GB" sz="1600" kern="1200" dirty="0">
                <a:solidFill>
                  <a:schemeClr val="bg1"/>
                </a:solidFill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600" kern="1200" dirty="0" smtClean="0">
                  <a:solidFill>
                    <a:schemeClr val="bg1"/>
                  </a:solidFill>
                </a:rPr>
                <a:t>&gt;0.5 or ≥0.4 </a:t>
              </a:r>
              <a:r>
                <a:rPr lang="en-GB" sz="1600" dirty="0" err="1" smtClean="0">
                  <a:solidFill>
                    <a:schemeClr val="bg1"/>
                  </a:solidFill>
                </a:rPr>
                <a:t>chỉnh</a:t>
              </a:r>
              <a:r>
                <a:rPr lang="en-GB" sz="1600" dirty="0" smtClean="0">
                  <a:solidFill>
                    <a:schemeClr val="bg1"/>
                  </a:solidFill>
                </a:rPr>
                <a:t> </a:t>
              </a:r>
              <a:r>
                <a:rPr lang="en-GB" sz="1600" dirty="0" err="1" smtClean="0">
                  <a:solidFill>
                    <a:schemeClr val="bg1"/>
                  </a:solidFill>
                </a:rPr>
                <a:t>lý</a:t>
              </a:r>
              <a:endParaRPr lang="en-GB" sz="1600" kern="1200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87982" y="2865697"/>
              <a:ext cx="2369513" cy="2075471"/>
            </a:xfrm>
            <a:prstGeom prst="rect">
              <a:avLst/>
            </a:prstGeom>
            <a:solidFill>
              <a:srgbClr val="0EFF03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600" kern="1200" dirty="0" err="1" smtClean="0">
                  <a:solidFill>
                    <a:schemeClr val="tx1"/>
                  </a:solidFill>
                </a:rPr>
                <a:t>Mổ</a:t>
              </a:r>
              <a:r>
                <a:rPr lang="en-GB" sz="1600" kern="1200" dirty="0" smtClean="0">
                  <a:solidFill>
                    <a:schemeClr val="tx1"/>
                  </a:solidFill>
                </a:rPr>
                <a:t> </a:t>
              </a:r>
              <a:r>
                <a:rPr lang="en-GB" sz="1600" kern="1200" dirty="0" err="1" smtClean="0">
                  <a:solidFill>
                    <a:schemeClr val="tx1"/>
                  </a:solidFill>
                </a:rPr>
                <a:t>khi</a:t>
              </a:r>
              <a:r>
                <a:rPr lang="en-GB" sz="1600" kern="1200" dirty="0" smtClean="0">
                  <a:solidFill>
                    <a:schemeClr val="tx1"/>
                  </a:solidFill>
                </a:rPr>
                <a:t> </a:t>
              </a:r>
              <a:r>
                <a:rPr lang="en-GB" sz="1600" kern="1200" dirty="0" err="1" smtClean="0">
                  <a:solidFill>
                    <a:schemeClr val="tx1"/>
                  </a:solidFill>
                </a:rPr>
                <a:t>vào</a:t>
              </a:r>
              <a:r>
                <a:rPr lang="en-GB" sz="1600" kern="1200" dirty="0" smtClean="0">
                  <a:solidFill>
                    <a:schemeClr val="tx1"/>
                  </a:solidFill>
                </a:rPr>
                <a:t> HS</a:t>
              </a:r>
              <a:endParaRPr lang="en-GB" sz="1600" kern="1200" dirty="0">
                <a:solidFill>
                  <a:schemeClr val="tx1"/>
                </a:solidFill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600" kern="1200" dirty="0" err="1" smtClean="0">
                  <a:solidFill>
                    <a:schemeClr val="tx1"/>
                  </a:solidFill>
                </a:rPr>
                <a:t>Nuôi</a:t>
              </a:r>
              <a:r>
                <a:rPr lang="en-GB" sz="1600" kern="1200" dirty="0" smtClean="0">
                  <a:solidFill>
                    <a:schemeClr val="tx1"/>
                  </a:solidFill>
                </a:rPr>
                <a:t> </a:t>
              </a:r>
              <a:r>
                <a:rPr lang="en-GB" sz="1600" kern="1200" dirty="0" err="1" smtClean="0">
                  <a:solidFill>
                    <a:schemeClr val="tx1"/>
                  </a:solidFill>
                </a:rPr>
                <a:t>dưỡng</a:t>
              </a:r>
              <a:r>
                <a:rPr lang="en-GB" sz="1600" kern="1200" dirty="0" smtClean="0">
                  <a:solidFill>
                    <a:schemeClr val="tx1"/>
                  </a:solidFill>
                </a:rPr>
                <a:t> TM </a:t>
              </a:r>
              <a:r>
                <a:rPr lang="en-GB" sz="1600" kern="1200" dirty="0" err="1" smtClean="0">
                  <a:solidFill>
                    <a:schemeClr val="tx1"/>
                  </a:solidFill>
                </a:rPr>
                <a:t>toàn</a:t>
              </a:r>
              <a:r>
                <a:rPr lang="en-GB" sz="1600" kern="1200" dirty="0" smtClean="0">
                  <a:solidFill>
                    <a:schemeClr val="tx1"/>
                  </a:solidFill>
                </a:rPr>
                <a:t> </a:t>
              </a:r>
              <a:r>
                <a:rPr lang="en-GB" sz="1600" kern="1200" dirty="0" err="1" smtClean="0">
                  <a:solidFill>
                    <a:schemeClr val="tx1"/>
                  </a:solidFill>
                </a:rPr>
                <a:t>bộ</a:t>
              </a:r>
              <a:endParaRPr lang="en-GB" sz="1600" kern="1200" dirty="0">
                <a:solidFill>
                  <a:schemeClr val="tx1"/>
                </a:solidFill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600" kern="1200" dirty="0" smtClean="0">
                  <a:solidFill>
                    <a:schemeClr val="tx1"/>
                  </a:solidFill>
                </a:rPr>
                <a:t>NT </a:t>
              </a:r>
              <a:r>
                <a:rPr lang="en-GB" sz="1600" kern="1200" dirty="0" err="1" smtClean="0">
                  <a:solidFill>
                    <a:schemeClr val="tx1"/>
                  </a:solidFill>
                </a:rPr>
                <a:t>nặng</a:t>
              </a:r>
              <a:endParaRPr lang="en-GB" sz="1600" kern="1200" dirty="0">
                <a:solidFill>
                  <a:schemeClr val="tx1"/>
                </a:solidFill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600" i="1" kern="1200" dirty="0" err="1" smtClean="0">
                  <a:solidFill>
                    <a:schemeClr val="tx1"/>
                  </a:solidFill>
                </a:rPr>
                <a:t>Khuẩn</a:t>
              </a:r>
              <a:r>
                <a:rPr lang="en-GB" sz="1600" i="1" kern="1200" dirty="0" smtClean="0">
                  <a:solidFill>
                    <a:schemeClr val="tx1"/>
                  </a:solidFill>
                </a:rPr>
                <a:t> </a:t>
              </a:r>
              <a:r>
                <a:rPr lang="en-GB" sz="1600" i="1" kern="1200" dirty="0" err="1" smtClean="0">
                  <a:solidFill>
                    <a:schemeClr val="tx1"/>
                  </a:solidFill>
                </a:rPr>
                <a:t>lạc</a:t>
              </a:r>
              <a:r>
                <a:rPr lang="en-GB" sz="1600" i="1" kern="1200" dirty="0" smtClean="0">
                  <a:solidFill>
                    <a:schemeClr val="tx1"/>
                  </a:solidFill>
                </a:rPr>
                <a:t> Candida</a:t>
              </a:r>
              <a:endParaRPr lang="en-GB" sz="1600" kern="1200" dirty="0">
                <a:solidFill>
                  <a:schemeClr val="tx1"/>
                </a:solidFill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600" kern="1200" dirty="0" smtClean="0">
                  <a:solidFill>
                    <a:schemeClr val="tx1"/>
                  </a:solidFill>
                </a:rPr>
                <a:t>&gt;2.5 </a:t>
              </a:r>
              <a:r>
                <a:rPr lang="en-GB" sz="1600" kern="1200" dirty="0" err="1" smtClean="0">
                  <a:solidFill>
                    <a:schemeClr val="tx1"/>
                  </a:solidFill>
                </a:rPr>
                <a:t>điểm</a:t>
              </a:r>
              <a:endParaRPr lang="en-GB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03808" y="2865697"/>
              <a:ext cx="2582992" cy="2075471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600" kern="1200" dirty="0" err="1" smtClean="0"/>
                <a:t>Ngày</a:t>
              </a:r>
              <a:r>
                <a:rPr lang="en-GB" sz="1600" kern="1200" dirty="0" smtClean="0"/>
                <a:t> </a:t>
              </a:r>
              <a:r>
                <a:rPr lang="en-GB" sz="1600" kern="1200" dirty="0" err="1" smtClean="0"/>
                <a:t>thứ</a:t>
              </a:r>
              <a:r>
                <a:rPr lang="en-GB" sz="1600" kern="1200" dirty="0" smtClean="0"/>
                <a:t> ≥ 4</a:t>
              </a:r>
              <a:r>
                <a:rPr lang="en-GB" sz="1600" kern="1200" baseline="30000" dirty="0" smtClean="0"/>
                <a:t>th</a:t>
              </a:r>
              <a:r>
                <a:rPr lang="en-GB" sz="1600" kern="1200" dirty="0" smtClean="0"/>
                <a:t> </a:t>
              </a:r>
              <a:r>
                <a:rPr lang="en-GB" sz="1600" kern="1200" dirty="0" err="1" smtClean="0"/>
                <a:t>nằm</a:t>
              </a:r>
              <a:r>
                <a:rPr lang="en-GB" sz="1600" kern="1200" dirty="0" smtClean="0"/>
                <a:t> HS</a:t>
              </a:r>
              <a:endParaRPr lang="en-GB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600" kern="1200" dirty="0" smtClean="0"/>
                <a:t>NT + CVC + </a:t>
              </a:r>
              <a:r>
                <a:rPr lang="en-GB" sz="1600" kern="1200" dirty="0" err="1" smtClean="0"/>
                <a:t>thở</a:t>
              </a:r>
              <a:r>
                <a:rPr lang="en-GB" sz="1600" kern="1200" dirty="0" smtClean="0"/>
                <a:t> </a:t>
              </a:r>
              <a:r>
                <a:rPr lang="en-GB" sz="1600" kern="1200" dirty="0" err="1" smtClean="0"/>
                <a:t>máy</a:t>
              </a:r>
              <a:r>
                <a:rPr lang="en-GB" sz="1600" kern="1200" dirty="0" smtClean="0"/>
                <a:t> + 1 </a:t>
              </a:r>
              <a:r>
                <a:rPr lang="en-GB" sz="1600" kern="1200" dirty="0" err="1" smtClean="0"/>
                <a:t>trong</a:t>
              </a:r>
              <a:r>
                <a:rPr lang="en-GB" sz="1600" kern="1200" dirty="0" smtClean="0"/>
                <a:t> </a:t>
              </a:r>
              <a:r>
                <a:rPr lang="en-GB" sz="1600" kern="1200" dirty="0" err="1" smtClean="0"/>
                <a:t>số</a:t>
              </a:r>
              <a:r>
                <a:rPr lang="en-GB" sz="1600" kern="1200" dirty="0" smtClean="0"/>
                <a:t>: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kern="1200" dirty="0" smtClean="0"/>
                <a:t>TPN (</a:t>
              </a:r>
              <a:r>
                <a:rPr lang="en-GB" sz="1200" kern="1200" dirty="0" err="1" smtClean="0"/>
                <a:t>Ngày</a:t>
              </a:r>
              <a:r>
                <a:rPr lang="en-GB" sz="1200" kern="1200" dirty="0" smtClean="0"/>
                <a:t> 1–3)</a:t>
              </a:r>
              <a:endParaRPr lang="en-GB" sz="1200" kern="1200" dirty="0"/>
            </a:p>
            <a:p>
              <a:pPr marL="228600" lvl="2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kern="1200" dirty="0" err="1" smtClean="0"/>
                <a:t>Lọc</a:t>
              </a:r>
              <a:r>
                <a:rPr lang="en-GB" sz="1200" kern="1200" dirty="0" smtClean="0"/>
                <a:t> </a:t>
              </a:r>
              <a:r>
                <a:rPr lang="en-GB" sz="1200" kern="1200" dirty="0" err="1" smtClean="0"/>
                <a:t>máu</a:t>
              </a:r>
              <a:r>
                <a:rPr lang="en-GB" sz="1200" kern="1200" dirty="0" smtClean="0"/>
                <a:t> </a:t>
              </a:r>
              <a:r>
                <a:rPr lang="en-GB" sz="1200" kern="1200" dirty="0" err="1" smtClean="0"/>
                <a:t>ngày</a:t>
              </a:r>
              <a:r>
                <a:rPr lang="en-GB" sz="1200" kern="1200" dirty="0" smtClean="0"/>
                <a:t> 1–3)</a:t>
              </a:r>
              <a:endParaRPr lang="en-GB" sz="1200" kern="1200" dirty="0"/>
            </a:p>
            <a:p>
              <a:pPr marL="228600" lvl="2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kern="1200" dirty="0" err="1" smtClean="0"/>
                <a:t>Mổ</a:t>
              </a:r>
              <a:r>
                <a:rPr lang="en-GB" sz="1200" kern="1200" dirty="0" smtClean="0"/>
                <a:t> </a:t>
              </a:r>
              <a:r>
                <a:rPr lang="en-GB" sz="1200" kern="1200" dirty="0" err="1" smtClean="0"/>
                <a:t>lớn</a:t>
              </a:r>
              <a:r>
                <a:rPr lang="en-GB" sz="1200" kern="1200" dirty="0" smtClean="0"/>
                <a:t> </a:t>
              </a:r>
              <a:r>
                <a:rPr lang="en-GB" sz="1200" kern="1200" dirty="0" err="1" smtClean="0"/>
                <a:t>trong</a:t>
              </a:r>
              <a:r>
                <a:rPr lang="en-GB" sz="1200" kern="1200" dirty="0" smtClean="0"/>
                <a:t> </a:t>
              </a:r>
              <a:r>
                <a:rPr lang="en-GB" sz="1200" kern="1200" dirty="0" err="1" smtClean="0"/>
                <a:t>vòng</a:t>
              </a:r>
              <a:r>
                <a:rPr lang="en-GB" sz="1200" kern="1200" dirty="0" smtClean="0"/>
                <a:t> 7 </a:t>
              </a:r>
              <a:r>
                <a:rPr lang="en-GB" sz="1200" kern="1200" dirty="0" err="1" smtClean="0"/>
                <a:t>ngày</a:t>
              </a:r>
              <a:endParaRPr lang="en-GB" sz="1200" kern="1200" dirty="0"/>
            </a:p>
            <a:p>
              <a:pPr marL="228600" lvl="2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kern="1200" dirty="0" err="1" smtClean="0"/>
                <a:t>Viêm</a:t>
              </a:r>
              <a:r>
                <a:rPr lang="en-GB" sz="1200" kern="1200" dirty="0" smtClean="0"/>
                <a:t> </a:t>
              </a:r>
              <a:r>
                <a:rPr lang="en-GB" sz="1200" kern="1200" dirty="0" err="1" smtClean="0"/>
                <a:t>tụy</a:t>
              </a:r>
              <a:r>
                <a:rPr lang="en-GB" sz="1200" kern="1200" dirty="0" smtClean="0"/>
                <a:t> </a:t>
              </a:r>
              <a:r>
                <a:rPr lang="en-GB" sz="1200" kern="1200" dirty="0" err="1" smtClean="0"/>
                <a:t>cấp</a:t>
              </a:r>
              <a:r>
                <a:rPr lang="en-GB" sz="1200" kern="1200" dirty="0" smtClean="0"/>
                <a:t> </a:t>
              </a:r>
              <a:r>
                <a:rPr lang="en-GB" sz="1200" kern="1200" dirty="0" err="1" smtClean="0"/>
                <a:t>trong</a:t>
              </a:r>
              <a:r>
                <a:rPr lang="en-GB" sz="1200" kern="1200" dirty="0" smtClean="0"/>
                <a:t>  </a:t>
              </a:r>
              <a:r>
                <a:rPr lang="en-GB" sz="1200" kern="1200" dirty="0" err="1" smtClean="0"/>
                <a:t>vòng</a:t>
              </a:r>
              <a:r>
                <a:rPr lang="en-GB" sz="1200" kern="1200" dirty="0" smtClean="0"/>
                <a:t> 7 </a:t>
              </a:r>
              <a:r>
                <a:rPr lang="en-GB" sz="1200" kern="1200" dirty="0" err="1" smtClean="0"/>
                <a:t>ngày</a:t>
              </a:r>
              <a:endParaRPr lang="en-GB" sz="1200" kern="1200" dirty="0"/>
            </a:p>
            <a:p>
              <a:pPr marL="228600" lvl="2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200" kern="1200" dirty="0" err="1" smtClean="0"/>
                <a:t>Ức</a:t>
              </a:r>
              <a:r>
                <a:rPr lang="en-GB" sz="1200" kern="1200" dirty="0" smtClean="0"/>
                <a:t> </a:t>
              </a:r>
              <a:r>
                <a:rPr lang="en-GB" sz="1200" kern="1200" dirty="0" err="1" smtClean="0"/>
                <a:t>chế</a:t>
              </a:r>
              <a:r>
                <a:rPr lang="en-GB" sz="1200" kern="1200" dirty="0" smtClean="0"/>
                <a:t> MD </a:t>
              </a:r>
              <a:r>
                <a:rPr lang="en-GB" sz="1200" kern="1200" dirty="0" err="1" smtClean="0"/>
                <a:t>hoặc</a:t>
              </a:r>
              <a:r>
                <a:rPr lang="en-GB" sz="1200" kern="1200" dirty="0" smtClean="0"/>
                <a:t> ĐT corticoid </a:t>
              </a:r>
              <a:r>
                <a:rPr lang="en-GB" sz="1200" kern="1200" dirty="0" err="1" smtClean="0"/>
                <a:t>trong</a:t>
              </a:r>
              <a:r>
                <a:rPr lang="en-GB" sz="1200" kern="1200" dirty="0" smtClean="0"/>
                <a:t> </a:t>
              </a:r>
              <a:r>
                <a:rPr lang="en-GB" sz="1200" kern="1200" dirty="0" err="1" smtClean="0"/>
                <a:t>vòng</a:t>
              </a:r>
              <a:r>
                <a:rPr lang="en-GB" sz="1200" kern="1200" dirty="0" smtClean="0"/>
                <a:t> 7 </a:t>
              </a:r>
              <a:r>
                <a:rPr lang="en-GB" sz="1200" kern="1200" dirty="0" err="1" smtClean="0"/>
                <a:t>ngày</a:t>
              </a:r>
              <a:endParaRPr lang="en-GB" sz="12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600" kern="12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59302" y="2259966"/>
              <a:ext cx="2635963" cy="504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1200" dirty="0" err="1" smtClean="0">
                  <a:solidFill>
                    <a:srgbClr val="FFFFFF"/>
                  </a:solidFill>
                </a:rPr>
                <a:t>Chỉ</a:t>
              </a:r>
              <a:r>
                <a:rPr lang="en-GB" sz="2000" b="1" kern="1200" dirty="0" smtClean="0">
                  <a:solidFill>
                    <a:srgbClr val="FFFFFF"/>
                  </a:solidFill>
                </a:rPr>
                <a:t> </a:t>
              </a:r>
              <a:r>
                <a:rPr lang="en-GB" sz="2000" b="1" kern="1200" dirty="0" err="1" smtClean="0">
                  <a:solidFill>
                    <a:srgbClr val="FFFFFF"/>
                  </a:solidFill>
                </a:rPr>
                <a:t>số</a:t>
              </a:r>
              <a:r>
                <a:rPr lang="en-GB" sz="2000" b="1" kern="1200" dirty="0" smtClean="0">
                  <a:solidFill>
                    <a:srgbClr val="FFFFFF"/>
                  </a:solidFill>
                </a:rPr>
                <a:t> </a:t>
              </a:r>
              <a:r>
                <a:rPr lang="en-GB" sz="2000" b="1" kern="1200" dirty="0" err="1" smtClean="0">
                  <a:solidFill>
                    <a:srgbClr val="FFFFFF"/>
                  </a:solidFill>
                </a:rPr>
                <a:t>khuẩn</a:t>
              </a:r>
              <a:r>
                <a:rPr lang="en-GB" sz="2000" b="1" kern="1200" dirty="0" smtClean="0">
                  <a:solidFill>
                    <a:srgbClr val="FFFFFF"/>
                  </a:solidFill>
                </a:rPr>
                <a:t> </a:t>
              </a:r>
              <a:r>
                <a:rPr lang="en-GB" sz="2000" b="1" kern="1200" dirty="0" err="1" smtClean="0">
                  <a:solidFill>
                    <a:srgbClr val="FFFFFF"/>
                  </a:solidFill>
                </a:rPr>
                <a:t>lạc</a:t>
              </a:r>
              <a:endParaRPr lang="en-GB" sz="2000" b="1" kern="1200" dirty="0" smtClean="0">
                <a:solidFill>
                  <a:srgbClr val="FFFFFF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i="1" dirty="0" smtClean="0">
                  <a:solidFill>
                    <a:srgbClr val="FFFFFF"/>
                  </a:solidFill>
                </a:rPr>
                <a:t>(</a:t>
              </a:r>
              <a:r>
                <a:rPr lang="en-GB" sz="1400" i="1" dirty="0" err="1" smtClean="0">
                  <a:solidFill>
                    <a:srgbClr val="FFFFFF"/>
                  </a:solidFill>
                </a:rPr>
                <a:t>Pittet</a:t>
              </a:r>
              <a:r>
                <a:rPr lang="en-GB" sz="1400" i="1" dirty="0" smtClean="0">
                  <a:solidFill>
                    <a:srgbClr val="FFFFFF"/>
                  </a:solidFill>
                </a:rPr>
                <a:t> et al)</a:t>
              </a:r>
              <a:endParaRPr lang="en-GB" sz="1400" i="1" kern="1200" dirty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06693" y="2271617"/>
              <a:ext cx="2369513" cy="504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i="1" dirty="0" err="1" smtClean="0">
                  <a:solidFill>
                    <a:srgbClr val="FFFFFF"/>
                  </a:solidFill>
                </a:rPr>
                <a:t>Điểm</a:t>
              </a:r>
              <a:r>
                <a:rPr lang="en-GB" sz="2000" b="1" i="1" dirty="0" smtClean="0">
                  <a:solidFill>
                    <a:srgbClr val="FFFFFF"/>
                  </a:solidFill>
                </a:rPr>
                <a:t> Candida</a:t>
              </a:r>
              <a:endParaRPr lang="en-GB" sz="2000" b="1" kern="1200" dirty="0" smtClean="0">
                <a:solidFill>
                  <a:srgbClr val="FFFFFF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i="1" dirty="0" smtClean="0">
                  <a:solidFill>
                    <a:srgbClr val="FFFFFF"/>
                  </a:solidFill>
                </a:rPr>
                <a:t>(Leon et al)</a:t>
              </a:r>
              <a:endParaRPr lang="en-GB" sz="1400" i="1" kern="1200" dirty="0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5735" y="2271617"/>
              <a:ext cx="2369513" cy="504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dirty="0" err="1" smtClean="0">
                  <a:solidFill>
                    <a:srgbClr val="FFFFFF"/>
                  </a:solidFill>
                </a:rPr>
                <a:t>Quy</a:t>
              </a:r>
              <a:r>
                <a:rPr lang="en-GB" sz="2000" b="1" dirty="0" smtClean="0">
                  <a:solidFill>
                    <a:srgbClr val="FFFFFF"/>
                  </a:solidFill>
                </a:rPr>
                <a:t> </a:t>
              </a:r>
              <a:r>
                <a:rPr lang="en-GB" sz="2000" b="1" dirty="0" err="1" smtClean="0">
                  <a:solidFill>
                    <a:srgbClr val="FFFFFF"/>
                  </a:solidFill>
                </a:rPr>
                <a:t>tắc</a:t>
              </a:r>
              <a:r>
                <a:rPr lang="en-GB" sz="2000" b="1" dirty="0" smtClean="0">
                  <a:solidFill>
                    <a:srgbClr val="FFFFFF"/>
                  </a:solidFill>
                </a:rPr>
                <a:t> </a:t>
              </a:r>
              <a:r>
                <a:rPr lang="en-GB" sz="2000" b="1" dirty="0" err="1" smtClean="0">
                  <a:solidFill>
                    <a:srgbClr val="FFFFFF"/>
                  </a:solidFill>
                </a:rPr>
                <a:t>dự</a:t>
              </a:r>
              <a:r>
                <a:rPr lang="en-GB" sz="2000" b="1" dirty="0" smtClean="0">
                  <a:solidFill>
                    <a:srgbClr val="FFFFFF"/>
                  </a:solidFill>
                </a:rPr>
                <a:t> </a:t>
              </a:r>
              <a:r>
                <a:rPr lang="en-GB" sz="2000" b="1" dirty="0" err="1" smtClean="0">
                  <a:solidFill>
                    <a:srgbClr val="FFFFFF"/>
                  </a:solidFill>
                </a:rPr>
                <a:t>báo</a:t>
              </a:r>
              <a:endParaRPr lang="en-GB" sz="2000" b="1" kern="1200" dirty="0" smtClean="0">
                <a:solidFill>
                  <a:srgbClr val="FFFFFF"/>
                </a:solidFill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i="1" dirty="0" err="1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Ostrosky-</a:t>
              </a:r>
              <a:r>
                <a:rPr lang="en-GB" sz="1400" i="1" dirty="0" err="1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Zeichner</a:t>
              </a:r>
              <a:r>
                <a:rPr lang="en-GB" sz="1400" i="1" dirty="0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 et al</a:t>
              </a:r>
              <a:endParaRPr lang="en-GB" sz="1400" kern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195265" y="5995566"/>
            <a:ext cx="2871456" cy="596880"/>
          </a:xfrm>
          <a:prstGeom prst="rect">
            <a:avLst/>
          </a:prstGeom>
          <a:solidFill>
            <a:srgbClr val="0EFF03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81280" rIns="72000" bIns="8128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dirty="0" smtClean="0">
                <a:solidFill>
                  <a:srgbClr val="000000"/>
                </a:solidFill>
              </a:rPr>
              <a:t>BN </a:t>
            </a:r>
            <a:r>
              <a:rPr lang="en-GB" sz="1400" dirty="0" err="1" smtClean="0">
                <a:solidFill>
                  <a:srgbClr val="000000"/>
                </a:solidFill>
              </a:rPr>
              <a:t>được</a:t>
            </a:r>
            <a:r>
              <a:rPr lang="en-GB" sz="1400" dirty="0" smtClean="0">
                <a:solidFill>
                  <a:srgbClr val="000000"/>
                </a:solidFill>
              </a:rPr>
              <a:t> ĐT:	15–20%</a:t>
            </a:r>
            <a:endParaRPr lang="en-GB" sz="1400" dirty="0">
              <a:solidFill>
                <a:srgbClr val="000000"/>
              </a:solidFill>
            </a:endParaRPr>
          </a:p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dirty="0" err="1" smtClean="0">
                <a:solidFill>
                  <a:srgbClr val="000000"/>
                </a:solidFill>
              </a:rPr>
              <a:t>Bắt</a:t>
            </a:r>
            <a:r>
              <a:rPr lang="en-GB" sz="1400" dirty="0" smtClean="0">
                <a:solidFill>
                  <a:srgbClr val="000000"/>
                </a:solidFill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</a:rPr>
              <a:t>được</a:t>
            </a:r>
            <a:r>
              <a:rPr lang="en-GB" sz="1400" dirty="0" smtClean="0">
                <a:solidFill>
                  <a:srgbClr val="000000"/>
                </a:solidFill>
              </a:rPr>
              <a:t> Candida:	75–80</a:t>
            </a:r>
            <a:r>
              <a:rPr lang="en-GB" sz="1400" dirty="0"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03991" y="5995566"/>
            <a:ext cx="2791274" cy="596880"/>
          </a:xfrm>
          <a:prstGeom prst="rect">
            <a:avLst/>
          </a:prstGeom>
          <a:solidFill>
            <a:srgbClr val="0000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81280" rIns="72000" bIns="8128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kern="1200" dirty="0" smtClean="0">
                <a:solidFill>
                  <a:schemeClr val="bg1"/>
                </a:solidFill>
              </a:rPr>
              <a:t>BN </a:t>
            </a:r>
            <a:r>
              <a:rPr lang="en-GB" sz="1400" kern="1200" dirty="0" err="1" smtClean="0">
                <a:solidFill>
                  <a:schemeClr val="bg1"/>
                </a:solidFill>
              </a:rPr>
              <a:t>được</a:t>
            </a:r>
            <a:r>
              <a:rPr lang="en-GB" sz="1400" kern="1200" dirty="0" smtClean="0">
                <a:solidFill>
                  <a:schemeClr val="bg1"/>
                </a:solidFill>
              </a:rPr>
              <a:t> ĐT:         	 10–15%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dirty="0" err="1" smtClean="0">
                <a:solidFill>
                  <a:schemeClr val="bg1"/>
                </a:solidFill>
              </a:rPr>
              <a:t>Bắt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</a:rPr>
              <a:t>được</a:t>
            </a:r>
            <a:r>
              <a:rPr lang="en-GB" sz="1400" dirty="0" smtClean="0">
                <a:solidFill>
                  <a:schemeClr val="bg1"/>
                </a:solidFill>
              </a:rPr>
              <a:t> Candida:	85–90%</a:t>
            </a:r>
            <a:endParaRPr lang="en-GB" sz="1400" kern="120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66721" y="5995566"/>
            <a:ext cx="2718978" cy="596880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81280" rIns="72000" bIns="8128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dirty="0" smtClean="0">
                <a:solidFill>
                  <a:srgbClr val="000000"/>
                </a:solidFill>
              </a:rPr>
              <a:t>BN </a:t>
            </a:r>
            <a:r>
              <a:rPr lang="en-GB" sz="1400" dirty="0" err="1" smtClean="0">
                <a:solidFill>
                  <a:srgbClr val="000000"/>
                </a:solidFill>
              </a:rPr>
              <a:t>được</a:t>
            </a:r>
            <a:r>
              <a:rPr lang="en-GB" sz="1400" dirty="0" smtClean="0">
                <a:solidFill>
                  <a:srgbClr val="000000"/>
                </a:solidFill>
              </a:rPr>
              <a:t> ĐT:	10–15%</a:t>
            </a:r>
            <a:endParaRPr lang="en-GB" sz="1400" dirty="0">
              <a:solidFill>
                <a:srgbClr val="000000"/>
              </a:solidFill>
            </a:endParaRPr>
          </a:p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dirty="0" err="1" smtClean="0">
                <a:solidFill>
                  <a:srgbClr val="000000"/>
                </a:solidFill>
              </a:rPr>
              <a:t>Bắt</a:t>
            </a:r>
            <a:r>
              <a:rPr lang="en-GB" sz="1400" dirty="0" smtClean="0">
                <a:solidFill>
                  <a:srgbClr val="000000"/>
                </a:solidFill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</a:rPr>
              <a:t>được</a:t>
            </a:r>
            <a:r>
              <a:rPr lang="en-GB" sz="1400" dirty="0" smtClean="0">
                <a:solidFill>
                  <a:srgbClr val="000000"/>
                </a:solidFill>
              </a:rPr>
              <a:t> Candida:	60–75%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267744" y="6577607"/>
            <a:ext cx="6876256" cy="307777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r"/>
            <a:r>
              <a:rPr lang="nb-NO" sz="1400" i="1" dirty="0">
                <a:solidFill>
                  <a:srgbClr val="FFFFFF"/>
                </a:solidFill>
              </a:rPr>
              <a:t>Eggimann P, et al. Ann Intensive Care 2011;1:37</a:t>
            </a:r>
          </a:p>
        </p:txBody>
      </p:sp>
      <p:grpSp>
        <p:nvGrpSpPr>
          <p:cNvPr id="7" name="Grouper 6"/>
          <p:cNvGrpSpPr/>
          <p:nvPr/>
        </p:nvGrpSpPr>
        <p:grpSpPr>
          <a:xfrm>
            <a:off x="698851" y="5000348"/>
            <a:ext cx="7774470" cy="947808"/>
            <a:chOff x="698851" y="5000348"/>
            <a:chExt cx="7774470" cy="947808"/>
          </a:xfrm>
        </p:grpSpPr>
        <p:sp>
          <p:nvSpPr>
            <p:cNvPr id="53" name="Down Arrow 52"/>
            <p:cNvSpPr/>
            <p:nvPr/>
          </p:nvSpPr>
          <p:spPr>
            <a:xfrm>
              <a:off x="1695945" y="5690276"/>
              <a:ext cx="375323" cy="25788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Down Arrow 53"/>
            <p:cNvSpPr/>
            <p:nvPr/>
          </p:nvSpPr>
          <p:spPr>
            <a:xfrm>
              <a:off x="4375604" y="5690276"/>
              <a:ext cx="375323" cy="25788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Down Arrow 54"/>
            <p:cNvSpPr/>
            <p:nvPr/>
          </p:nvSpPr>
          <p:spPr>
            <a:xfrm>
              <a:off x="7100902" y="5690276"/>
              <a:ext cx="375323" cy="25788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Down Arrow 55"/>
            <p:cNvSpPr/>
            <p:nvPr/>
          </p:nvSpPr>
          <p:spPr>
            <a:xfrm>
              <a:off x="1695945" y="5000348"/>
              <a:ext cx="375323" cy="25788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Down Arrow 56"/>
            <p:cNvSpPr/>
            <p:nvPr/>
          </p:nvSpPr>
          <p:spPr>
            <a:xfrm>
              <a:off x="4375604" y="5000348"/>
              <a:ext cx="375323" cy="25788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Down Arrow 57"/>
            <p:cNvSpPr/>
            <p:nvPr/>
          </p:nvSpPr>
          <p:spPr>
            <a:xfrm>
              <a:off x="7100902" y="5000348"/>
              <a:ext cx="375323" cy="25788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698851" y="5258228"/>
              <a:ext cx="7774470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 smtClean="0">
                  <a:solidFill>
                    <a:schemeClr val="bg1"/>
                  </a:solidFill>
                </a:rPr>
                <a:t>Băt</a:t>
              </a:r>
              <a:r>
                <a:rPr lang="fr-FR" sz="2000" b="1" dirty="0" smtClean="0">
                  <a:solidFill>
                    <a:schemeClr val="bg1"/>
                  </a:solidFill>
                </a:rPr>
                <a:t> </a:t>
              </a:r>
              <a:r>
                <a:rPr lang="fr-FR" sz="2000" b="1" dirty="0" err="1" smtClean="0">
                  <a:solidFill>
                    <a:schemeClr val="bg1"/>
                  </a:solidFill>
                </a:rPr>
                <a:t>đầu</a:t>
              </a:r>
              <a:r>
                <a:rPr lang="fr-FR" sz="2000" b="1" dirty="0" smtClean="0">
                  <a:solidFill>
                    <a:schemeClr val="bg1"/>
                  </a:solidFill>
                </a:rPr>
                <a:t> </a:t>
              </a:r>
              <a:r>
                <a:rPr lang="fr-FR" sz="2000" b="1" dirty="0" err="1" smtClean="0">
                  <a:solidFill>
                    <a:schemeClr val="bg1"/>
                  </a:solidFill>
                </a:rPr>
                <a:t>thuốc</a:t>
              </a:r>
              <a:r>
                <a:rPr lang="fr-FR" sz="2000" b="1" dirty="0" smtClean="0">
                  <a:solidFill>
                    <a:schemeClr val="bg1"/>
                  </a:solidFill>
                </a:rPr>
                <a:t> </a:t>
              </a:r>
              <a:r>
                <a:rPr lang="fr-FR" sz="2000" b="1" dirty="0" err="1" smtClean="0">
                  <a:solidFill>
                    <a:schemeClr val="bg1"/>
                  </a:solidFill>
                </a:rPr>
                <a:t>kháng</a:t>
              </a:r>
              <a:r>
                <a:rPr lang="fr-FR" sz="2000" b="1" dirty="0" smtClean="0">
                  <a:solidFill>
                    <a:schemeClr val="bg1"/>
                  </a:solidFill>
                </a:rPr>
                <a:t> </a:t>
              </a:r>
              <a:r>
                <a:rPr lang="fr-FR" sz="2000" b="1" dirty="0" err="1" smtClean="0">
                  <a:solidFill>
                    <a:schemeClr val="bg1"/>
                  </a:solidFill>
                </a:rPr>
                <a:t>nấm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er 3"/>
          <p:cNvGrpSpPr/>
          <p:nvPr/>
        </p:nvGrpSpPr>
        <p:grpSpPr>
          <a:xfrm>
            <a:off x="652518" y="1460978"/>
            <a:ext cx="7774470" cy="753741"/>
            <a:chOff x="652518" y="1460978"/>
            <a:chExt cx="7774470" cy="753741"/>
          </a:xfrm>
        </p:grpSpPr>
        <p:sp>
          <p:nvSpPr>
            <p:cNvPr id="5" name="Down Arrow 4"/>
            <p:cNvSpPr/>
            <p:nvPr/>
          </p:nvSpPr>
          <p:spPr>
            <a:xfrm>
              <a:off x="1695945" y="1956839"/>
              <a:ext cx="375323" cy="25788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Down Arrow 50"/>
            <p:cNvSpPr/>
            <p:nvPr/>
          </p:nvSpPr>
          <p:spPr>
            <a:xfrm>
              <a:off x="4375604" y="1956839"/>
              <a:ext cx="375323" cy="25788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Down Arrow 51"/>
            <p:cNvSpPr/>
            <p:nvPr/>
          </p:nvSpPr>
          <p:spPr>
            <a:xfrm>
              <a:off x="7100902" y="1956839"/>
              <a:ext cx="375323" cy="25788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652518" y="1460978"/>
              <a:ext cx="7774470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bg1"/>
                  </a:solidFill>
                </a:rPr>
                <a:t>BN </a:t>
              </a:r>
              <a:r>
                <a:rPr lang="fr-FR" sz="2000" b="1" dirty="0" err="1" smtClean="0">
                  <a:solidFill>
                    <a:schemeClr val="bg1"/>
                  </a:solidFill>
                </a:rPr>
                <a:t>có</a:t>
              </a:r>
              <a:r>
                <a:rPr lang="fr-FR" sz="2000" b="1" dirty="0" smtClean="0">
                  <a:solidFill>
                    <a:schemeClr val="bg1"/>
                  </a:solidFill>
                </a:rPr>
                <a:t> </a:t>
              </a:r>
              <a:r>
                <a:rPr lang="fr-FR" sz="2000" b="1" dirty="0" err="1" smtClean="0">
                  <a:solidFill>
                    <a:schemeClr val="bg1"/>
                  </a:solidFill>
                </a:rPr>
                <a:t>nguy</a:t>
              </a:r>
              <a:r>
                <a:rPr lang="fr-FR" sz="2000" b="1" dirty="0" smtClean="0">
                  <a:solidFill>
                    <a:schemeClr val="bg1"/>
                  </a:solidFill>
                </a:rPr>
                <a:t> </a:t>
              </a:r>
              <a:r>
                <a:rPr lang="fr-FR" sz="2000" b="1" dirty="0" err="1" smtClean="0">
                  <a:solidFill>
                    <a:schemeClr val="bg1"/>
                  </a:solidFill>
                </a:rPr>
                <a:t>cơ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6166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0" grpId="0" animBg="1"/>
      <p:bldP spid="4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51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fr-FR" sz="3600" dirty="0" err="1" smtClean="0">
                <a:solidFill>
                  <a:srgbClr val="FFFFFF"/>
                </a:solidFill>
                <a:latin typeface="Arial" pitchFamily="34" charset="0"/>
              </a:rPr>
              <a:t>Điểm</a:t>
            </a:r>
            <a:r>
              <a:rPr lang="fr-FR" sz="36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fr-FR" sz="3600" dirty="0" err="1" smtClean="0">
                <a:solidFill>
                  <a:srgbClr val="FFFFFF"/>
                </a:solidFill>
                <a:latin typeface="Arial" pitchFamily="34" charset="0"/>
              </a:rPr>
              <a:t>dự</a:t>
            </a:r>
            <a:r>
              <a:rPr lang="fr-FR" sz="36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fr-FR" sz="3600" dirty="0" err="1" smtClean="0">
                <a:solidFill>
                  <a:srgbClr val="FFFFFF"/>
                </a:solidFill>
                <a:latin typeface="Arial" pitchFamily="34" charset="0"/>
              </a:rPr>
              <a:t>báo</a:t>
            </a:r>
            <a:r>
              <a:rPr lang="fr-FR" sz="36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fr-FR" sz="3600" dirty="0" err="1" smtClean="0">
                <a:solidFill>
                  <a:srgbClr val="FFFFFF"/>
                </a:solidFill>
                <a:latin typeface="Arial" pitchFamily="34" charset="0"/>
              </a:rPr>
              <a:t>phân</a:t>
            </a:r>
            <a:r>
              <a:rPr lang="fr-FR" sz="36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fr-FR" sz="3600" dirty="0" err="1" smtClean="0">
                <a:solidFill>
                  <a:srgbClr val="FFFFFF"/>
                </a:solidFill>
                <a:latin typeface="Arial" pitchFamily="34" charset="0"/>
              </a:rPr>
              <a:t>lập</a:t>
            </a:r>
            <a:r>
              <a:rPr lang="fr-FR" sz="36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fr-FR" sz="3600" dirty="0" err="1" smtClean="0">
                <a:solidFill>
                  <a:srgbClr val="FFFFFF"/>
                </a:solidFill>
                <a:latin typeface="Arial" pitchFamily="34" charset="0"/>
              </a:rPr>
              <a:t>được</a:t>
            </a:r>
            <a:r>
              <a:rPr lang="fr-FR" sz="36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fr-FR" sz="3600" dirty="0" err="1" smtClean="0">
                <a:solidFill>
                  <a:srgbClr val="FFFFFF"/>
                </a:solidFill>
                <a:latin typeface="Arial" pitchFamily="34" charset="0"/>
              </a:rPr>
              <a:t>nấm</a:t>
            </a:r>
            <a:r>
              <a:rPr lang="fr-FR" sz="3600" dirty="0" smtClean="0">
                <a:solidFill>
                  <a:srgbClr val="FFFFFF"/>
                </a:solidFill>
                <a:latin typeface="Arial" pitchFamily="34" charset="0"/>
              </a:rPr>
              <a:t> men </a:t>
            </a:r>
            <a:br>
              <a:rPr lang="fr-FR" sz="3600" dirty="0" smtClean="0">
                <a:solidFill>
                  <a:srgbClr val="FFFFFF"/>
                </a:solidFill>
                <a:latin typeface="Arial" pitchFamily="34" charset="0"/>
              </a:rPr>
            </a:br>
            <a:r>
              <a:rPr lang="fr-FR" sz="3600" dirty="0" err="1" smtClean="0">
                <a:solidFill>
                  <a:srgbClr val="FFFFFF"/>
                </a:solidFill>
                <a:latin typeface="Arial" pitchFamily="34" charset="0"/>
              </a:rPr>
              <a:t>theo</a:t>
            </a:r>
            <a:r>
              <a:rPr lang="fr-FR" sz="36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fr-FR" sz="3600" dirty="0" err="1" smtClean="0">
                <a:solidFill>
                  <a:srgbClr val="FFFFFF"/>
                </a:solidFill>
                <a:latin typeface="Arial" pitchFamily="34" charset="0"/>
              </a:rPr>
              <a:t>mức</a:t>
            </a:r>
            <a:r>
              <a:rPr lang="fr-FR" sz="36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fr-FR" sz="3600" dirty="0" err="1" smtClean="0">
                <a:solidFill>
                  <a:srgbClr val="FFFFFF"/>
                </a:solidFill>
                <a:latin typeface="Arial" pitchFamily="34" charset="0"/>
              </a:rPr>
              <a:t>điểm</a:t>
            </a:r>
            <a:r>
              <a:rPr lang="fr-FR" sz="3600" dirty="0" smtClean="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fr-FR" sz="3600" dirty="0" err="1" smtClean="0">
                <a:solidFill>
                  <a:srgbClr val="FFFFFF"/>
                </a:solidFill>
                <a:latin typeface="Arial" pitchFamily="34" charset="0"/>
              </a:rPr>
              <a:t>viêm</a:t>
            </a:r>
            <a:r>
              <a:rPr lang="fr-FR" sz="3600" dirty="0" smtClean="0">
                <a:solidFill>
                  <a:srgbClr val="FFFFFF"/>
                </a:solidFill>
                <a:latin typeface="Arial" pitchFamily="34" charset="0"/>
              </a:rPr>
              <a:t> PM</a:t>
            </a:r>
            <a:endParaRPr lang="fr-FR" sz="3600" dirty="0">
              <a:solidFill>
                <a:srgbClr val="FFFFFF"/>
              </a:solidFill>
              <a:latin typeface="Arial" pitchFamily="34" charset="0"/>
            </a:endParaRPr>
          </a:p>
        </p:txBody>
      </p:sp>
      <p:graphicFrame>
        <p:nvGraphicFramePr>
          <p:cNvPr id="91333" name="Group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6423471"/>
              </p:ext>
            </p:extLst>
          </p:nvPr>
        </p:nvGraphicFramePr>
        <p:xfrm>
          <a:off x="338667" y="3290889"/>
          <a:ext cx="8507590" cy="2438400"/>
        </p:xfrm>
        <a:graphic>
          <a:graphicData uri="http://schemas.openxmlformats.org/drawingml/2006/table">
            <a:tbl>
              <a:tblPr/>
              <a:tblGrid>
                <a:gridCol w="1557867"/>
                <a:gridCol w="1219200"/>
                <a:gridCol w="1151467"/>
                <a:gridCol w="1354667"/>
                <a:gridCol w="162278"/>
                <a:gridCol w="1531055"/>
                <a:gridCol w="1531056"/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Score</a:t>
                      </a:r>
                    </a:p>
                  </a:txBody>
                  <a:tcPr marL="81280" marR="8128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 (%)</a:t>
                      </a:r>
                    </a:p>
                  </a:txBody>
                  <a:tcPr marL="81280" marR="812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(%)</a:t>
                      </a:r>
                    </a:p>
                  </a:txBody>
                  <a:tcPr marL="81280" marR="812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PPV (%)</a:t>
                      </a:r>
                    </a:p>
                  </a:txBody>
                  <a:tcPr marL="81280" marR="812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NPV (%)</a:t>
                      </a:r>
                    </a:p>
                  </a:txBody>
                  <a:tcPr marL="81280" marR="812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OA (%)</a:t>
                      </a:r>
                    </a:p>
                  </a:txBody>
                  <a:tcPr marL="81280" marR="8128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Grade A</a:t>
                      </a:r>
                    </a:p>
                  </a:txBody>
                  <a:tcPr marL="81280" marR="8128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81280" marR="812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100</a:t>
                      </a:r>
                    </a:p>
                  </a:txBody>
                  <a:tcPr marL="81280" marR="812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</a:t>
                      </a:r>
                    </a:p>
                  </a:txBody>
                  <a:tcPr marL="81280" marR="812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100</a:t>
                      </a:r>
                    </a:p>
                  </a:txBody>
                  <a:tcPr marL="81280" marR="8128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</a:t>
                      </a:r>
                    </a:p>
                  </a:txBody>
                  <a:tcPr marL="81280" marR="8128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Grade B</a:t>
                      </a:r>
                    </a:p>
                  </a:txBody>
                  <a:tcPr marL="81280" marR="8128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33</a:t>
                      </a:r>
                    </a:p>
                  </a:txBody>
                  <a:tcPr marL="81280" marR="812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87</a:t>
                      </a:r>
                    </a:p>
                  </a:txBody>
                  <a:tcPr marL="81280" marR="812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46</a:t>
                      </a:r>
                    </a:p>
                  </a:txBody>
                  <a:tcPr marL="81280" marR="812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79</a:t>
                      </a:r>
                    </a:p>
                  </a:txBody>
                  <a:tcPr marL="81280" marR="812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54</a:t>
                      </a:r>
                    </a:p>
                  </a:txBody>
                  <a:tcPr marL="81280" marR="8128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Grade C</a:t>
                      </a:r>
                    </a:p>
                  </a:txBody>
                  <a:tcPr marL="81280" marR="8128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84</a:t>
                      </a:r>
                    </a:p>
                  </a:txBody>
                  <a:tcPr marL="81280" marR="812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</a:t>
                      </a:r>
                    </a:p>
                  </a:txBody>
                  <a:tcPr marL="81280" marR="812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67</a:t>
                      </a:r>
                    </a:p>
                  </a:txBody>
                  <a:tcPr marL="81280" marR="812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72</a:t>
                      </a:r>
                    </a:p>
                  </a:txBody>
                  <a:tcPr marL="81280" marR="812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71</a:t>
                      </a:r>
                    </a:p>
                  </a:txBody>
                  <a:tcPr marL="81280" marR="8128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Grade D</a:t>
                      </a:r>
                    </a:p>
                  </a:txBody>
                  <a:tcPr marL="81280" marR="8128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100</a:t>
                      </a:r>
                    </a:p>
                  </a:txBody>
                  <a:tcPr marL="81280" marR="812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</a:p>
                  </a:txBody>
                  <a:tcPr marL="81280" marR="812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100</a:t>
                      </a:r>
                    </a:p>
                  </a:txBody>
                  <a:tcPr marL="81280" marR="812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64</a:t>
                      </a:r>
                    </a:p>
                  </a:txBody>
                  <a:tcPr marL="81280" marR="8128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65</a:t>
                      </a:r>
                    </a:p>
                  </a:txBody>
                  <a:tcPr marL="81280" marR="8128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335" name="Rectangle 199"/>
          <p:cNvSpPr>
            <a:spLocks noChangeArrowheads="1"/>
          </p:cNvSpPr>
          <p:nvPr/>
        </p:nvSpPr>
        <p:spPr bwMode="auto">
          <a:xfrm>
            <a:off x="516468" y="5835651"/>
            <a:ext cx="6126768" cy="5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Se, </a:t>
            </a:r>
            <a:r>
              <a:rPr lang="fr-FR" sz="16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Độ</a:t>
            </a:r>
            <a:r>
              <a:rPr lang="fr-FR" sz="16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nhạy</a:t>
            </a:r>
            <a:r>
              <a:rPr lang="fr-FR" sz="16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; </a:t>
            </a:r>
            <a:r>
              <a:rPr lang="fr-FR" sz="1600" dirty="0" err="1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Sp</a:t>
            </a:r>
            <a:r>
              <a:rPr lang="fr-FR" sz="16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, </a:t>
            </a:r>
            <a:r>
              <a:rPr lang="fr-FR" sz="16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Độ</a:t>
            </a:r>
            <a:r>
              <a:rPr lang="fr-FR" sz="16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đặc</a:t>
            </a:r>
            <a:r>
              <a:rPr lang="fr-FR" sz="16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hiệu</a:t>
            </a:r>
            <a:r>
              <a:rPr lang="fr-FR" sz="16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; </a:t>
            </a:r>
            <a:r>
              <a:rPr lang="fr-FR" sz="16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PPV, </a:t>
            </a:r>
            <a:r>
              <a:rPr lang="fr-FR" sz="16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giá</a:t>
            </a:r>
            <a:r>
              <a:rPr lang="fr-FR" sz="16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trị</a:t>
            </a:r>
            <a:r>
              <a:rPr lang="fr-FR" sz="16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dự</a:t>
            </a:r>
            <a:r>
              <a:rPr lang="fr-FR" sz="16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báo</a:t>
            </a:r>
            <a:r>
              <a:rPr lang="fr-FR" sz="16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dương</a:t>
            </a:r>
            <a:r>
              <a:rPr lang="fr-FR" sz="16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tính</a:t>
            </a:r>
            <a:endParaRPr lang="fr-FR" sz="1600" dirty="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NPV, </a:t>
            </a:r>
            <a:r>
              <a:rPr lang="fr-FR" sz="16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Giá</a:t>
            </a:r>
            <a:r>
              <a:rPr lang="fr-FR" sz="16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trị</a:t>
            </a:r>
            <a:r>
              <a:rPr lang="fr-FR" sz="16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dự</a:t>
            </a:r>
            <a:r>
              <a:rPr lang="fr-FR" sz="16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báo</a:t>
            </a:r>
            <a:r>
              <a:rPr lang="fr-FR" sz="16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âm</a:t>
            </a:r>
            <a:r>
              <a:rPr lang="fr-FR" sz="16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tính</a:t>
            </a:r>
            <a:r>
              <a:rPr lang="fr-FR" sz="16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; </a:t>
            </a:r>
            <a:r>
              <a:rPr lang="fr-FR" sz="160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OA, </a:t>
            </a:r>
            <a:r>
              <a:rPr lang="fr-FR" sz="16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Tính</a:t>
            </a:r>
            <a:r>
              <a:rPr lang="fr-FR" sz="16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chính</a:t>
            </a:r>
            <a:r>
              <a:rPr lang="fr-FR" sz="16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xác</a:t>
            </a:r>
            <a:r>
              <a:rPr lang="fr-FR" sz="16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chung</a:t>
            </a:r>
            <a:endParaRPr lang="fr-FR" sz="1600" dirty="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326" name="Rectangle 200"/>
          <p:cNvSpPr>
            <a:spLocks noChangeArrowheads="1"/>
          </p:cNvSpPr>
          <p:nvPr/>
        </p:nvSpPr>
        <p:spPr bwMode="auto">
          <a:xfrm>
            <a:off x="4456258" y="6402389"/>
            <a:ext cx="4588964" cy="34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i="1" dirty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Dupont H et al. </a:t>
            </a:r>
            <a:r>
              <a:rPr lang="fr-FR" sz="1600" i="1" dirty="0" err="1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Crit</a:t>
            </a:r>
            <a:r>
              <a:rPr lang="fr-FR" sz="1600" i="1" dirty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 Care Med 2003;31:752</a:t>
            </a:r>
          </a:p>
        </p:txBody>
      </p:sp>
      <p:sp>
        <p:nvSpPr>
          <p:cNvPr id="12327" name="Rectangle 201"/>
          <p:cNvSpPr>
            <a:spLocks noChangeArrowheads="1"/>
          </p:cNvSpPr>
          <p:nvPr/>
        </p:nvSpPr>
        <p:spPr bwMode="auto">
          <a:xfrm>
            <a:off x="516467" y="2341565"/>
            <a:ext cx="8122732" cy="7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err="1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Mức</a:t>
            </a: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 A</a:t>
            </a:r>
            <a:r>
              <a:rPr lang="fr-FR" sz="2000" dirty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: </a:t>
            </a:r>
            <a:r>
              <a:rPr lang="fr-FR" sz="2000" dirty="0" err="1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Không</a:t>
            </a: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 </a:t>
            </a:r>
            <a:r>
              <a:rPr lang="fr-FR" sz="2000" dirty="0" err="1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hoặc</a:t>
            </a: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 1 </a:t>
            </a:r>
            <a:r>
              <a:rPr lang="fr-FR" sz="2000" dirty="0" err="1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yếu</a:t>
            </a: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 </a:t>
            </a:r>
            <a:r>
              <a:rPr lang="fr-FR" sz="2000" dirty="0" err="1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tố</a:t>
            </a: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 </a:t>
            </a:r>
            <a:r>
              <a:rPr lang="fr-FR" sz="2000" dirty="0" err="1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nguy</a:t>
            </a: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 </a:t>
            </a:r>
            <a:r>
              <a:rPr lang="fr-FR" sz="2000" dirty="0" err="1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cơ</a:t>
            </a: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; </a:t>
            </a:r>
            <a:r>
              <a:rPr lang="fr-FR" sz="2000" dirty="0" err="1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Mức</a:t>
            </a: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 B</a:t>
            </a:r>
            <a:r>
              <a:rPr lang="fr-FR" sz="2000" dirty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: </a:t>
            </a:r>
            <a:r>
              <a:rPr lang="fr-FR" sz="2000" dirty="0" err="1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Ít</a:t>
            </a: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 </a:t>
            </a:r>
            <a:r>
              <a:rPr lang="fr-FR" sz="2000" dirty="0" err="1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nhất</a:t>
            </a: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 2 y. </a:t>
            </a:r>
            <a:r>
              <a:rPr lang="fr-FR" sz="2000" dirty="0" err="1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tố</a:t>
            </a: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 </a:t>
            </a:r>
            <a:r>
              <a:rPr lang="fr-FR" sz="2000" dirty="0" err="1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nguy</a:t>
            </a: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 </a:t>
            </a:r>
            <a:r>
              <a:rPr lang="fr-FR" sz="2000" dirty="0" err="1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cơ</a:t>
            </a:r>
            <a:endParaRPr lang="fr-FR" sz="2000" dirty="0">
              <a:solidFill>
                <a:srgbClr val="FFFFFF"/>
              </a:solidFill>
              <a:latin typeface="Arial" pitchFamily="34" charset="0"/>
              <a:ea typeface="MS Mincho" pitchFamily="49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err="1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Mức</a:t>
            </a: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 </a:t>
            </a:r>
            <a:r>
              <a:rPr lang="fr-FR" sz="2000" dirty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C: </a:t>
            </a:r>
            <a:r>
              <a:rPr lang="fr-FR" sz="2000" dirty="0" err="1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Ít</a:t>
            </a: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 </a:t>
            </a:r>
            <a:r>
              <a:rPr lang="fr-FR" sz="2000" dirty="0" err="1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nhất</a:t>
            </a: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 3 </a:t>
            </a:r>
            <a:r>
              <a:rPr lang="fr-FR" sz="2000" dirty="0" err="1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yếu</a:t>
            </a: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 </a:t>
            </a:r>
            <a:r>
              <a:rPr lang="fr-FR" sz="2000" dirty="0" err="1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tố</a:t>
            </a: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 </a:t>
            </a:r>
            <a:r>
              <a:rPr lang="fr-FR" sz="2000" dirty="0" err="1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nguy</a:t>
            </a: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 </a:t>
            </a:r>
            <a:r>
              <a:rPr lang="fr-FR" sz="2000" dirty="0" err="1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cơ</a:t>
            </a: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; </a:t>
            </a:r>
            <a:r>
              <a:rPr lang="fr-FR" sz="2000" dirty="0" err="1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Mức</a:t>
            </a: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 D</a:t>
            </a:r>
            <a:r>
              <a:rPr lang="fr-FR" sz="2000" dirty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: </a:t>
            </a: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4 </a:t>
            </a:r>
            <a:r>
              <a:rPr lang="fr-FR" sz="2000" dirty="0" err="1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yếu</a:t>
            </a: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 </a:t>
            </a:r>
            <a:r>
              <a:rPr lang="fr-FR" sz="2000" dirty="0" err="1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tố</a:t>
            </a: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 </a:t>
            </a:r>
            <a:r>
              <a:rPr lang="fr-FR" sz="2000" dirty="0" err="1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nguy</a:t>
            </a:r>
            <a:r>
              <a:rPr lang="fr-FR" sz="2000" dirty="0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 </a:t>
            </a:r>
            <a:r>
              <a:rPr lang="fr-FR" sz="2000" dirty="0" err="1" smtClean="0">
                <a:solidFill>
                  <a:srgbClr val="FFFFFF"/>
                </a:solidFill>
                <a:latin typeface="Arial" pitchFamily="34" charset="0"/>
                <a:ea typeface="MS Mincho" pitchFamily="49" charset="-128"/>
              </a:rPr>
              <a:t>cơ</a:t>
            </a:r>
            <a:endParaRPr lang="fr-FR" sz="2000" i="1" dirty="0">
              <a:solidFill>
                <a:srgbClr val="FFFFFF"/>
              </a:solidFill>
              <a:latin typeface="Arial" pitchFamily="34" charset="0"/>
              <a:ea typeface="MS Mincho" pitchFamily="49" charset="-128"/>
            </a:endParaRPr>
          </a:p>
        </p:txBody>
      </p:sp>
      <p:sp>
        <p:nvSpPr>
          <p:cNvPr id="12328" name="Rectangle 202"/>
          <p:cNvSpPr>
            <a:spLocks noChangeArrowheads="1"/>
          </p:cNvSpPr>
          <p:nvPr/>
        </p:nvSpPr>
        <p:spPr bwMode="auto">
          <a:xfrm>
            <a:off x="897388" y="1585914"/>
            <a:ext cx="125996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7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Giới</a:t>
            </a:r>
            <a:r>
              <a:rPr lang="en-GB" sz="17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GB" sz="17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tính</a:t>
            </a:r>
            <a:r>
              <a:rPr lang="en-GB" sz="17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: </a:t>
            </a:r>
            <a:r>
              <a:rPr lang="en-GB" sz="17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Nữ</a:t>
            </a:r>
            <a:endParaRPr lang="fr-FR" sz="2400" dirty="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329" name="Rectangle 203"/>
          <p:cNvSpPr>
            <a:spLocks noChangeArrowheads="1"/>
          </p:cNvSpPr>
          <p:nvPr/>
        </p:nvSpPr>
        <p:spPr bwMode="auto">
          <a:xfrm>
            <a:off x="5230990" y="1585914"/>
            <a:ext cx="141224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Suy</a:t>
            </a:r>
            <a:r>
              <a:rPr lang="en-US" sz="17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tuần</a:t>
            </a:r>
            <a:r>
              <a:rPr lang="en-US" sz="17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hoàn</a:t>
            </a:r>
            <a:endParaRPr lang="fr-FR" sz="2400" dirty="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330" name="Rectangle 204"/>
          <p:cNvSpPr>
            <a:spLocks noChangeArrowheads="1"/>
          </p:cNvSpPr>
          <p:nvPr/>
        </p:nvSpPr>
        <p:spPr bwMode="auto">
          <a:xfrm>
            <a:off x="5197122" y="1916115"/>
            <a:ext cx="31851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Có</a:t>
            </a:r>
            <a:r>
              <a:rPr lang="en-US" sz="17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nguồn</a:t>
            </a:r>
            <a:r>
              <a:rPr lang="en-US" sz="17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gốc</a:t>
            </a:r>
            <a:r>
              <a:rPr lang="en-US" sz="17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từ</a:t>
            </a:r>
            <a:r>
              <a:rPr lang="en-US" sz="17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đương</a:t>
            </a:r>
            <a:r>
              <a:rPr lang="en-US" sz="17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tiêu</a:t>
            </a:r>
            <a:r>
              <a:rPr lang="en-US" sz="17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hóa</a:t>
            </a:r>
            <a:endParaRPr lang="fr-FR" sz="2400" dirty="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331" name="Rectangle 205"/>
          <p:cNvSpPr>
            <a:spLocks noChangeArrowheads="1"/>
          </p:cNvSpPr>
          <p:nvPr/>
        </p:nvSpPr>
        <p:spPr bwMode="auto">
          <a:xfrm>
            <a:off x="931255" y="1903413"/>
            <a:ext cx="17392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Dùng</a:t>
            </a:r>
            <a:r>
              <a:rPr lang="en-US" sz="17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KS </a:t>
            </a:r>
            <a:r>
              <a:rPr lang="en-US" sz="1700" dirty="0" err="1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trên</a:t>
            </a:r>
            <a:r>
              <a:rPr lang="en-US" sz="1700" dirty="0" smtClean="0">
                <a:solidFill>
                  <a:srgbClr val="FFFFFF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48h</a:t>
            </a:r>
            <a:endParaRPr lang="fr-FR" sz="2400" dirty="0">
              <a:solidFill>
                <a:srgbClr val="FFFFFF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6022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3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61856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err="1" smtClean="0">
                <a:solidFill>
                  <a:srgbClr val="FFFFFF"/>
                </a:solidFill>
              </a:rPr>
              <a:t>Tiên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lượng</a:t>
            </a:r>
            <a:r>
              <a:rPr lang="fr-FR" dirty="0" smtClean="0">
                <a:solidFill>
                  <a:srgbClr val="FFFFFF"/>
                </a:solidFill>
              </a:rPr>
              <a:t> BN </a:t>
            </a:r>
            <a:r>
              <a:rPr lang="fr-FR" dirty="0" err="1" smtClean="0">
                <a:solidFill>
                  <a:srgbClr val="FFFFFF"/>
                </a:solidFill>
              </a:rPr>
              <a:t>nhiễm</a:t>
            </a:r>
            <a:r>
              <a:rPr lang="fr-FR" dirty="0" smtClean="0">
                <a:solidFill>
                  <a:srgbClr val="FFFFFF"/>
                </a:solidFill>
              </a:rPr>
              <a:t> Candida</a:t>
            </a:r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17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579682"/>
            <a:ext cx="8226425" cy="73183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/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err="1" smtClean="0">
                <a:solidFill>
                  <a:srgbClr val="FFFFFF"/>
                </a:solidFill>
              </a:rPr>
              <a:t>Tỷ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lệ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tử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vong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br>
              <a:rPr lang="en-GB" dirty="0" smtClean="0">
                <a:solidFill>
                  <a:srgbClr val="FFFFFF"/>
                </a:solidFill>
              </a:rPr>
            </a:br>
            <a:r>
              <a:rPr lang="en-GB" dirty="0" smtClean="0">
                <a:solidFill>
                  <a:srgbClr val="FFFFFF"/>
                </a:solidFill>
              </a:rPr>
              <a:t>ở </a:t>
            </a:r>
            <a:r>
              <a:rPr lang="en-GB" dirty="0" err="1" smtClean="0">
                <a:solidFill>
                  <a:srgbClr val="FFFFFF"/>
                </a:solidFill>
              </a:rPr>
              <a:t>nhiễm</a:t>
            </a:r>
            <a:r>
              <a:rPr lang="en-GB" dirty="0" smtClean="0">
                <a:solidFill>
                  <a:srgbClr val="FFFFFF"/>
                </a:solidFill>
              </a:rPr>
              <a:t> Candida </a:t>
            </a:r>
            <a:r>
              <a:rPr lang="en-GB" dirty="0" err="1" smtClean="0">
                <a:solidFill>
                  <a:srgbClr val="FFFFFF"/>
                </a:solidFill>
              </a:rPr>
              <a:t>huyết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còn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cao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2438" y="1671561"/>
            <a:ext cx="8280400" cy="3076514"/>
          </a:xfrm>
        </p:spPr>
        <p:txBody>
          <a:bodyPr/>
          <a:lstStyle/>
          <a:p>
            <a:r>
              <a:rPr lang="en-GB" dirty="0" err="1" smtClean="0">
                <a:solidFill>
                  <a:srgbClr val="FFFFFF"/>
                </a:solidFill>
              </a:rPr>
              <a:t>Tỷ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lệ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tử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vong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thô</a:t>
            </a:r>
            <a:r>
              <a:rPr lang="en-GB" dirty="0" smtClean="0">
                <a:solidFill>
                  <a:srgbClr val="FFFFFF"/>
                </a:solidFill>
              </a:rPr>
              <a:t>:		~30–60%</a:t>
            </a:r>
            <a:r>
              <a:rPr lang="en-GB" baseline="30000" dirty="0" smtClean="0">
                <a:solidFill>
                  <a:srgbClr val="FFFFFF"/>
                </a:solidFill>
              </a:rPr>
              <a:t>1,2</a:t>
            </a:r>
          </a:p>
          <a:p>
            <a:endParaRPr lang="en-GB" baseline="30000" dirty="0">
              <a:solidFill>
                <a:srgbClr val="FFFFFF"/>
              </a:solidFill>
            </a:endParaRPr>
          </a:p>
          <a:p>
            <a:r>
              <a:rPr lang="en-GB" dirty="0" err="1" smtClean="0">
                <a:solidFill>
                  <a:srgbClr val="FFFFFF"/>
                </a:solidFill>
              </a:rPr>
              <a:t>Tỷ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lệ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tử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vong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quy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kết</a:t>
            </a:r>
            <a:r>
              <a:rPr lang="en-GB" dirty="0" smtClean="0">
                <a:solidFill>
                  <a:srgbClr val="FFFFFF"/>
                </a:solidFill>
              </a:rPr>
              <a:t>:	~20–50</a:t>
            </a:r>
            <a:r>
              <a:rPr lang="en-GB" dirty="0">
                <a:solidFill>
                  <a:srgbClr val="FFFFFF"/>
                </a:solidFill>
              </a:rPr>
              <a:t>% </a:t>
            </a:r>
            <a:r>
              <a:rPr lang="en-GB" dirty="0" err="1" smtClean="0">
                <a:solidFill>
                  <a:srgbClr val="FFFFFF"/>
                </a:solidFill>
              </a:rPr>
              <a:t>hoặc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hơn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baseline="30000" dirty="0" smtClean="0">
                <a:solidFill>
                  <a:srgbClr val="FFFFFF"/>
                </a:solidFill>
              </a:rPr>
              <a:t>1–3</a:t>
            </a:r>
          </a:p>
          <a:p>
            <a:endParaRPr lang="en-GB" baseline="30000" dirty="0" smtClean="0">
              <a:solidFill>
                <a:srgbClr val="FFFFFF"/>
              </a:solidFill>
            </a:endParaRPr>
          </a:p>
          <a:p>
            <a:pPr lvl="1"/>
            <a:r>
              <a:rPr lang="en-GB" dirty="0" err="1" smtClean="0">
                <a:solidFill>
                  <a:srgbClr val="FFFFFF"/>
                </a:solidFill>
              </a:rPr>
              <a:t>Ít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có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tiến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bộ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trong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những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năm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gần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đay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baseline="30000" dirty="0" smtClean="0">
                <a:solidFill>
                  <a:srgbClr val="FFFFFF"/>
                </a:solidFill>
              </a:rPr>
              <a:t>2</a:t>
            </a:r>
            <a:endParaRPr lang="en-GB" baseline="300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5168" y="6002704"/>
            <a:ext cx="7488832" cy="738664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marL="342900" indent="-342900" algn="r">
              <a:buFont typeface="+mj-lt"/>
              <a:buAutoNum type="arabicPeriod"/>
            </a:pPr>
            <a:r>
              <a:rPr lang="en-GB" sz="1400" i="1" dirty="0" smtClean="0">
                <a:solidFill>
                  <a:srgbClr val="FFFFFF"/>
                </a:solidFill>
              </a:rPr>
              <a:t>Calandra </a:t>
            </a:r>
            <a:r>
              <a:rPr lang="en-GB" sz="1400" i="1" dirty="0">
                <a:solidFill>
                  <a:srgbClr val="FFFFFF"/>
                </a:solidFill>
              </a:rPr>
              <a:t>T, Marchetti O. Clin Infect Dis </a:t>
            </a:r>
            <a:r>
              <a:rPr lang="en-GB" sz="1400" i="1" dirty="0" smtClean="0">
                <a:solidFill>
                  <a:srgbClr val="FFFFFF"/>
                </a:solidFill>
              </a:rPr>
              <a:t>2004;39:S185–92</a:t>
            </a:r>
          </a:p>
          <a:p>
            <a:pPr marL="342900" indent="-342900" algn="r">
              <a:buFont typeface="+mj-lt"/>
              <a:buAutoNum type="arabicPeriod"/>
            </a:pPr>
            <a:r>
              <a:rPr lang="en-GB" sz="1400" i="1" dirty="0">
                <a:solidFill>
                  <a:srgbClr val="FFFFFF"/>
                </a:solidFill>
              </a:rPr>
              <a:t>Andes DR, et al. Clin Infect Dis </a:t>
            </a:r>
            <a:r>
              <a:rPr lang="en-GB" sz="1400" i="1" dirty="0" smtClean="0">
                <a:solidFill>
                  <a:srgbClr val="FFFFFF"/>
                </a:solidFill>
              </a:rPr>
              <a:t>2012;54:1110–22</a:t>
            </a:r>
          </a:p>
          <a:p>
            <a:pPr marL="342900" indent="-342900" algn="r">
              <a:buFont typeface="+mj-lt"/>
              <a:buAutoNum type="arabicPeriod"/>
            </a:pPr>
            <a:r>
              <a:rPr lang="en-GB" sz="1400" i="1" dirty="0">
                <a:solidFill>
                  <a:srgbClr val="FFFFFF"/>
                </a:solidFill>
              </a:rPr>
              <a:t>Cornely OA, et al. Clin Microbiol Infect 2012;18(Suppl. 7):</a:t>
            </a:r>
            <a:r>
              <a:rPr lang="en-GB" sz="1400" i="1" dirty="0" smtClean="0">
                <a:solidFill>
                  <a:srgbClr val="FFFFFF"/>
                </a:solidFill>
              </a:rPr>
              <a:t>19–37</a:t>
            </a:r>
            <a:endParaRPr lang="en-GB" sz="14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5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ChangeArrowheads="1"/>
          </p:cNvSpPr>
          <p:nvPr/>
        </p:nvSpPr>
        <p:spPr bwMode="auto">
          <a:xfrm>
            <a:off x="661812" y="3175"/>
            <a:ext cx="7773811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sp>
        <p:nvSpPr>
          <p:cNvPr id="613672" name="Rectangle 296"/>
          <p:cNvSpPr>
            <a:spLocks noChangeArrowheads="1"/>
          </p:cNvSpPr>
          <p:nvPr/>
        </p:nvSpPr>
        <p:spPr bwMode="auto">
          <a:xfrm>
            <a:off x="3379612" y="5927725"/>
            <a:ext cx="783166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sp>
        <p:nvSpPr>
          <p:cNvPr id="613676" name="Rectangle 300"/>
          <p:cNvSpPr>
            <a:spLocks noChangeArrowheads="1"/>
          </p:cNvSpPr>
          <p:nvPr/>
        </p:nvSpPr>
        <p:spPr bwMode="auto">
          <a:xfrm>
            <a:off x="6903156" y="6096000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GB" i="1" dirty="0">
                <a:solidFill>
                  <a:srgbClr val="FFFFFF"/>
                </a:solidFill>
                <a:ea typeface="+mn-ea"/>
                <a:cs typeface="Arial" charset="0"/>
              </a:rPr>
              <a:t> </a:t>
            </a:r>
            <a:endParaRPr lang="en-GB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13696" name="Rectangle 320"/>
          <p:cNvSpPr>
            <a:spLocks noChangeArrowheads="1"/>
          </p:cNvSpPr>
          <p:nvPr/>
        </p:nvSpPr>
        <p:spPr bwMode="auto">
          <a:xfrm>
            <a:off x="6553201" y="1914525"/>
            <a:ext cx="23071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 err="1" smtClean="0">
                <a:solidFill>
                  <a:srgbClr val="FFFFFF"/>
                </a:solidFill>
                <a:ea typeface="+mn-ea"/>
                <a:cs typeface="Arial" charset="0"/>
              </a:rPr>
              <a:t>Tỷ</a:t>
            </a:r>
            <a:r>
              <a:rPr lang="en-GB" sz="1600" dirty="0" smtClean="0">
                <a:solidFill>
                  <a:srgbClr val="FFFFFF"/>
                </a:solidFill>
                <a:ea typeface="+mn-ea"/>
                <a:cs typeface="Arial" charset="0"/>
              </a:rPr>
              <a:t> </a:t>
            </a:r>
            <a:r>
              <a:rPr lang="en-GB" sz="1600" dirty="0" err="1" smtClean="0">
                <a:solidFill>
                  <a:srgbClr val="FFFFFF"/>
                </a:solidFill>
                <a:ea typeface="+mn-ea"/>
                <a:cs typeface="Arial" charset="0"/>
              </a:rPr>
              <a:t>lệ</a:t>
            </a:r>
            <a:r>
              <a:rPr lang="en-GB" sz="1600" dirty="0" smtClean="0">
                <a:solidFill>
                  <a:srgbClr val="FFFFFF"/>
                </a:solidFill>
                <a:ea typeface="+mn-ea"/>
                <a:cs typeface="Arial" charset="0"/>
              </a:rPr>
              <a:t> </a:t>
            </a:r>
            <a:r>
              <a:rPr lang="en-GB" sz="1600" dirty="0" err="1" smtClean="0">
                <a:solidFill>
                  <a:srgbClr val="FFFFFF"/>
                </a:solidFill>
                <a:ea typeface="+mn-ea"/>
                <a:cs typeface="Arial" charset="0"/>
              </a:rPr>
              <a:t>tử</a:t>
            </a:r>
            <a:r>
              <a:rPr lang="en-GB" sz="1600" dirty="0" smtClean="0">
                <a:solidFill>
                  <a:srgbClr val="FFFFFF"/>
                </a:solidFill>
                <a:ea typeface="+mn-ea"/>
                <a:cs typeface="Arial" charset="0"/>
              </a:rPr>
              <a:t> </a:t>
            </a:r>
            <a:r>
              <a:rPr lang="en-GB" sz="1600" dirty="0" err="1" smtClean="0">
                <a:solidFill>
                  <a:srgbClr val="FFFFFF"/>
                </a:solidFill>
                <a:ea typeface="+mn-ea"/>
                <a:cs typeface="Arial" charset="0"/>
              </a:rPr>
              <a:t>vong</a:t>
            </a:r>
            <a:r>
              <a:rPr lang="en-GB" sz="1600" dirty="0" smtClean="0">
                <a:solidFill>
                  <a:srgbClr val="FFFFFF"/>
                </a:solidFill>
                <a:ea typeface="+mn-ea"/>
                <a:cs typeface="Arial" charset="0"/>
              </a:rPr>
              <a:t> </a:t>
            </a:r>
            <a:r>
              <a:rPr lang="en-GB" sz="1600" dirty="0" err="1" smtClean="0">
                <a:solidFill>
                  <a:srgbClr val="FFFFFF"/>
                </a:solidFill>
                <a:ea typeface="+mn-ea"/>
                <a:cs typeface="Arial" charset="0"/>
              </a:rPr>
              <a:t>chung</a:t>
            </a:r>
            <a:r>
              <a:rPr lang="en-GB" sz="1600" dirty="0" smtClean="0">
                <a:solidFill>
                  <a:srgbClr val="FFFFFF"/>
                </a:solidFill>
                <a:ea typeface="+mn-ea"/>
                <a:cs typeface="Arial" charset="0"/>
              </a:rPr>
              <a:t> 37.9% (</a:t>
            </a:r>
            <a:r>
              <a:rPr lang="en-GB" sz="1600" dirty="0">
                <a:solidFill>
                  <a:srgbClr val="FFFFFF"/>
                </a:solidFill>
                <a:ea typeface="+mn-ea"/>
                <a:cs typeface="Arial" charset="0"/>
              </a:rPr>
              <a:t>1752 isolates)</a:t>
            </a:r>
          </a:p>
        </p:txBody>
      </p:sp>
      <p:sp>
        <p:nvSpPr>
          <p:cNvPr id="613682" name="Line 306"/>
          <p:cNvSpPr>
            <a:spLocks noChangeShapeType="1"/>
          </p:cNvSpPr>
          <p:nvPr/>
        </p:nvSpPr>
        <p:spPr bwMode="auto">
          <a:xfrm>
            <a:off x="1066800" y="1762125"/>
            <a:ext cx="457200" cy="0"/>
          </a:xfrm>
          <a:prstGeom prst="line">
            <a:avLst/>
          </a:prstGeom>
          <a:noFill/>
          <a:ln w="57150" cmpd="sng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sp>
        <p:nvSpPr>
          <p:cNvPr id="613686" name="Line 310"/>
          <p:cNvSpPr>
            <a:spLocks noChangeShapeType="1"/>
          </p:cNvSpPr>
          <p:nvPr/>
        </p:nvSpPr>
        <p:spPr bwMode="auto">
          <a:xfrm>
            <a:off x="1066800" y="2325688"/>
            <a:ext cx="457200" cy="0"/>
          </a:xfrm>
          <a:prstGeom prst="line">
            <a:avLst/>
          </a:prstGeom>
          <a:noFill/>
          <a:ln w="57150" cmpd="sng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sp>
        <p:nvSpPr>
          <p:cNvPr id="613688" name="Line 312"/>
          <p:cNvSpPr>
            <a:spLocks noChangeShapeType="1"/>
          </p:cNvSpPr>
          <p:nvPr/>
        </p:nvSpPr>
        <p:spPr bwMode="auto">
          <a:xfrm>
            <a:off x="3378200" y="2319338"/>
            <a:ext cx="457200" cy="0"/>
          </a:xfrm>
          <a:prstGeom prst="line">
            <a:avLst/>
          </a:prstGeom>
          <a:noFill/>
          <a:ln w="57150" cmpd="sng">
            <a:solidFill>
              <a:srgbClr val="FB14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sp>
        <p:nvSpPr>
          <p:cNvPr id="613690" name="Line 314"/>
          <p:cNvSpPr>
            <a:spLocks noChangeShapeType="1"/>
          </p:cNvSpPr>
          <p:nvPr/>
        </p:nvSpPr>
        <p:spPr bwMode="auto">
          <a:xfrm>
            <a:off x="3378200" y="2030413"/>
            <a:ext cx="457200" cy="0"/>
          </a:xfrm>
          <a:prstGeom prst="line">
            <a:avLst/>
          </a:prstGeom>
          <a:noFill/>
          <a:ln w="57150" cmpd="sng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sp>
        <p:nvSpPr>
          <p:cNvPr id="613692" name="Line 316"/>
          <p:cNvSpPr>
            <a:spLocks noChangeShapeType="1"/>
          </p:cNvSpPr>
          <p:nvPr/>
        </p:nvSpPr>
        <p:spPr bwMode="auto">
          <a:xfrm>
            <a:off x="3378200" y="1743075"/>
            <a:ext cx="457200" cy="0"/>
          </a:xfrm>
          <a:prstGeom prst="line">
            <a:avLst/>
          </a:prstGeom>
          <a:noFill/>
          <a:ln w="57150" cmpd="sng">
            <a:solidFill>
              <a:srgbClr val="7FFFF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sp>
        <p:nvSpPr>
          <p:cNvPr id="613693" name="Text Box 317"/>
          <p:cNvSpPr txBox="1">
            <a:spLocks noChangeArrowheads="1"/>
          </p:cNvSpPr>
          <p:nvPr/>
        </p:nvSpPr>
        <p:spPr bwMode="auto">
          <a:xfrm>
            <a:off x="1577622" y="1531938"/>
            <a:ext cx="1963058" cy="97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1600" i="1" dirty="0">
                <a:solidFill>
                  <a:srgbClr val="FFFFFF"/>
                </a:solidFill>
                <a:ea typeface="+mn-ea"/>
                <a:cs typeface="Arial" charset="0"/>
              </a:rPr>
              <a:t>C. parapsilosis </a:t>
            </a:r>
            <a:r>
              <a:rPr lang="en-GB" sz="1600" dirty="0">
                <a:solidFill>
                  <a:srgbClr val="FFFFFF"/>
                </a:solidFill>
                <a:ea typeface="+mn-ea"/>
                <a:cs typeface="Arial" charset="0"/>
              </a:rPr>
              <a:t>(28)  </a:t>
            </a:r>
          </a:p>
          <a:p>
            <a:pPr>
              <a:lnSpc>
                <a:spcPct val="120000"/>
              </a:lnSpc>
              <a:defRPr/>
            </a:pPr>
            <a:r>
              <a:rPr lang="en-GB" sz="1600" i="1" dirty="0">
                <a:solidFill>
                  <a:srgbClr val="FFFFFF"/>
                </a:solidFill>
                <a:ea typeface="+mn-ea"/>
                <a:cs typeface="Arial" charset="0"/>
              </a:rPr>
              <a:t>Candida </a:t>
            </a:r>
            <a:r>
              <a:rPr lang="en-GB" sz="1600" dirty="0">
                <a:solidFill>
                  <a:srgbClr val="FFFFFF"/>
                </a:solidFill>
                <a:ea typeface="+mn-ea"/>
                <a:cs typeface="Arial" charset="0"/>
              </a:rPr>
              <a:t>spp. (26) </a:t>
            </a:r>
          </a:p>
          <a:p>
            <a:pPr>
              <a:lnSpc>
                <a:spcPct val="120000"/>
              </a:lnSpc>
              <a:defRPr/>
            </a:pPr>
            <a:r>
              <a:rPr lang="en-GB" sz="1600" i="1" dirty="0">
                <a:solidFill>
                  <a:srgbClr val="FFFFFF"/>
                </a:solidFill>
                <a:ea typeface="+mn-ea"/>
                <a:cs typeface="Arial" charset="0"/>
              </a:rPr>
              <a:t>C. albicans </a:t>
            </a:r>
            <a:r>
              <a:rPr lang="en-GB" sz="1600" dirty="0">
                <a:solidFill>
                  <a:srgbClr val="FFFFFF"/>
                </a:solidFill>
                <a:ea typeface="+mn-ea"/>
                <a:cs typeface="Arial" charset="0"/>
              </a:rPr>
              <a:t>(121) </a:t>
            </a:r>
            <a:endParaRPr lang="en-GB" sz="1600" i="1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sp>
        <p:nvSpPr>
          <p:cNvPr id="323" name="Line 308"/>
          <p:cNvSpPr>
            <a:spLocks noChangeShapeType="1"/>
          </p:cNvSpPr>
          <p:nvPr/>
        </p:nvSpPr>
        <p:spPr bwMode="auto">
          <a:xfrm>
            <a:off x="1063978" y="2049463"/>
            <a:ext cx="457200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sp>
        <p:nvSpPr>
          <p:cNvPr id="54284" name="Title 302"/>
          <p:cNvSpPr>
            <a:spLocks noGrp="1"/>
          </p:cNvSpPr>
          <p:nvPr>
            <p:ph type="title"/>
          </p:nvPr>
        </p:nvSpPr>
        <p:spPr>
          <a:xfrm>
            <a:off x="196067" y="274638"/>
            <a:ext cx="8835720" cy="1143000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Tỷ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lệ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sống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phụ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thuộc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vào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chủng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bệnh</a:t>
            </a: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54285" name="Group 316"/>
          <p:cNvGrpSpPr>
            <a:grpSpLocks/>
          </p:cNvGrpSpPr>
          <p:nvPr/>
        </p:nvGrpSpPr>
        <p:grpSpPr bwMode="auto">
          <a:xfrm>
            <a:off x="196068" y="2633664"/>
            <a:ext cx="6085765" cy="3456047"/>
            <a:chOff x="196771" y="2852936"/>
            <a:chExt cx="6346954" cy="3581713"/>
          </a:xfrm>
        </p:grpSpPr>
        <p:sp>
          <p:nvSpPr>
            <p:cNvPr id="613673" name="Rectangle 297"/>
            <p:cNvSpPr>
              <a:spLocks noChangeArrowheads="1"/>
            </p:cNvSpPr>
            <p:nvPr/>
          </p:nvSpPr>
          <p:spPr bwMode="auto">
            <a:xfrm>
              <a:off x="5995244" y="6108833"/>
              <a:ext cx="548481" cy="287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Days</a:t>
              </a:r>
              <a:endParaRPr lang="en-GB" sz="1800" b="1" dirty="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54294" name="Group 3"/>
            <p:cNvGrpSpPr>
              <a:grpSpLocks/>
            </p:cNvGrpSpPr>
            <p:nvPr/>
          </p:nvGrpSpPr>
          <p:grpSpPr bwMode="auto">
            <a:xfrm>
              <a:off x="539552" y="2852936"/>
              <a:ext cx="5585098" cy="3276601"/>
              <a:chOff x="726" y="1008"/>
              <a:chExt cx="3959" cy="2064"/>
            </a:xfrm>
          </p:grpSpPr>
          <p:grpSp>
            <p:nvGrpSpPr>
              <p:cNvPr id="54304" name="Group 4"/>
              <p:cNvGrpSpPr>
                <a:grpSpLocks/>
              </p:cNvGrpSpPr>
              <p:nvPr/>
            </p:nvGrpSpPr>
            <p:grpSpPr bwMode="auto">
              <a:xfrm>
                <a:off x="1014" y="1086"/>
                <a:ext cx="3671" cy="1908"/>
                <a:chOff x="1014" y="1086"/>
                <a:chExt cx="3671" cy="1908"/>
              </a:xfrm>
            </p:grpSpPr>
            <p:sp>
              <p:nvSpPr>
                <p:cNvPr id="613393" name="Line 17"/>
                <p:cNvSpPr>
                  <a:spLocks noChangeShapeType="1"/>
                </p:cNvSpPr>
                <p:nvPr/>
              </p:nvSpPr>
              <p:spPr bwMode="auto">
                <a:xfrm>
                  <a:off x="1068" y="1095"/>
                  <a:ext cx="0" cy="1891"/>
                </a:xfrm>
                <a:prstGeom prst="line">
                  <a:avLst/>
                </a:prstGeom>
                <a:noFill/>
                <a:ln w="1270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0"/>
                <a:lstStyle/>
                <a:p>
                  <a:pPr>
                    <a:defRPr/>
                  </a:pPr>
                  <a:endParaRPr lang="en-GB" dirty="0">
                    <a:solidFill>
                      <a:srgbClr val="FFFFFF"/>
                    </a:solidFill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13396" name="Line 20"/>
                <p:cNvSpPr>
                  <a:spLocks noChangeShapeType="1"/>
                </p:cNvSpPr>
                <p:nvPr/>
              </p:nvSpPr>
              <p:spPr bwMode="auto">
                <a:xfrm>
                  <a:off x="1027" y="2580"/>
                  <a:ext cx="44" cy="1"/>
                </a:xfrm>
                <a:prstGeom prst="line">
                  <a:avLst/>
                </a:prstGeom>
                <a:noFill/>
                <a:ln w="12700" cmpd="sng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lIns="0"/>
                <a:lstStyle/>
                <a:p>
                  <a:pPr>
                    <a:defRPr/>
                  </a:pPr>
                  <a:endParaRPr lang="en-GB" dirty="0">
                    <a:solidFill>
                      <a:srgbClr val="FFFFFF"/>
                    </a:solidFill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13398" name="Line 22"/>
                <p:cNvSpPr>
                  <a:spLocks noChangeShapeType="1"/>
                </p:cNvSpPr>
                <p:nvPr/>
              </p:nvSpPr>
              <p:spPr bwMode="auto">
                <a:xfrm>
                  <a:off x="1027" y="2208"/>
                  <a:ext cx="44" cy="1"/>
                </a:xfrm>
                <a:prstGeom prst="line">
                  <a:avLst/>
                </a:prstGeom>
                <a:noFill/>
                <a:ln w="12700" cmpd="sng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lIns="0"/>
                <a:lstStyle/>
                <a:p>
                  <a:pPr>
                    <a:defRPr/>
                  </a:pPr>
                  <a:endParaRPr lang="en-GB" dirty="0">
                    <a:solidFill>
                      <a:srgbClr val="FFFFFF"/>
                    </a:solidFill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13400" name="Line 24"/>
                <p:cNvSpPr>
                  <a:spLocks noChangeShapeType="1"/>
                </p:cNvSpPr>
                <p:nvPr/>
              </p:nvSpPr>
              <p:spPr bwMode="auto">
                <a:xfrm>
                  <a:off x="1027" y="1830"/>
                  <a:ext cx="44" cy="1"/>
                </a:xfrm>
                <a:prstGeom prst="line">
                  <a:avLst/>
                </a:prstGeom>
                <a:noFill/>
                <a:ln w="12700" cmpd="sng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lIns="0"/>
                <a:lstStyle/>
                <a:p>
                  <a:pPr>
                    <a:defRPr/>
                  </a:pPr>
                  <a:endParaRPr lang="en-GB" dirty="0">
                    <a:solidFill>
                      <a:srgbClr val="FFFFFF"/>
                    </a:solidFill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13405" name="Line 29"/>
                <p:cNvSpPr>
                  <a:spLocks noChangeShapeType="1"/>
                </p:cNvSpPr>
                <p:nvPr/>
              </p:nvSpPr>
              <p:spPr bwMode="auto">
                <a:xfrm>
                  <a:off x="1014" y="2951"/>
                  <a:ext cx="3671" cy="0"/>
                </a:xfrm>
                <a:prstGeom prst="line">
                  <a:avLst/>
                </a:pr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 lIns="0"/>
                <a:lstStyle/>
                <a:p>
                  <a:pPr>
                    <a:defRPr/>
                  </a:pPr>
                  <a:endParaRPr lang="en-GB" dirty="0">
                    <a:solidFill>
                      <a:srgbClr val="FFFFFF"/>
                    </a:solidFill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13407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1176" y="2951"/>
                  <a:ext cx="1" cy="40"/>
                </a:xfrm>
                <a:prstGeom prst="line">
                  <a:avLst/>
                </a:pr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 lIns="0"/>
                <a:lstStyle/>
                <a:p>
                  <a:pPr>
                    <a:defRPr/>
                  </a:pPr>
                  <a:endParaRPr lang="en-GB" dirty="0">
                    <a:solidFill>
                      <a:srgbClr val="FFFFFF"/>
                    </a:solidFill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13411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1614" y="2951"/>
                  <a:ext cx="1" cy="40"/>
                </a:xfrm>
                <a:prstGeom prst="line">
                  <a:avLst/>
                </a:pr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 lIns="0"/>
                <a:lstStyle/>
                <a:p>
                  <a:pPr>
                    <a:defRPr/>
                  </a:pPr>
                  <a:endParaRPr lang="en-GB" dirty="0">
                    <a:solidFill>
                      <a:srgbClr val="FFFFFF"/>
                    </a:solidFill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13416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2166" y="2951"/>
                  <a:ext cx="0" cy="40"/>
                </a:xfrm>
                <a:prstGeom prst="line">
                  <a:avLst/>
                </a:pr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 lIns="0"/>
                <a:lstStyle/>
                <a:p>
                  <a:pPr>
                    <a:defRPr/>
                  </a:pPr>
                  <a:endParaRPr lang="en-GB" dirty="0">
                    <a:solidFill>
                      <a:srgbClr val="FFFFFF"/>
                    </a:solidFill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13421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712" y="2951"/>
                  <a:ext cx="1" cy="40"/>
                </a:xfrm>
                <a:prstGeom prst="line">
                  <a:avLst/>
                </a:pr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 lIns="0"/>
                <a:lstStyle/>
                <a:p>
                  <a:pPr>
                    <a:defRPr/>
                  </a:pPr>
                  <a:endParaRPr lang="en-GB" dirty="0">
                    <a:solidFill>
                      <a:srgbClr val="FFFFFF"/>
                    </a:solidFill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13426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3257" y="2951"/>
                  <a:ext cx="1" cy="40"/>
                </a:xfrm>
                <a:prstGeom prst="line">
                  <a:avLst/>
                </a:pr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 lIns="0"/>
                <a:lstStyle/>
                <a:p>
                  <a:pPr>
                    <a:defRPr/>
                  </a:pPr>
                  <a:endParaRPr lang="en-GB" dirty="0">
                    <a:solidFill>
                      <a:srgbClr val="FFFFFF"/>
                    </a:solidFill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1343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3844" y="2951"/>
                  <a:ext cx="1" cy="40"/>
                </a:xfrm>
                <a:prstGeom prst="line">
                  <a:avLst/>
                </a:pr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 lIns="0"/>
                <a:lstStyle/>
                <a:p>
                  <a:pPr>
                    <a:defRPr/>
                  </a:pPr>
                  <a:endParaRPr lang="en-GB" dirty="0">
                    <a:solidFill>
                      <a:srgbClr val="FFFFFF"/>
                    </a:solidFill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1343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4424" y="2951"/>
                  <a:ext cx="0" cy="40"/>
                </a:xfrm>
                <a:prstGeom prst="line">
                  <a:avLst/>
                </a:pr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 lIns="0"/>
                <a:lstStyle/>
                <a:p>
                  <a:pPr>
                    <a:defRPr/>
                  </a:pPr>
                  <a:endParaRPr lang="en-GB" dirty="0">
                    <a:solidFill>
                      <a:srgbClr val="FFFFFF"/>
                    </a:solidFill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13440" name="Freeform 64"/>
                <p:cNvSpPr>
                  <a:spLocks/>
                </p:cNvSpPr>
                <p:nvPr/>
              </p:nvSpPr>
              <p:spPr bwMode="auto">
                <a:xfrm>
                  <a:off x="1123" y="1086"/>
                  <a:ext cx="3285" cy="11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37" y="0"/>
                    </a:cxn>
                    <a:cxn ang="0">
                      <a:pos x="55" y="0"/>
                    </a:cxn>
                    <a:cxn ang="0">
                      <a:pos x="73" y="0"/>
                    </a:cxn>
                    <a:cxn ang="0">
                      <a:pos x="92" y="0"/>
                    </a:cxn>
                    <a:cxn ang="0">
                      <a:pos x="110" y="0"/>
                    </a:cxn>
                    <a:cxn ang="0">
                      <a:pos x="128" y="0"/>
                    </a:cxn>
                    <a:cxn ang="0">
                      <a:pos x="146" y="0"/>
                    </a:cxn>
                    <a:cxn ang="0">
                      <a:pos x="165" y="0"/>
                    </a:cxn>
                    <a:cxn ang="0">
                      <a:pos x="183" y="12"/>
                    </a:cxn>
                    <a:cxn ang="0">
                      <a:pos x="201" y="12"/>
                    </a:cxn>
                    <a:cxn ang="0">
                      <a:pos x="219" y="19"/>
                    </a:cxn>
                    <a:cxn ang="0">
                      <a:pos x="238" y="19"/>
                    </a:cxn>
                    <a:cxn ang="0">
                      <a:pos x="256" y="19"/>
                    </a:cxn>
                    <a:cxn ang="0">
                      <a:pos x="274" y="19"/>
                    </a:cxn>
                    <a:cxn ang="0">
                      <a:pos x="293" y="19"/>
                    </a:cxn>
                    <a:cxn ang="0">
                      <a:pos x="311" y="19"/>
                    </a:cxn>
                    <a:cxn ang="0">
                      <a:pos x="329" y="19"/>
                    </a:cxn>
                    <a:cxn ang="0">
                      <a:pos x="347" y="19"/>
                    </a:cxn>
                    <a:cxn ang="0">
                      <a:pos x="366" y="19"/>
                    </a:cxn>
                    <a:cxn ang="0">
                      <a:pos x="384" y="19"/>
                    </a:cxn>
                    <a:cxn ang="0">
                      <a:pos x="402" y="19"/>
                    </a:cxn>
                    <a:cxn ang="0">
                      <a:pos x="420" y="19"/>
                    </a:cxn>
                    <a:cxn ang="0">
                      <a:pos x="439" y="19"/>
                    </a:cxn>
                    <a:cxn ang="0">
                      <a:pos x="457" y="19"/>
                    </a:cxn>
                    <a:cxn ang="0">
                      <a:pos x="475" y="19"/>
                    </a:cxn>
                    <a:cxn ang="0">
                      <a:pos x="494" y="19"/>
                    </a:cxn>
                    <a:cxn ang="0">
                      <a:pos x="512" y="19"/>
                    </a:cxn>
                    <a:cxn ang="0">
                      <a:pos x="530" y="19"/>
                    </a:cxn>
                    <a:cxn ang="0">
                      <a:pos x="548" y="19"/>
                    </a:cxn>
                  </a:cxnLst>
                  <a:rect l="0" t="0" r="r" b="b"/>
                  <a:pathLst>
                    <a:path w="548" h="19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37" y="0"/>
                      </a:lnTo>
                      <a:lnTo>
                        <a:pt x="55" y="0"/>
                      </a:lnTo>
                      <a:lnTo>
                        <a:pt x="73" y="0"/>
                      </a:lnTo>
                      <a:lnTo>
                        <a:pt x="92" y="0"/>
                      </a:lnTo>
                      <a:lnTo>
                        <a:pt x="110" y="0"/>
                      </a:lnTo>
                      <a:lnTo>
                        <a:pt x="128" y="0"/>
                      </a:lnTo>
                      <a:lnTo>
                        <a:pt x="146" y="0"/>
                      </a:lnTo>
                      <a:lnTo>
                        <a:pt x="165" y="0"/>
                      </a:lnTo>
                      <a:lnTo>
                        <a:pt x="183" y="12"/>
                      </a:lnTo>
                      <a:lnTo>
                        <a:pt x="201" y="12"/>
                      </a:lnTo>
                      <a:lnTo>
                        <a:pt x="219" y="19"/>
                      </a:lnTo>
                      <a:lnTo>
                        <a:pt x="238" y="19"/>
                      </a:lnTo>
                      <a:lnTo>
                        <a:pt x="256" y="19"/>
                      </a:lnTo>
                      <a:lnTo>
                        <a:pt x="274" y="19"/>
                      </a:lnTo>
                      <a:lnTo>
                        <a:pt x="293" y="19"/>
                      </a:lnTo>
                      <a:lnTo>
                        <a:pt x="311" y="19"/>
                      </a:lnTo>
                      <a:lnTo>
                        <a:pt x="329" y="19"/>
                      </a:lnTo>
                      <a:lnTo>
                        <a:pt x="347" y="19"/>
                      </a:lnTo>
                      <a:lnTo>
                        <a:pt x="366" y="19"/>
                      </a:lnTo>
                      <a:lnTo>
                        <a:pt x="384" y="19"/>
                      </a:lnTo>
                      <a:lnTo>
                        <a:pt x="402" y="19"/>
                      </a:lnTo>
                      <a:lnTo>
                        <a:pt x="420" y="19"/>
                      </a:lnTo>
                      <a:lnTo>
                        <a:pt x="439" y="19"/>
                      </a:lnTo>
                      <a:lnTo>
                        <a:pt x="457" y="19"/>
                      </a:lnTo>
                      <a:lnTo>
                        <a:pt x="475" y="19"/>
                      </a:lnTo>
                      <a:lnTo>
                        <a:pt x="494" y="19"/>
                      </a:lnTo>
                      <a:lnTo>
                        <a:pt x="512" y="19"/>
                      </a:lnTo>
                      <a:lnTo>
                        <a:pt x="530" y="19"/>
                      </a:lnTo>
                      <a:lnTo>
                        <a:pt x="548" y="19"/>
                      </a:lnTo>
                    </a:path>
                  </a:pathLst>
                </a:custGeom>
                <a:noFill/>
                <a:ln w="57150" cmpd="sng">
                  <a:solidFill>
                    <a:srgbClr val="3366FF"/>
                  </a:solidFill>
                  <a:prstDash val="solid"/>
                  <a:round/>
                  <a:headEnd/>
                  <a:tailEnd/>
                </a:ln>
              </p:spPr>
              <p:txBody>
                <a:bodyPr lIns="0"/>
                <a:lstStyle/>
                <a:p>
                  <a:pPr>
                    <a:defRPr/>
                  </a:pPr>
                  <a:endParaRPr lang="en-GB" dirty="0">
                    <a:solidFill>
                      <a:srgbClr val="FFFFFF"/>
                    </a:solidFill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13441" name="Freeform 65"/>
                <p:cNvSpPr>
                  <a:spLocks/>
                </p:cNvSpPr>
                <p:nvPr/>
              </p:nvSpPr>
              <p:spPr bwMode="auto">
                <a:xfrm>
                  <a:off x="1123" y="1236"/>
                  <a:ext cx="3285" cy="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37" y="0"/>
                    </a:cxn>
                    <a:cxn ang="0">
                      <a:pos x="55" y="0"/>
                    </a:cxn>
                    <a:cxn ang="0">
                      <a:pos x="73" y="0"/>
                    </a:cxn>
                    <a:cxn ang="0">
                      <a:pos x="92" y="0"/>
                    </a:cxn>
                    <a:cxn ang="0">
                      <a:pos x="110" y="0"/>
                    </a:cxn>
                    <a:cxn ang="0">
                      <a:pos x="128" y="12"/>
                    </a:cxn>
                    <a:cxn ang="0">
                      <a:pos x="146" y="12"/>
                    </a:cxn>
                    <a:cxn ang="0">
                      <a:pos x="165" y="12"/>
                    </a:cxn>
                    <a:cxn ang="0">
                      <a:pos x="183" y="12"/>
                    </a:cxn>
                    <a:cxn ang="0">
                      <a:pos x="201" y="12"/>
                    </a:cxn>
                    <a:cxn ang="0">
                      <a:pos x="219" y="12"/>
                    </a:cxn>
                    <a:cxn ang="0">
                      <a:pos x="238" y="12"/>
                    </a:cxn>
                    <a:cxn ang="0">
                      <a:pos x="256" y="12"/>
                    </a:cxn>
                    <a:cxn ang="0">
                      <a:pos x="274" y="12"/>
                    </a:cxn>
                    <a:cxn ang="0">
                      <a:pos x="293" y="12"/>
                    </a:cxn>
                    <a:cxn ang="0">
                      <a:pos x="311" y="12"/>
                    </a:cxn>
                    <a:cxn ang="0">
                      <a:pos x="329" y="12"/>
                    </a:cxn>
                    <a:cxn ang="0">
                      <a:pos x="347" y="12"/>
                    </a:cxn>
                    <a:cxn ang="0">
                      <a:pos x="366" y="12"/>
                    </a:cxn>
                    <a:cxn ang="0">
                      <a:pos x="384" y="12"/>
                    </a:cxn>
                    <a:cxn ang="0">
                      <a:pos x="402" y="12"/>
                    </a:cxn>
                    <a:cxn ang="0">
                      <a:pos x="420" y="12"/>
                    </a:cxn>
                    <a:cxn ang="0">
                      <a:pos x="439" y="12"/>
                    </a:cxn>
                    <a:cxn ang="0">
                      <a:pos x="457" y="12"/>
                    </a:cxn>
                    <a:cxn ang="0">
                      <a:pos x="475" y="12"/>
                    </a:cxn>
                    <a:cxn ang="0">
                      <a:pos x="494" y="12"/>
                    </a:cxn>
                    <a:cxn ang="0">
                      <a:pos x="512" y="12"/>
                    </a:cxn>
                    <a:cxn ang="0">
                      <a:pos x="530" y="12"/>
                    </a:cxn>
                    <a:cxn ang="0">
                      <a:pos x="548" y="12"/>
                    </a:cxn>
                  </a:cxnLst>
                  <a:rect l="0" t="0" r="r" b="b"/>
                  <a:pathLst>
                    <a:path w="548" h="12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37" y="0"/>
                      </a:lnTo>
                      <a:lnTo>
                        <a:pt x="55" y="0"/>
                      </a:lnTo>
                      <a:lnTo>
                        <a:pt x="73" y="0"/>
                      </a:lnTo>
                      <a:lnTo>
                        <a:pt x="92" y="0"/>
                      </a:lnTo>
                      <a:lnTo>
                        <a:pt x="110" y="0"/>
                      </a:lnTo>
                      <a:lnTo>
                        <a:pt x="128" y="12"/>
                      </a:lnTo>
                      <a:lnTo>
                        <a:pt x="146" y="12"/>
                      </a:lnTo>
                      <a:lnTo>
                        <a:pt x="165" y="12"/>
                      </a:lnTo>
                      <a:lnTo>
                        <a:pt x="183" y="12"/>
                      </a:lnTo>
                      <a:lnTo>
                        <a:pt x="201" y="12"/>
                      </a:lnTo>
                      <a:lnTo>
                        <a:pt x="219" y="12"/>
                      </a:lnTo>
                      <a:lnTo>
                        <a:pt x="238" y="12"/>
                      </a:lnTo>
                      <a:lnTo>
                        <a:pt x="256" y="12"/>
                      </a:lnTo>
                      <a:lnTo>
                        <a:pt x="274" y="12"/>
                      </a:lnTo>
                      <a:lnTo>
                        <a:pt x="293" y="12"/>
                      </a:lnTo>
                      <a:lnTo>
                        <a:pt x="311" y="12"/>
                      </a:lnTo>
                      <a:lnTo>
                        <a:pt x="329" y="12"/>
                      </a:lnTo>
                      <a:lnTo>
                        <a:pt x="347" y="12"/>
                      </a:lnTo>
                      <a:lnTo>
                        <a:pt x="366" y="12"/>
                      </a:lnTo>
                      <a:lnTo>
                        <a:pt x="384" y="12"/>
                      </a:lnTo>
                      <a:lnTo>
                        <a:pt x="402" y="12"/>
                      </a:lnTo>
                      <a:lnTo>
                        <a:pt x="420" y="12"/>
                      </a:lnTo>
                      <a:lnTo>
                        <a:pt x="439" y="12"/>
                      </a:lnTo>
                      <a:lnTo>
                        <a:pt x="457" y="12"/>
                      </a:lnTo>
                      <a:lnTo>
                        <a:pt x="475" y="12"/>
                      </a:lnTo>
                      <a:lnTo>
                        <a:pt x="494" y="12"/>
                      </a:lnTo>
                      <a:lnTo>
                        <a:pt x="512" y="12"/>
                      </a:lnTo>
                      <a:lnTo>
                        <a:pt x="530" y="12"/>
                      </a:lnTo>
                      <a:lnTo>
                        <a:pt x="548" y="12"/>
                      </a:ln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 lIns="0"/>
                <a:lstStyle/>
                <a:p>
                  <a:pPr>
                    <a:defRPr/>
                  </a:pPr>
                  <a:endParaRPr lang="en-GB" dirty="0">
                    <a:solidFill>
                      <a:srgbClr val="FFFFFF"/>
                    </a:solidFill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13442" name="Freeform 66"/>
                <p:cNvSpPr>
                  <a:spLocks/>
                </p:cNvSpPr>
                <p:nvPr/>
              </p:nvSpPr>
              <p:spPr bwMode="auto">
                <a:xfrm>
                  <a:off x="1123" y="1086"/>
                  <a:ext cx="3285" cy="3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12"/>
                    </a:cxn>
                    <a:cxn ang="0">
                      <a:pos x="37" y="16"/>
                    </a:cxn>
                    <a:cxn ang="0">
                      <a:pos x="55" y="19"/>
                    </a:cxn>
                    <a:cxn ang="0">
                      <a:pos x="73" y="22"/>
                    </a:cxn>
                    <a:cxn ang="0">
                      <a:pos x="92" y="25"/>
                    </a:cxn>
                    <a:cxn ang="0">
                      <a:pos x="110" y="28"/>
                    </a:cxn>
                    <a:cxn ang="0">
                      <a:pos x="128" y="34"/>
                    </a:cxn>
                    <a:cxn ang="0">
                      <a:pos x="146" y="44"/>
                    </a:cxn>
                    <a:cxn ang="0">
                      <a:pos x="165" y="47"/>
                    </a:cxn>
                    <a:cxn ang="0">
                      <a:pos x="183" y="47"/>
                    </a:cxn>
                    <a:cxn ang="0">
                      <a:pos x="201" y="50"/>
                    </a:cxn>
                    <a:cxn ang="0">
                      <a:pos x="219" y="53"/>
                    </a:cxn>
                    <a:cxn ang="0">
                      <a:pos x="238" y="53"/>
                    </a:cxn>
                    <a:cxn ang="0">
                      <a:pos x="256" y="56"/>
                    </a:cxn>
                    <a:cxn ang="0">
                      <a:pos x="274" y="59"/>
                    </a:cxn>
                    <a:cxn ang="0">
                      <a:pos x="293" y="59"/>
                    </a:cxn>
                    <a:cxn ang="0">
                      <a:pos x="311" y="59"/>
                    </a:cxn>
                    <a:cxn ang="0">
                      <a:pos x="329" y="59"/>
                    </a:cxn>
                    <a:cxn ang="0">
                      <a:pos x="347" y="59"/>
                    </a:cxn>
                    <a:cxn ang="0">
                      <a:pos x="366" y="59"/>
                    </a:cxn>
                    <a:cxn ang="0">
                      <a:pos x="384" y="59"/>
                    </a:cxn>
                    <a:cxn ang="0">
                      <a:pos x="402" y="59"/>
                    </a:cxn>
                    <a:cxn ang="0">
                      <a:pos x="420" y="59"/>
                    </a:cxn>
                    <a:cxn ang="0">
                      <a:pos x="439" y="59"/>
                    </a:cxn>
                    <a:cxn ang="0">
                      <a:pos x="457" y="59"/>
                    </a:cxn>
                    <a:cxn ang="0">
                      <a:pos x="475" y="59"/>
                    </a:cxn>
                    <a:cxn ang="0">
                      <a:pos x="494" y="59"/>
                    </a:cxn>
                    <a:cxn ang="0">
                      <a:pos x="512" y="59"/>
                    </a:cxn>
                    <a:cxn ang="0">
                      <a:pos x="530" y="59"/>
                    </a:cxn>
                    <a:cxn ang="0">
                      <a:pos x="548" y="59"/>
                    </a:cxn>
                  </a:cxnLst>
                  <a:rect l="0" t="0" r="r" b="b"/>
                  <a:pathLst>
                    <a:path w="548" h="59">
                      <a:moveTo>
                        <a:pt x="0" y="0"/>
                      </a:moveTo>
                      <a:lnTo>
                        <a:pt x="18" y="12"/>
                      </a:lnTo>
                      <a:lnTo>
                        <a:pt x="37" y="16"/>
                      </a:lnTo>
                      <a:lnTo>
                        <a:pt x="55" y="19"/>
                      </a:lnTo>
                      <a:lnTo>
                        <a:pt x="73" y="22"/>
                      </a:lnTo>
                      <a:lnTo>
                        <a:pt x="92" y="25"/>
                      </a:lnTo>
                      <a:lnTo>
                        <a:pt x="110" y="28"/>
                      </a:lnTo>
                      <a:lnTo>
                        <a:pt x="128" y="34"/>
                      </a:lnTo>
                      <a:lnTo>
                        <a:pt x="146" y="44"/>
                      </a:lnTo>
                      <a:lnTo>
                        <a:pt x="165" y="47"/>
                      </a:lnTo>
                      <a:lnTo>
                        <a:pt x="183" y="47"/>
                      </a:lnTo>
                      <a:lnTo>
                        <a:pt x="201" y="50"/>
                      </a:lnTo>
                      <a:lnTo>
                        <a:pt x="219" y="53"/>
                      </a:lnTo>
                      <a:lnTo>
                        <a:pt x="238" y="53"/>
                      </a:lnTo>
                      <a:lnTo>
                        <a:pt x="256" y="56"/>
                      </a:lnTo>
                      <a:lnTo>
                        <a:pt x="274" y="59"/>
                      </a:lnTo>
                      <a:lnTo>
                        <a:pt x="293" y="59"/>
                      </a:lnTo>
                      <a:lnTo>
                        <a:pt x="311" y="59"/>
                      </a:lnTo>
                      <a:lnTo>
                        <a:pt x="329" y="59"/>
                      </a:lnTo>
                      <a:lnTo>
                        <a:pt x="347" y="59"/>
                      </a:lnTo>
                      <a:lnTo>
                        <a:pt x="366" y="59"/>
                      </a:lnTo>
                      <a:lnTo>
                        <a:pt x="384" y="59"/>
                      </a:lnTo>
                      <a:lnTo>
                        <a:pt x="402" y="59"/>
                      </a:lnTo>
                      <a:lnTo>
                        <a:pt x="420" y="59"/>
                      </a:lnTo>
                      <a:lnTo>
                        <a:pt x="439" y="59"/>
                      </a:lnTo>
                      <a:lnTo>
                        <a:pt x="457" y="59"/>
                      </a:lnTo>
                      <a:lnTo>
                        <a:pt x="475" y="59"/>
                      </a:lnTo>
                      <a:lnTo>
                        <a:pt x="494" y="59"/>
                      </a:lnTo>
                      <a:lnTo>
                        <a:pt x="512" y="59"/>
                      </a:lnTo>
                      <a:lnTo>
                        <a:pt x="530" y="59"/>
                      </a:lnTo>
                      <a:lnTo>
                        <a:pt x="548" y="59"/>
                      </a:lnTo>
                    </a:path>
                  </a:pathLst>
                </a:custGeom>
                <a:noFill/>
                <a:ln w="57150" cmpd="sng">
                  <a:solidFill>
                    <a:srgbClr val="00F200"/>
                  </a:solidFill>
                  <a:prstDash val="solid"/>
                  <a:round/>
                  <a:headEnd/>
                  <a:tailEnd/>
                </a:ln>
              </p:spPr>
              <p:txBody>
                <a:bodyPr lIns="0"/>
                <a:lstStyle/>
                <a:p>
                  <a:pPr>
                    <a:defRPr/>
                  </a:pPr>
                  <a:endParaRPr lang="en-GB" dirty="0">
                    <a:solidFill>
                      <a:srgbClr val="FFFFFF"/>
                    </a:solidFill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13443" name="Freeform 67"/>
                <p:cNvSpPr>
                  <a:spLocks/>
                </p:cNvSpPr>
                <p:nvPr/>
              </p:nvSpPr>
              <p:spPr bwMode="auto">
                <a:xfrm>
                  <a:off x="1123" y="1086"/>
                  <a:ext cx="3285" cy="6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37" y="28"/>
                    </a:cxn>
                    <a:cxn ang="0">
                      <a:pos x="55" y="28"/>
                    </a:cxn>
                    <a:cxn ang="0">
                      <a:pos x="73" y="47"/>
                    </a:cxn>
                    <a:cxn ang="0">
                      <a:pos x="92" y="47"/>
                    </a:cxn>
                    <a:cxn ang="0">
                      <a:pos x="110" y="47"/>
                    </a:cxn>
                    <a:cxn ang="0">
                      <a:pos x="128" y="56"/>
                    </a:cxn>
                    <a:cxn ang="0">
                      <a:pos x="146" y="56"/>
                    </a:cxn>
                    <a:cxn ang="0">
                      <a:pos x="165" y="56"/>
                    </a:cxn>
                    <a:cxn ang="0">
                      <a:pos x="183" y="72"/>
                    </a:cxn>
                    <a:cxn ang="0">
                      <a:pos x="201" y="72"/>
                    </a:cxn>
                    <a:cxn ang="0">
                      <a:pos x="219" y="72"/>
                    </a:cxn>
                    <a:cxn ang="0">
                      <a:pos x="238" y="72"/>
                    </a:cxn>
                    <a:cxn ang="0">
                      <a:pos x="256" y="72"/>
                    </a:cxn>
                    <a:cxn ang="0">
                      <a:pos x="274" y="72"/>
                    </a:cxn>
                    <a:cxn ang="0">
                      <a:pos x="293" y="72"/>
                    </a:cxn>
                    <a:cxn ang="0">
                      <a:pos x="311" y="72"/>
                    </a:cxn>
                    <a:cxn ang="0">
                      <a:pos x="329" y="72"/>
                    </a:cxn>
                    <a:cxn ang="0">
                      <a:pos x="347" y="72"/>
                    </a:cxn>
                    <a:cxn ang="0">
                      <a:pos x="366" y="72"/>
                    </a:cxn>
                    <a:cxn ang="0">
                      <a:pos x="384" y="72"/>
                    </a:cxn>
                    <a:cxn ang="0">
                      <a:pos x="402" y="72"/>
                    </a:cxn>
                    <a:cxn ang="0">
                      <a:pos x="420" y="72"/>
                    </a:cxn>
                    <a:cxn ang="0">
                      <a:pos x="439" y="72"/>
                    </a:cxn>
                    <a:cxn ang="0">
                      <a:pos x="457" y="72"/>
                    </a:cxn>
                    <a:cxn ang="0">
                      <a:pos x="475" y="109"/>
                    </a:cxn>
                    <a:cxn ang="0">
                      <a:pos x="494" y="109"/>
                    </a:cxn>
                    <a:cxn ang="0">
                      <a:pos x="512" y="109"/>
                    </a:cxn>
                    <a:cxn ang="0">
                      <a:pos x="530" y="109"/>
                    </a:cxn>
                    <a:cxn ang="0">
                      <a:pos x="548" y="109"/>
                    </a:cxn>
                  </a:cxnLst>
                  <a:rect l="0" t="0" r="r" b="b"/>
                  <a:pathLst>
                    <a:path w="548" h="109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37" y="28"/>
                      </a:lnTo>
                      <a:lnTo>
                        <a:pt x="55" y="28"/>
                      </a:lnTo>
                      <a:lnTo>
                        <a:pt x="73" y="47"/>
                      </a:lnTo>
                      <a:lnTo>
                        <a:pt x="92" y="47"/>
                      </a:lnTo>
                      <a:lnTo>
                        <a:pt x="110" y="47"/>
                      </a:lnTo>
                      <a:lnTo>
                        <a:pt x="128" y="56"/>
                      </a:lnTo>
                      <a:lnTo>
                        <a:pt x="146" y="56"/>
                      </a:lnTo>
                      <a:lnTo>
                        <a:pt x="165" y="56"/>
                      </a:lnTo>
                      <a:lnTo>
                        <a:pt x="183" y="72"/>
                      </a:lnTo>
                      <a:lnTo>
                        <a:pt x="201" y="72"/>
                      </a:lnTo>
                      <a:lnTo>
                        <a:pt x="219" y="72"/>
                      </a:lnTo>
                      <a:lnTo>
                        <a:pt x="238" y="72"/>
                      </a:lnTo>
                      <a:lnTo>
                        <a:pt x="256" y="72"/>
                      </a:lnTo>
                      <a:lnTo>
                        <a:pt x="274" y="72"/>
                      </a:lnTo>
                      <a:lnTo>
                        <a:pt x="293" y="72"/>
                      </a:lnTo>
                      <a:lnTo>
                        <a:pt x="311" y="72"/>
                      </a:lnTo>
                      <a:lnTo>
                        <a:pt x="329" y="72"/>
                      </a:lnTo>
                      <a:lnTo>
                        <a:pt x="347" y="72"/>
                      </a:lnTo>
                      <a:lnTo>
                        <a:pt x="366" y="72"/>
                      </a:lnTo>
                      <a:lnTo>
                        <a:pt x="384" y="72"/>
                      </a:lnTo>
                      <a:lnTo>
                        <a:pt x="402" y="72"/>
                      </a:lnTo>
                      <a:lnTo>
                        <a:pt x="420" y="72"/>
                      </a:lnTo>
                      <a:lnTo>
                        <a:pt x="439" y="72"/>
                      </a:lnTo>
                      <a:lnTo>
                        <a:pt x="457" y="72"/>
                      </a:lnTo>
                      <a:lnTo>
                        <a:pt x="475" y="109"/>
                      </a:lnTo>
                      <a:lnTo>
                        <a:pt x="494" y="109"/>
                      </a:lnTo>
                      <a:lnTo>
                        <a:pt x="512" y="109"/>
                      </a:lnTo>
                      <a:lnTo>
                        <a:pt x="530" y="109"/>
                      </a:lnTo>
                      <a:lnTo>
                        <a:pt x="548" y="109"/>
                      </a:lnTo>
                    </a:path>
                  </a:pathLst>
                </a:custGeom>
                <a:noFill/>
                <a:ln w="57150" cmpd="sng">
                  <a:solidFill>
                    <a:srgbClr val="7FFFF7"/>
                  </a:solidFill>
                  <a:prstDash val="solid"/>
                  <a:round/>
                  <a:headEnd/>
                  <a:tailEnd/>
                </a:ln>
              </p:spPr>
              <p:txBody>
                <a:bodyPr lIns="0"/>
                <a:lstStyle/>
                <a:p>
                  <a:pPr>
                    <a:defRPr/>
                  </a:pPr>
                  <a:endParaRPr lang="en-GB" dirty="0">
                    <a:solidFill>
                      <a:srgbClr val="FFFFFF"/>
                    </a:solidFill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13444" name="Freeform 68"/>
                <p:cNvSpPr>
                  <a:spLocks/>
                </p:cNvSpPr>
                <p:nvPr/>
              </p:nvSpPr>
              <p:spPr bwMode="auto">
                <a:xfrm>
                  <a:off x="1123" y="1214"/>
                  <a:ext cx="3285" cy="5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0"/>
                    </a:cxn>
                    <a:cxn ang="0">
                      <a:pos x="37" y="0"/>
                    </a:cxn>
                    <a:cxn ang="0">
                      <a:pos x="55" y="25"/>
                    </a:cxn>
                    <a:cxn ang="0">
                      <a:pos x="73" y="34"/>
                    </a:cxn>
                    <a:cxn ang="0">
                      <a:pos x="92" y="34"/>
                    </a:cxn>
                    <a:cxn ang="0">
                      <a:pos x="110" y="34"/>
                    </a:cxn>
                    <a:cxn ang="0">
                      <a:pos x="128" y="34"/>
                    </a:cxn>
                    <a:cxn ang="0">
                      <a:pos x="146" y="34"/>
                    </a:cxn>
                    <a:cxn ang="0">
                      <a:pos x="165" y="34"/>
                    </a:cxn>
                    <a:cxn ang="0">
                      <a:pos x="183" y="34"/>
                    </a:cxn>
                    <a:cxn ang="0">
                      <a:pos x="201" y="43"/>
                    </a:cxn>
                    <a:cxn ang="0">
                      <a:pos x="219" y="43"/>
                    </a:cxn>
                    <a:cxn ang="0">
                      <a:pos x="238" y="56"/>
                    </a:cxn>
                    <a:cxn ang="0">
                      <a:pos x="256" y="56"/>
                    </a:cxn>
                    <a:cxn ang="0">
                      <a:pos x="274" y="56"/>
                    </a:cxn>
                    <a:cxn ang="0">
                      <a:pos x="293" y="65"/>
                    </a:cxn>
                    <a:cxn ang="0">
                      <a:pos x="311" y="78"/>
                    </a:cxn>
                    <a:cxn ang="0">
                      <a:pos x="329" y="78"/>
                    </a:cxn>
                    <a:cxn ang="0">
                      <a:pos x="347" y="90"/>
                    </a:cxn>
                    <a:cxn ang="0">
                      <a:pos x="366" y="90"/>
                    </a:cxn>
                    <a:cxn ang="0">
                      <a:pos x="384" y="90"/>
                    </a:cxn>
                    <a:cxn ang="0">
                      <a:pos x="402" y="90"/>
                    </a:cxn>
                    <a:cxn ang="0">
                      <a:pos x="420" y="90"/>
                    </a:cxn>
                    <a:cxn ang="0">
                      <a:pos x="439" y="90"/>
                    </a:cxn>
                    <a:cxn ang="0">
                      <a:pos x="457" y="90"/>
                    </a:cxn>
                    <a:cxn ang="0">
                      <a:pos x="475" y="90"/>
                    </a:cxn>
                    <a:cxn ang="0">
                      <a:pos x="494" y="90"/>
                    </a:cxn>
                    <a:cxn ang="0">
                      <a:pos x="512" y="90"/>
                    </a:cxn>
                    <a:cxn ang="0">
                      <a:pos x="530" y="90"/>
                    </a:cxn>
                    <a:cxn ang="0">
                      <a:pos x="548" y="90"/>
                    </a:cxn>
                  </a:cxnLst>
                  <a:rect l="0" t="0" r="r" b="b"/>
                  <a:pathLst>
                    <a:path w="548" h="90">
                      <a:moveTo>
                        <a:pt x="0" y="0"/>
                      </a:moveTo>
                      <a:lnTo>
                        <a:pt x="18" y="0"/>
                      </a:lnTo>
                      <a:lnTo>
                        <a:pt x="37" y="0"/>
                      </a:lnTo>
                      <a:lnTo>
                        <a:pt x="55" y="25"/>
                      </a:lnTo>
                      <a:lnTo>
                        <a:pt x="73" y="34"/>
                      </a:lnTo>
                      <a:lnTo>
                        <a:pt x="92" y="34"/>
                      </a:lnTo>
                      <a:lnTo>
                        <a:pt x="110" y="34"/>
                      </a:lnTo>
                      <a:lnTo>
                        <a:pt x="128" y="34"/>
                      </a:lnTo>
                      <a:lnTo>
                        <a:pt x="146" y="34"/>
                      </a:lnTo>
                      <a:lnTo>
                        <a:pt x="165" y="34"/>
                      </a:lnTo>
                      <a:lnTo>
                        <a:pt x="183" y="34"/>
                      </a:lnTo>
                      <a:lnTo>
                        <a:pt x="201" y="43"/>
                      </a:lnTo>
                      <a:lnTo>
                        <a:pt x="219" y="43"/>
                      </a:lnTo>
                      <a:lnTo>
                        <a:pt x="238" y="56"/>
                      </a:lnTo>
                      <a:lnTo>
                        <a:pt x="256" y="56"/>
                      </a:lnTo>
                      <a:lnTo>
                        <a:pt x="274" y="56"/>
                      </a:lnTo>
                      <a:lnTo>
                        <a:pt x="293" y="65"/>
                      </a:lnTo>
                      <a:lnTo>
                        <a:pt x="311" y="78"/>
                      </a:lnTo>
                      <a:lnTo>
                        <a:pt x="329" y="78"/>
                      </a:lnTo>
                      <a:lnTo>
                        <a:pt x="347" y="90"/>
                      </a:lnTo>
                      <a:lnTo>
                        <a:pt x="366" y="90"/>
                      </a:lnTo>
                      <a:lnTo>
                        <a:pt x="384" y="90"/>
                      </a:lnTo>
                      <a:lnTo>
                        <a:pt x="402" y="90"/>
                      </a:lnTo>
                      <a:lnTo>
                        <a:pt x="420" y="90"/>
                      </a:lnTo>
                      <a:lnTo>
                        <a:pt x="439" y="90"/>
                      </a:lnTo>
                      <a:lnTo>
                        <a:pt x="457" y="90"/>
                      </a:lnTo>
                      <a:lnTo>
                        <a:pt x="475" y="90"/>
                      </a:lnTo>
                      <a:lnTo>
                        <a:pt x="494" y="90"/>
                      </a:lnTo>
                      <a:lnTo>
                        <a:pt x="512" y="90"/>
                      </a:lnTo>
                      <a:lnTo>
                        <a:pt x="530" y="90"/>
                      </a:lnTo>
                      <a:lnTo>
                        <a:pt x="548" y="90"/>
                      </a:lnTo>
                    </a:path>
                  </a:pathLst>
                </a:custGeom>
                <a:noFill/>
                <a:ln w="57150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 lIns="0"/>
                <a:lstStyle/>
                <a:p>
                  <a:pPr>
                    <a:defRPr/>
                  </a:pPr>
                  <a:endParaRPr lang="en-GB" dirty="0">
                    <a:solidFill>
                      <a:srgbClr val="FFFFFF"/>
                    </a:solidFill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613445" name="Freeform 69"/>
                <p:cNvSpPr>
                  <a:spLocks/>
                </p:cNvSpPr>
                <p:nvPr/>
              </p:nvSpPr>
              <p:spPr bwMode="auto">
                <a:xfrm>
                  <a:off x="1123" y="1086"/>
                  <a:ext cx="3285" cy="85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16"/>
                    </a:cxn>
                    <a:cxn ang="0">
                      <a:pos x="37" y="31"/>
                    </a:cxn>
                    <a:cxn ang="0">
                      <a:pos x="55" y="47"/>
                    </a:cxn>
                    <a:cxn ang="0">
                      <a:pos x="73" y="47"/>
                    </a:cxn>
                    <a:cxn ang="0">
                      <a:pos x="92" y="103"/>
                    </a:cxn>
                    <a:cxn ang="0">
                      <a:pos x="110" y="115"/>
                    </a:cxn>
                    <a:cxn ang="0">
                      <a:pos x="128" y="115"/>
                    </a:cxn>
                    <a:cxn ang="0">
                      <a:pos x="146" y="143"/>
                    </a:cxn>
                    <a:cxn ang="0">
                      <a:pos x="165" y="143"/>
                    </a:cxn>
                    <a:cxn ang="0">
                      <a:pos x="183" y="143"/>
                    </a:cxn>
                    <a:cxn ang="0">
                      <a:pos x="201" y="143"/>
                    </a:cxn>
                    <a:cxn ang="0">
                      <a:pos x="219" y="143"/>
                    </a:cxn>
                    <a:cxn ang="0">
                      <a:pos x="238" y="143"/>
                    </a:cxn>
                    <a:cxn ang="0">
                      <a:pos x="256" y="143"/>
                    </a:cxn>
                    <a:cxn ang="0">
                      <a:pos x="274" y="143"/>
                    </a:cxn>
                    <a:cxn ang="0">
                      <a:pos x="293" y="143"/>
                    </a:cxn>
                    <a:cxn ang="0">
                      <a:pos x="311" y="143"/>
                    </a:cxn>
                    <a:cxn ang="0">
                      <a:pos x="329" y="143"/>
                    </a:cxn>
                    <a:cxn ang="0">
                      <a:pos x="347" y="143"/>
                    </a:cxn>
                    <a:cxn ang="0">
                      <a:pos x="366" y="143"/>
                    </a:cxn>
                    <a:cxn ang="0">
                      <a:pos x="384" y="143"/>
                    </a:cxn>
                    <a:cxn ang="0">
                      <a:pos x="402" y="143"/>
                    </a:cxn>
                    <a:cxn ang="0">
                      <a:pos x="420" y="143"/>
                    </a:cxn>
                    <a:cxn ang="0">
                      <a:pos x="439" y="143"/>
                    </a:cxn>
                    <a:cxn ang="0">
                      <a:pos x="457" y="143"/>
                    </a:cxn>
                    <a:cxn ang="0">
                      <a:pos x="475" y="143"/>
                    </a:cxn>
                    <a:cxn ang="0">
                      <a:pos x="494" y="143"/>
                    </a:cxn>
                    <a:cxn ang="0">
                      <a:pos x="512" y="143"/>
                    </a:cxn>
                    <a:cxn ang="0">
                      <a:pos x="530" y="143"/>
                    </a:cxn>
                    <a:cxn ang="0">
                      <a:pos x="548" y="143"/>
                    </a:cxn>
                  </a:cxnLst>
                  <a:rect l="0" t="0" r="r" b="b"/>
                  <a:pathLst>
                    <a:path w="548" h="143">
                      <a:moveTo>
                        <a:pt x="0" y="0"/>
                      </a:moveTo>
                      <a:lnTo>
                        <a:pt x="18" y="16"/>
                      </a:lnTo>
                      <a:lnTo>
                        <a:pt x="37" y="31"/>
                      </a:lnTo>
                      <a:lnTo>
                        <a:pt x="55" y="47"/>
                      </a:lnTo>
                      <a:lnTo>
                        <a:pt x="73" y="47"/>
                      </a:lnTo>
                      <a:lnTo>
                        <a:pt x="92" y="103"/>
                      </a:lnTo>
                      <a:lnTo>
                        <a:pt x="110" y="115"/>
                      </a:lnTo>
                      <a:lnTo>
                        <a:pt x="128" y="115"/>
                      </a:lnTo>
                      <a:lnTo>
                        <a:pt x="146" y="143"/>
                      </a:lnTo>
                      <a:lnTo>
                        <a:pt x="165" y="143"/>
                      </a:lnTo>
                      <a:lnTo>
                        <a:pt x="183" y="143"/>
                      </a:lnTo>
                      <a:lnTo>
                        <a:pt x="201" y="143"/>
                      </a:lnTo>
                      <a:lnTo>
                        <a:pt x="219" y="143"/>
                      </a:lnTo>
                      <a:lnTo>
                        <a:pt x="238" y="143"/>
                      </a:lnTo>
                      <a:lnTo>
                        <a:pt x="256" y="143"/>
                      </a:lnTo>
                      <a:lnTo>
                        <a:pt x="274" y="143"/>
                      </a:lnTo>
                      <a:lnTo>
                        <a:pt x="293" y="143"/>
                      </a:lnTo>
                      <a:lnTo>
                        <a:pt x="311" y="143"/>
                      </a:lnTo>
                      <a:lnTo>
                        <a:pt x="329" y="143"/>
                      </a:lnTo>
                      <a:lnTo>
                        <a:pt x="347" y="143"/>
                      </a:lnTo>
                      <a:lnTo>
                        <a:pt x="366" y="143"/>
                      </a:lnTo>
                      <a:lnTo>
                        <a:pt x="384" y="143"/>
                      </a:lnTo>
                      <a:lnTo>
                        <a:pt x="402" y="143"/>
                      </a:lnTo>
                      <a:lnTo>
                        <a:pt x="420" y="143"/>
                      </a:lnTo>
                      <a:lnTo>
                        <a:pt x="439" y="143"/>
                      </a:lnTo>
                      <a:lnTo>
                        <a:pt x="457" y="143"/>
                      </a:lnTo>
                      <a:lnTo>
                        <a:pt x="475" y="143"/>
                      </a:lnTo>
                      <a:lnTo>
                        <a:pt x="494" y="143"/>
                      </a:lnTo>
                      <a:lnTo>
                        <a:pt x="512" y="143"/>
                      </a:lnTo>
                      <a:lnTo>
                        <a:pt x="530" y="143"/>
                      </a:lnTo>
                      <a:lnTo>
                        <a:pt x="548" y="143"/>
                      </a:lnTo>
                    </a:path>
                  </a:pathLst>
                </a:custGeom>
                <a:noFill/>
                <a:ln w="57150" cmpd="sng">
                  <a:solidFill>
                    <a:srgbClr val="FB14FF"/>
                  </a:solidFill>
                  <a:prstDash val="solid"/>
                  <a:round/>
                  <a:headEnd/>
                  <a:tailEnd/>
                </a:ln>
              </p:spPr>
              <p:txBody>
                <a:bodyPr lIns="0"/>
                <a:lstStyle/>
                <a:p>
                  <a:pPr>
                    <a:defRPr/>
                  </a:pPr>
                  <a:endParaRPr lang="en-GB" dirty="0">
                    <a:solidFill>
                      <a:srgbClr val="FFFFFF"/>
                    </a:solidFill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613632" name="Rectangle 256"/>
              <p:cNvSpPr>
                <a:spLocks noChangeArrowheads="1"/>
              </p:cNvSpPr>
              <p:nvPr/>
            </p:nvSpPr>
            <p:spPr bwMode="auto">
              <a:xfrm>
                <a:off x="883" y="2871"/>
                <a:ext cx="105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GB" sz="2000" dirty="0">
                    <a:solidFill>
                      <a:srgbClr val="FFFFFF"/>
                    </a:solidFill>
                    <a:latin typeface="Arial"/>
                    <a:ea typeface="+mn-ea"/>
                    <a:cs typeface="Arial"/>
                  </a:rPr>
                  <a:t>0</a:t>
                </a:r>
                <a:endParaRPr lang="en-GB" sz="2000" b="1" dirty="0">
                  <a:solidFill>
                    <a:srgbClr val="FFFFFF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3634" name="Rectangle 258"/>
              <p:cNvSpPr>
                <a:spLocks noChangeArrowheads="1"/>
              </p:cNvSpPr>
              <p:nvPr/>
            </p:nvSpPr>
            <p:spPr bwMode="auto">
              <a:xfrm>
                <a:off x="804" y="2499"/>
                <a:ext cx="211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GB" sz="2000" dirty="0">
                    <a:solidFill>
                      <a:srgbClr val="FFFFFF"/>
                    </a:solidFill>
                    <a:latin typeface="Arial"/>
                    <a:ea typeface="+mn-ea"/>
                    <a:cs typeface="Arial"/>
                  </a:rPr>
                  <a:t>20</a:t>
                </a:r>
                <a:endParaRPr lang="en-GB" sz="2000" b="1" dirty="0">
                  <a:solidFill>
                    <a:srgbClr val="FFFFFF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3636" name="Rectangle 260"/>
              <p:cNvSpPr>
                <a:spLocks noChangeArrowheads="1"/>
              </p:cNvSpPr>
              <p:nvPr/>
            </p:nvSpPr>
            <p:spPr bwMode="auto">
              <a:xfrm>
                <a:off x="804" y="2127"/>
                <a:ext cx="211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GB" sz="2000" dirty="0">
                    <a:solidFill>
                      <a:srgbClr val="FFFFFF"/>
                    </a:solidFill>
                    <a:latin typeface="Arial"/>
                    <a:ea typeface="+mn-ea"/>
                    <a:cs typeface="Arial"/>
                  </a:rPr>
                  <a:t>40</a:t>
                </a:r>
                <a:endParaRPr lang="en-GB" sz="2000" b="1" dirty="0">
                  <a:solidFill>
                    <a:srgbClr val="FFFFFF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3638" name="Rectangle 262"/>
              <p:cNvSpPr>
                <a:spLocks noChangeArrowheads="1"/>
              </p:cNvSpPr>
              <p:nvPr/>
            </p:nvSpPr>
            <p:spPr bwMode="auto">
              <a:xfrm>
                <a:off x="804" y="1752"/>
                <a:ext cx="211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GB" sz="2000" dirty="0">
                    <a:solidFill>
                      <a:srgbClr val="FFFFFF"/>
                    </a:solidFill>
                    <a:latin typeface="Arial"/>
                    <a:ea typeface="+mn-ea"/>
                    <a:cs typeface="Arial"/>
                  </a:rPr>
                  <a:t>60</a:t>
                </a:r>
                <a:endParaRPr lang="en-GB" sz="2000" b="1" dirty="0">
                  <a:solidFill>
                    <a:srgbClr val="FFFFFF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3640" name="Rectangle 264"/>
              <p:cNvSpPr>
                <a:spLocks noChangeArrowheads="1"/>
              </p:cNvSpPr>
              <p:nvPr/>
            </p:nvSpPr>
            <p:spPr bwMode="auto">
              <a:xfrm>
                <a:off x="804" y="1380"/>
                <a:ext cx="211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GB" sz="2000" dirty="0">
                    <a:solidFill>
                      <a:srgbClr val="FFFFFF"/>
                    </a:solidFill>
                    <a:latin typeface="Arial"/>
                    <a:ea typeface="+mn-ea"/>
                    <a:cs typeface="Arial"/>
                  </a:rPr>
                  <a:t>80</a:t>
                </a:r>
                <a:endParaRPr lang="en-GB" sz="2000" b="1" dirty="0">
                  <a:solidFill>
                    <a:srgbClr val="FFFFFF"/>
                  </a:solidFill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613642" name="Rectangle 266"/>
              <p:cNvSpPr>
                <a:spLocks noChangeArrowheads="1"/>
              </p:cNvSpPr>
              <p:nvPr/>
            </p:nvSpPr>
            <p:spPr bwMode="auto">
              <a:xfrm>
                <a:off x="726" y="1008"/>
                <a:ext cx="316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GB" sz="2000" dirty="0">
                    <a:solidFill>
                      <a:srgbClr val="FFFFFF"/>
                    </a:solidFill>
                    <a:latin typeface="Arial"/>
                    <a:ea typeface="+mn-ea"/>
                    <a:cs typeface="Arial"/>
                  </a:rPr>
                  <a:t>100</a:t>
                </a:r>
                <a:endParaRPr lang="en-GB" sz="2000" b="1" dirty="0">
                  <a:solidFill>
                    <a:srgbClr val="FFFFFF"/>
                  </a:solidFill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613675" name="Rectangle 299"/>
            <p:cNvSpPr>
              <a:spLocks noChangeArrowheads="1"/>
            </p:cNvSpPr>
            <p:nvPr/>
          </p:nvSpPr>
          <p:spPr bwMode="auto">
            <a:xfrm rot="16200000">
              <a:off x="-359038" y="4276794"/>
              <a:ext cx="1432604" cy="320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GB" sz="2000" dirty="0">
                  <a:solidFill>
                    <a:srgbClr val="FFFFFF"/>
                  </a:solidFill>
                  <a:latin typeface="Arial"/>
                  <a:ea typeface="+mn-ea"/>
                  <a:cs typeface="Arial"/>
                </a:rPr>
                <a:t>Survival (%)</a:t>
              </a:r>
              <a:endParaRPr lang="en-GB" sz="2000" b="1" dirty="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54296" name="Group 315"/>
            <p:cNvGrpSpPr>
              <a:grpSpLocks/>
            </p:cNvGrpSpPr>
            <p:nvPr/>
          </p:nvGrpSpPr>
          <p:grpSpPr bwMode="auto">
            <a:xfrm>
              <a:off x="1023931" y="6019991"/>
              <a:ext cx="4988262" cy="414658"/>
              <a:chOff x="1023931" y="6019991"/>
              <a:chExt cx="4988262" cy="414658"/>
            </a:xfrm>
          </p:grpSpPr>
          <p:sp>
            <p:nvSpPr>
              <p:cNvPr id="613677" name="Text Box 301"/>
              <p:cNvSpPr txBox="1">
                <a:spLocks noChangeArrowheads="1"/>
              </p:cNvSpPr>
              <p:nvPr/>
            </p:nvSpPr>
            <p:spPr bwMode="auto">
              <a:xfrm>
                <a:off x="1023931" y="6019991"/>
                <a:ext cx="341355" cy="41465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2000" dirty="0">
                    <a:solidFill>
                      <a:srgbClr val="FFFFFF"/>
                    </a:solidFill>
                    <a:latin typeface="Arial"/>
                    <a:ea typeface="+mn-ea"/>
                    <a:cs typeface="Arial"/>
                  </a:rPr>
                  <a:t>1</a:t>
                </a:r>
              </a:p>
            </p:txBody>
          </p:sp>
          <p:sp>
            <p:nvSpPr>
              <p:cNvPr id="309" name="Text Box 301"/>
              <p:cNvSpPr txBox="1">
                <a:spLocks noChangeArrowheads="1"/>
              </p:cNvSpPr>
              <p:nvPr/>
            </p:nvSpPr>
            <p:spPr bwMode="auto">
              <a:xfrm>
                <a:off x="1617052" y="6019991"/>
                <a:ext cx="341355" cy="41465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2000" dirty="0">
                    <a:solidFill>
                      <a:srgbClr val="FFFFFF"/>
                    </a:solidFill>
                    <a:latin typeface="Arial"/>
                    <a:ea typeface="+mn-ea"/>
                    <a:cs typeface="Arial"/>
                  </a:rPr>
                  <a:t>5</a:t>
                </a:r>
              </a:p>
            </p:txBody>
          </p:sp>
          <p:sp>
            <p:nvSpPr>
              <p:cNvPr id="310" name="Text Box 301"/>
              <p:cNvSpPr txBox="1">
                <a:spLocks noChangeArrowheads="1"/>
              </p:cNvSpPr>
              <p:nvPr/>
            </p:nvSpPr>
            <p:spPr bwMode="auto">
              <a:xfrm>
                <a:off x="2334431" y="6019991"/>
                <a:ext cx="490119" cy="41465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2000" dirty="0">
                    <a:solidFill>
                      <a:srgbClr val="FFFFFF"/>
                    </a:solidFill>
                    <a:latin typeface="Arial"/>
                    <a:ea typeface="+mn-ea"/>
                    <a:cs typeface="Arial"/>
                  </a:rPr>
                  <a:t>10</a:t>
                </a:r>
              </a:p>
            </p:txBody>
          </p:sp>
          <p:sp>
            <p:nvSpPr>
              <p:cNvPr id="311" name="Text Box 301"/>
              <p:cNvSpPr txBox="1">
                <a:spLocks noChangeArrowheads="1"/>
              </p:cNvSpPr>
              <p:nvPr/>
            </p:nvSpPr>
            <p:spPr bwMode="auto">
              <a:xfrm>
                <a:off x="3110738" y="6019991"/>
                <a:ext cx="490119" cy="41465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2000" dirty="0">
                    <a:solidFill>
                      <a:srgbClr val="FFFFFF"/>
                    </a:solidFill>
                    <a:latin typeface="Arial"/>
                    <a:ea typeface="+mn-ea"/>
                    <a:cs typeface="Arial"/>
                  </a:rPr>
                  <a:t>15</a:t>
                </a:r>
              </a:p>
            </p:txBody>
          </p:sp>
          <p:sp>
            <p:nvSpPr>
              <p:cNvPr id="312" name="Text Box 301"/>
              <p:cNvSpPr txBox="1">
                <a:spLocks noChangeArrowheads="1"/>
              </p:cNvSpPr>
              <p:nvPr/>
            </p:nvSpPr>
            <p:spPr bwMode="auto">
              <a:xfrm>
                <a:off x="3854669" y="6019991"/>
                <a:ext cx="490119" cy="41465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2000" dirty="0">
                    <a:solidFill>
                      <a:srgbClr val="FFFFFF"/>
                    </a:solidFill>
                    <a:latin typeface="Arial"/>
                    <a:ea typeface="+mn-ea"/>
                    <a:cs typeface="Arial"/>
                  </a:rPr>
                  <a:t>20</a:t>
                </a:r>
              </a:p>
            </p:txBody>
          </p:sp>
          <p:sp>
            <p:nvSpPr>
              <p:cNvPr id="313" name="Text Box 301"/>
              <p:cNvSpPr txBox="1">
                <a:spLocks noChangeArrowheads="1"/>
              </p:cNvSpPr>
              <p:nvPr/>
            </p:nvSpPr>
            <p:spPr bwMode="auto">
              <a:xfrm>
                <a:off x="4697937" y="6019991"/>
                <a:ext cx="490119" cy="41465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2000" dirty="0">
                    <a:solidFill>
                      <a:srgbClr val="FFFFFF"/>
                    </a:solidFill>
                    <a:latin typeface="Arial"/>
                    <a:ea typeface="+mn-ea"/>
                    <a:cs typeface="Arial"/>
                  </a:rPr>
                  <a:t>25</a:t>
                </a:r>
              </a:p>
            </p:txBody>
          </p:sp>
          <p:sp>
            <p:nvSpPr>
              <p:cNvPr id="314" name="Text Box 301"/>
              <p:cNvSpPr txBox="1">
                <a:spLocks noChangeArrowheads="1"/>
              </p:cNvSpPr>
              <p:nvPr/>
            </p:nvSpPr>
            <p:spPr bwMode="auto">
              <a:xfrm>
                <a:off x="5522074" y="6019991"/>
                <a:ext cx="490119" cy="41465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2000" dirty="0">
                    <a:solidFill>
                      <a:srgbClr val="FFFFFF"/>
                    </a:solidFill>
                    <a:latin typeface="Arial"/>
                    <a:ea typeface="+mn-ea"/>
                    <a:cs typeface="Arial"/>
                  </a:rPr>
                  <a:t>30</a:t>
                </a:r>
              </a:p>
            </p:txBody>
          </p:sp>
        </p:grpSp>
      </p:grpSp>
      <p:graphicFrame>
        <p:nvGraphicFramePr>
          <p:cNvPr id="54286" name="Chart 27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31410178"/>
              </p:ext>
            </p:extLst>
          </p:nvPr>
        </p:nvGraphicFramePr>
        <p:xfrm>
          <a:off x="6121400" y="2657475"/>
          <a:ext cx="2776538" cy="3048000"/>
        </p:xfrm>
        <a:graphic>
          <a:graphicData uri="http://schemas.openxmlformats.org/presentationml/2006/ole">
            <p:oleObj spid="_x0000_s6156" name="Feuille de calcul" r:id="rId3" imgW="3108240" imgH="3035160" progId="Excel.Sheet.8">
              <p:embed/>
            </p:oleObj>
          </a:graphicData>
        </a:graphic>
      </p:graphicFrame>
      <p:sp>
        <p:nvSpPr>
          <p:cNvPr id="269" name="Rectangle 320"/>
          <p:cNvSpPr>
            <a:spLocks noChangeArrowheads="1"/>
          </p:cNvSpPr>
          <p:nvPr/>
        </p:nvSpPr>
        <p:spPr bwMode="auto">
          <a:xfrm rot="16200000">
            <a:off x="5014648" y="4007614"/>
            <a:ext cx="2306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Survival (%)</a:t>
            </a:r>
          </a:p>
        </p:txBody>
      </p:sp>
      <p:sp>
        <p:nvSpPr>
          <p:cNvPr id="257" name="Line 24"/>
          <p:cNvSpPr>
            <a:spLocks noChangeShapeType="1"/>
          </p:cNvSpPr>
          <p:nvPr/>
        </p:nvSpPr>
        <p:spPr bwMode="auto">
          <a:xfrm>
            <a:off x="920045" y="3317875"/>
            <a:ext cx="56444" cy="1588"/>
          </a:xfrm>
          <a:prstGeom prst="line">
            <a:avLst/>
          </a:prstGeom>
          <a:noFill/>
          <a:ln w="12700" cmpd="sng">
            <a:solidFill>
              <a:srgbClr val="FFFFFF"/>
            </a:solidFill>
            <a:round/>
            <a:headEnd/>
            <a:tailEnd/>
          </a:ln>
        </p:spPr>
        <p:txBody>
          <a:bodyPr lIns="0"/>
          <a:lstStyle/>
          <a:p>
            <a:pPr>
              <a:defRPr/>
            </a:pPr>
            <a:endParaRPr lang="en-GB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sp>
        <p:nvSpPr>
          <p:cNvPr id="259" name="Line 24"/>
          <p:cNvSpPr>
            <a:spLocks noChangeShapeType="1"/>
          </p:cNvSpPr>
          <p:nvPr/>
        </p:nvSpPr>
        <p:spPr bwMode="auto">
          <a:xfrm>
            <a:off x="931334" y="2781300"/>
            <a:ext cx="56444" cy="1588"/>
          </a:xfrm>
          <a:prstGeom prst="line">
            <a:avLst/>
          </a:prstGeom>
          <a:noFill/>
          <a:ln w="12700" cmpd="sng">
            <a:solidFill>
              <a:srgbClr val="FFFFFF"/>
            </a:solidFill>
            <a:round/>
            <a:headEnd/>
            <a:tailEnd/>
          </a:ln>
        </p:spPr>
        <p:txBody>
          <a:bodyPr lIns="0"/>
          <a:lstStyle/>
          <a:p>
            <a:pPr>
              <a:defRPr/>
            </a:pPr>
            <a:endParaRPr lang="en-GB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sp>
        <p:nvSpPr>
          <p:cNvPr id="260" name="Text Box 317"/>
          <p:cNvSpPr txBox="1">
            <a:spLocks noChangeArrowheads="1"/>
          </p:cNvSpPr>
          <p:nvPr/>
        </p:nvSpPr>
        <p:spPr bwMode="auto">
          <a:xfrm>
            <a:off x="3908778" y="1508126"/>
            <a:ext cx="1746252" cy="97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1600" i="1" dirty="0">
                <a:solidFill>
                  <a:srgbClr val="FFFFFF"/>
                </a:solidFill>
                <a:ea typeface="+mn-ea"/>
                <a:cs typeface="Arial" charset="0"/>
              </a:rPr>
              <a:t> C. krusei </a:t>
            </a:r>
            <a:r>
              <a:rPr lang="en-GB" sz="1600" dirty="0">
                <a:solidFill>
                  <a:srgbClr val="FFFFFF"/>
                </a:solidFill>
                <a:ea typeface="+mn-ea"/>
                <a:cs typeface="Arial" charset="0"/>
              </a:rPr>
              <a:t>(22)</a:t>
            </a:r>
          </a:p>
          <a:p>
            <a:pPr>
              <a:lnSpc>
                <a:spcPct val="120000"/>
              </a:lnSpc>
              <a:defRPr/>
            </a:pPr>
            <a:r>
              <a:rPr lang="en-GB" sz="1600" i="1" dirty="0">
                <a:solidFill>
                  <a:srgbClr val="FFFFFF"/>
                </a:solidFill>
                <a:ea typeface="+mn-ea"/>
                <a:cs typeface="Arial" charset="0"/>
              </a:rPr>
              <a:t> C. tropicalis </a:t>
            </a:r>
            <a:r>
              <a:rPr lang="en-GB" sz="1600" dirty="0">
                <a:solidFill>
                  <a:srgbClr val="FFFFFF"/>
                </a:solidFill>
                <a:ea typeface="+mn-ea"/>
                <a:cs typeface="Arial" charset="0"/>
              </a:rPr>
              <a:t>(28)</a:t>
            </a:r>
          </a:p>
          <a:p>
            <a:pPr>
              <a:lnSpc>
                <a:spcPct val="120000"/>
              </a:lnSpc>
              <a:defRPr/>
            </a:pPr>
            <a:r>
              <a:rPr lang="en-GB" sz="1600" i="1" dirty="0">
                <a:solidFill>
                  <a:srgbClr val="FFFFFF"/>
                </a:solidFill>
                <a:ea typeface="+mn-ea"/>
                <a:cs typeface="Arial" charset="0"/>
              </a:rPr>
              <a:t> C. glabrata </a:t>
            </a:r>
            <a:r>
              <a:rPr lang="en-GB" sz="1600" dirty="0">
                <a:solidFill>
                  <a:srgbClr val="FFFFFF"/>
                </a:solidFill>
                <a:ea typeface="+mn-ea"/>
                <a:cs typeface="Arial" charset="0"/>
              </a:rPr>
              <a:t>(22)</a:t>
            </a:r>
            <a:endParaRPr lang="en-GB" sz="1600" i="1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267744" y="6362164"/>
            <a:ext cx="6876256" cy="523220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r"/>
            <a:r>
              <a:rPr lang="en-GB" sz="1400" i="1" dirty="0">
                <a:solidFill>
                  <a:srgbClr val="FFFFFF"/>
                </a:solidFill>
                <a:cs typeface="Arial" charset="0"/>
              </a:rPr>
              <a:t>Tortorano </a:t>
            </a:r>
            <a:r>
              <a:rPr lang="en-GB" sz="1400" i="1" dirty="0" smtClean="0">
                <a:solidFill>
                  <a:srgbClr val="FFFFFF"/>
                </a:solidFill>
                <a:cs typeface="Arial" charset="0"/>
              </a:rPr>
              <a:t>AM, </a:t>
            </a:r>
            <a:r>
              <a:rPr lang="en-GB" sz="1400" i="1" dirty="0">
                <a:solidFill>
                  <a:srgbClr val="FFFFFF"/>
                </a:solidFill>
                <a:cs typeface="Arial" charset="0"/>
              </a:rPr>
              <a:t>et al. Eur J Clin Microbiol Infect </a:t>
            </a:r>
            <a:r>
              <a:rPr lang="en-GB" sz="1400" i="1" dirty="0" smtClean="0">
                <a:solidFill>
                  <a:srgbClr val="FFFFFF"/>
                </a:solidFill>
                <a:cs typeface="Arial" charset="0"/>
              </a:rPr>
              <a:t>Dis </a:t>
            </a:r>
            <a:r>
              <a:rPr lang="en-GB" sz="1400" i="1" dirty="0">
                <a:solidFill>
                  <a:srgbClr val="FFFFFF"/>
                </a:solidFill>
                <a:cs typeface="Arial" charset="0"/>
              </a:rPr>
              <a:t>2004;23:317</a:t>
            </a:r>
            <a:r>
              <a:rPr lang="fr-FR" sz="1400" i="1" dirty="0">
                <a:solidFill>
                  <a:srgbClr val="FFFFFF"/>
                </a:solidFill>
                <a:cs typeface="Arial" charset="0"/>
              </a:rPr>
              <a:t>–</a:t>
            </a:r>
            <a:r>
              <a:rPr lang="en-GB" sz="1400" i="1" dirty="0" smtClean="0">
                <a:solidFill>
                  <a:srgbClr val="FFFFFF"/>
                </a:solidFill>
                <a:cs typeface="Arial" charset="0"/>
              </a:rPr>
              <a:t>22</a:t>
            </a:r>
          </a:p>
          <a:p>
            <a:pPr algn="r"/>
            <a:r>
              <a:rPr lang="it-IT" sz="1400" i="1" dirty="0">
                <a:solidFill>
                  <a:srgbClr val="FFFFFF"/>
                </a:solidFill>
                <a:cs typeface="Arial" charset="0"/>
              </a:rPr>
              <a:t>Viscoli </a:t>
            </a:r>
            <a:r>
              <a:rPr lang="it-IT" sz="1400" i="1" dirty="0" smtClean="0">
                <a:solidFill>
                  <a:srgbClr val="FFFFFF"/>
                </a:solidFill>
                <a:cs typeface="Arial" charset="0"/>
              </a:rPr>
              <a:t>C, </a:t>
            </a:r>
            <a:r>
              <a:rPr lang="it-IT" sz="1400" i="1" dirty="0">
                <a:solidFill>
                  <a:srgbClr val="FFFFFF"/>
                </a:solidFill>
                <a:cs typeface="Arial" charset="0"/>
              </a:rPr>
              <a:t>et al. Clin Infect </a:t>
            </a:r>
            <a:r>
              <a:rPr lang="it-IT" sz="1400" i="1" dirty="0" smtClean="0">
                <a:solidFill>
                  <a:srgbClr val="FFFFFF"/>
                </a:solidFill>
                <a:cs typeface="Arial" charset="0"/>
              </a:rPr>
              <a:t>Dis </a:t>
            </a:r>
            <a:r>
              <a:rPr lang="it-IT" sz="1400" i="1" dirty="0">
                <a:solidFill>
                  <a:srgbClr val="FFFFFF"/>
                </a:solidFill>
                <a:cs typeface="Arial" charset="0"/>
              </a:rPr>
              <a:t>1999;28:1071</a:t>
            </a:r>
            <a:r>
              <a:rPr lang="fr-FR" sz="1400" i="1" dirty="0">
                <a:solidFill>
                  <a:srgbClr val="FFFFFF"/>
                </a:solidFill>
                <a:cs typeface="Arial" charset="0"/>
              </a:rPr>
              <a:t>–</a:t>
            </a:r>
            <a:r>
              <a:rPr lang="it-IT" sz="1400" i="1" dirty="0" smtClean="0">
                <a:solidFill>
                  <a:srgbClr val="FFFFFF"/>
                </a:solidFill>
                <a:cs typeface="Arial" charset="0"/>
              </a:rPr>
              <a:t>9</a:t>
            </a:r>
            <a:endParaRPr lang="it-IT" sz="1400" i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944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15713" y="1"/>
            <a:ext cx="8892822" cy="66260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200" dirty="0" err="1" smtClean="0">
                <a:solidFill>
                  <a:srgbClr val="FFFFFF"/>
                </a:solidFill>
                <a:cs typeface="Arial" charset="0"/>
              </a:rPr>
              <a:t>Tiên</a:t>
            </a:r>
            <a:r>
              <a:rPr lang="en-GB" sz="32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  <a:cs typeface="Arial" charset="0"/>
              </a:rPr>
              <a:t>lượng</a:t>
            </a:r>
            <a:r>
              <a:rPr lang="en-GB" sz="32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  <a:cs typeface="Arial" charset="0"/>
              </a:rPr>
              <a:t>nhiễm</a:t>
            </a:r>
            <a:r>
              <a:rPr lang="en-GB" sz="3200" dirty="0" smtClean="0">
                <a:solidFill>
                  <a:srgbClr val="FFFFFF"/>
                </a:solidFill>
                <a:cs typeface="Arial" charset="0"/>
              </a:rPr>
              <a:t> Candida </a:t>
            </a:r>
            <a:r>
              <a:rPr lang="en-GB" sz="3200" dirty="0" err="1" smtClean="0">
                <a:solidFill>
                  <a:srgbClr val="FFFFFF"/>
                </a:solidFill>
                <a:cs typeface="Arial" charset="0"/>
              </a:rPr>
              <a:t>huyết</a:t>
            </a:r>
            <a:r>
              <a:rPr lang="en-GB" sz="3200" dirty="0" smtClean="0">
                <a:solidFill>
                  <a:srgbClr val="FFFFFF"/>
                </a:solidFill>
                <a:cs typeface="Arial" charset="0"/>
              </a:rPr>
              <a:t>/</a:t>
            </a:r>
            <a:r>
              <a:rPr lang="en-GB" sz="3200" dirty="0" err="1" smtClean="0">
                <a:solidFill>
                  <a:srgbClr val="FFFFFF"/>
                </a:solidFill>
                <a:cs typeface="Arial" charset="0"/>
              </a:rPr>
              <a:t>tạng</a:t>
            </a:r>
            <a:r>
              <a:rPr lang="en-GB" sz="3200" dirty="0" smtClean="0">
                <a:solidFill>
                  <a:srgbClr val="FFFFFF"/>
                </a:solidFill>
                <a:cs typeface="Arial" charset="0"/>
              </a:rPr>
              <a:t> ở HSTC</a:t>
            </a:r>
            <a:endParaRPr lang="en-GB" sz="3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28978" y="5767388"/>
            <a:ext cx="8715022" cy="95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i="1" dirty="0" err="1">
                <a:solidFill>
                  <a:srgbClr val="FFFFFF"/>
                </a:solidFill>
                <a:cs typeface="Arial" charset="0"/>
              </a:rPr>
              <a:t>Ylipalosaari</a:t>
            </a:r>
            <a:r>
              <a:rPr lang="en-GB" sz="1400" i="1" dirty="0">
                <a:solidFill>
                  <a:srgbClr val="FFFFFF"/>
                </a:solidFill>
                <a:cs typeface="Arial" charset="0"/>
              </a:rPr>
              <a:t> P et al. </a:t>
            </a:r>
            <a:r>
              <a:rPr lang="en-GB" sz="1400" i="1" dirty="0" err="1">
                <a:solidFill>
                  <a:srgbClr val="FFFFFF"/>
                </a:solidFill>
                <a:cs typeface="Arial" charset="0"/>
              </a:rPr>
              <a:t>Crit</a:t>
            </a:r>
            <a:r>
              <a:rPr lang="en-GB" sz="1400" i="1" dirty="0">
                <a:solidFill>
                  <a:srgbClr val="FFFFFF"/>
                </a:solidFill>
                <a:cs typeface="Arial" charset="0"/>
              </a:rPr>
              <a:t> Care 2012;16:R62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i="1" dirty="0" err="1">
                <a:solidFill>
                  <a:srgbClr val="FFFFFF"/>
                </a:solidFill>
                <a:cs typeface="Arial" charset="0"/>
              </a:rPr>
              <a:t>Tortorano</a:t>
            </a:r>
            <a:r>
              <a:rPr lang="en-GB" sz="1400" i="1" dirty="0">
                <a:solidFill>
                  <a:srgbClr val="FFFFFF"/>
                </a:solidFill>
                <a:cs typeface="Arial" charset="0"/>
              </a:rPr>
              <a:t> AM et al. Mycoses  2012; 55:73-9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i="1" dirty="0" err="1">
                <a:solidFill>
                  <a:srgbClr val="FFFFFF"/>
                </a:solidFill>
                <a:cs typeface="Arial" charset="0"/>
              </a:rPr>
              <a:t>Bassetti</a:t>
            </a:r>
            <a:r>
              <a:rPr lang="en-GB" sz="1400" i="1" dirty="0">
                <a:solidFill>
                  <a:srgbClr val="FFFFFF"/>
                </a:solidFill>
                <a:cs typeface="Arial" charset="0"/>
              </a:rPr>
              <a:t> M et al. </a:t>
            </a:r>
            <a:r>
              <a:rPr lang="en-GB" sz="1400" i="1" dirty="0" err="1">
                <a:solidFill>
                  <a:srgbClr val="FFFFFF"/>
                </a:solidFill>
                <a:cs typeface="Arial" charset="0"/>
              </a:rPr>
              <a:t>PLoS</a:t>
            </a:r>
            <a:r>
              <a:rPr lang="en-GB" sz="1400" i="1" dirty="0">
                <a:solidFill>
                  <a:srgbClr val="FFFFFF"/>
                </a:solidFill>
                <a:cs typeface="Arial" charset="0"/>
              </a:rPr>
              <a:t> One 2011;6:e24198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i="1" dirty="0">
                <a:solidFill>
                  <a:srgbClr val="FFFFFF"/>
                </a:solidFill>
                <a:cs typeface="Arial" charset="0"/>
              </a:rPr>
              <a:t>Marriott DJE et al. </a:t>
            </a:r>
            <a:r>
              <a:rPr lang="en-GB" sz="1400" i="1" dirty="0" err="1">
                <a:solidFill>
                  <a:srgbClr val="FFFFFF"/>
                </a:solidFill>
                <a:cs typeface="Arial" charset="0"/>
              </a:rPr>
              <a:t>Crit</a:t>
            </a:r>
            <a:r>
              <a:rPr lang="en-GB" sz="1400" i="1" dirty="0">
                <a:solidFill>
                  <a:srgbClr val="FFFFFF"/>
                </a:solidFill>
                <a:cs typeface="Arial" charset="0"/>
              </a:rPr>
              <a:t> Care 2009;13:R115</a:t>
            </a:r>
          </a:p>
        </p:txBody>
      </p:sp>
      <p:sp>
        <p:nvSpPr>
          <p:cNvPr id="16388" name="ZoneTexte 1"/>
          <p:cNvSpPr txBox="1">
            <a:spLocks noChangeArrowheads="1"/>
          </p:cNvSpPr>
          <p:nvPr/>
        </p:nvSpPr>
        <p:spPr bwMode="auto">
          <a:xfrm>
            <a:off x="282224" y="6146804"/>
            <a:ext cx="2643640" cy="3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FFFFFF"/>
                </a:solidFill>
              </a:rPr>
              <a:t>*</a:t>
            </a:r>
            <a:r>
              <a:rPr lang="fr-FR" sz="1400" dirty="0" err="1" smtClean="0">
                <a:solidFill>
                  <a:srgbClr val="FFFFFF"/>
                </a:solidFill>
              </a:rPr>
              <a:t>Tỷ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lệ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tử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vong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vào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ngày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thứ</a:t>
            </a:r>
            <a:r>
              <a:rPr lang="fr-FR" sz="1400" dirty="0" smtClean="0">
                <a:solidFill>
                  <a:srgbClr val="FFFFFF"/>
                </a:solidFill>
              </a:rPr>
              <a:t> 28</a:t>
            </a:r>
            <a:endParaRPr lang="fr-FR" sz="1400" dirty="0">
              <a:solidFill>
                <a:srgbClr val="FFFFFF"/>
              </a:solidFill>
            </a:endParaRPr>
          </a:p>
        </p:txBody>
      </p:sp>
      <p:graphicFrame>
        <p:nvGraphicFramePr>
          <p:cNvPr id="16389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91367504"/>
              </p:ext>
            </p:extLst>
          </p:nvPr>
        </p:nvGraphicFramePr>
        <p:xfrm>
          <a:off x="936979" y="2138020"/>
          <a:ext cx="6953956" cy="4003261"/>
        </p:xfrm>
        <a:graphic>
          <a:graphicData uri="http://schemas.openxmlformats.org/presentationml/2006/ole">
            <p:oleObj spid="_x0000_s4131" name="Feuille de calcul" r:id="rId3" imgW="7620000" imgH="4362585" progId="Excel.Sheet.8">
              <p:embed/>
            </p:oleObj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2438" y="662609"/>
            <a:ext cx="8280400" cy="123686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err="1" smtClean="0">
                <a:solidFill>
                  <a:srgbClr val="FFFFFF"/>
                </a:solidFill>
              </a:rPr>
              <a:t>Tỷ</a:t>
            </a:r>
            <a:r>
              <a:rPr lang="en-GB" sz="2800" dirty="0" smtClean="0">
                <a:solidFill>
                  <a:srgbClr val="FFFFFF"/>
                </a:solidFill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</a:rPr>
              <a:t>lệ</a:t>
            </a:r>
            <a:r>
              <a:rPr lang="en-GB" sz="2800" dirty="0" smtClean="0">
                <a:solidFill>
                  <a:srgbClr val="FFFFFF"/>
                </a:solidFill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</a:rPr>
              <a:t>tử</a:t>
            </a:r>
            <a:r>
              <a:rPr lang="en-GB" sz="2800" dirty="0" smtClean="0">
                <a:solidFill>
                  <a:srgbClr val="FFFFFF"/>
                </a:solidFill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</a:rPr>
              <a:t>vong</a:t>
            </a:r>
            <a:r>
              <a:rPr lang="en-GB" sz="2800" dirty="0" smtClean="0">
                <a:solidFill>
                  <a:srgbClr val="FFFFFF"/>
                </a:solidFill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</a:rPr>
              <a:t>thô</a:t>
            </a:r>
            <a:r>
              <a:rPr lang="en-GB" sz="2800" dirty="0" smtClean="0">
                <a:solidFill>
                  <a:srgbClr val="FFFFFF"/>
                </a:solidFill>
              </a:rPr>
              <a:t>:		~30–60%</a:t>
            </a:r>
            <a:r>
              <a:rPr lang="en-GB" sz="2800" baseline="30000" dirty="0" smtClean="0">
                <a:solidFill>
                  <a:srgbClr val="FFFFFF"/>
                </a:solidFill>
              </a:rPr>
              <a:t>1,2</a:t>
            </a:r>
          </a:p>
          <a:p>
            <a:r>
              <a:rPr lang="en-GB" sz="2800" dirty="0" err="1" smtClean="0">
                <a:solidFill>
                  <a:srgbClr val="FFFFFF"/>
                </a:solidFill>
              </a:rPr>
              <a:t>Tỷ</a:t>
            </a:r>
            <a:r>
              <a:rPr lang="en-GB" sz="2800" dirty="0" smtClean="0">
                <a:solidFill>
                  <a:srgbClr val="FFFFFF"/>
                </a:solidFill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</a:rPr>
              <a:t>lệ</a:t>
            </a:r>
            <a:r>
              <a:rPr lang="en-GB" sz="2800" dirty="0" smtClean="0">
                <a:solidFill>
                  <a:srgbClr val="FFFFFF"/>
                </a:solidFill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</a:rPr>
              <a:t>tử</a:t>
            </a:r>
            <a:r>
              <a:rPr lang="en-GB" sz="2800" dirty="0" smtClean="0">
                <a:solidFill>
                  <a:srgbClr val="FFFFFF"/>
                </a:solidFill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</a:rPr>
              <a:t>vong</a:t>
            </a:r>
            <a:r>
              <a:rPr lang="en-GB" sz="2800" dirty="0" smtClean="0">
                <a:solidFill>
                  <a:srgbClr val="FFFFFF"/>
                </a:solidFill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</a:rPr>
              <a:t>quy</a:t>
            </a:r>
            <a:r>
              <a:rPr lang="en-GB" sz="2800" dirty="0" smtClean="0">
                <a:solidFill>
                  <a:srgbClr val="FFFFFF"/>
                </a:solidFill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</a:rPr>
              <a:t>kết</a:t>
            </a:r>
            <a:r>
              <a:rPr lang="en-GB" sz="2800" dirty="0" smtClean="0">
                <a:solidFill>
                  <a:srgbClr val="FFFFFF"/>
                </a:solidFill>
              </a:rPr>
              <a:t>:	~20–50% </a:t>
            </a:r>
            <a:r>
              <a:rPr lang="en-GB" sz="2800" dirty="0" err="1" smtClean="0">
                <a:solidFill>
                  <a:srgbClr val="FFFFFF"/>
                </a:solidFill>
              </a:rPr>
              <a:t>hoặc</a:t>
            </a:r>
            <a:r>
              <a:rPr lang="en-GB" sz="2800" dirty="0" smtClean="0">
                <a:solidFill>
                  <a:srgbClr val="FFFFFF"/>
                </a:solidFill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</a:rPr>
              <a:t>hơn</a:t>
            </a:r>
            <a:r>
              <a:rPr lang="en-GB" sz="2800" dirty="0" smtClean="0">
                <a:solidFill>
                  <a:srgbClr val="FFFFFF"/>
                </a:solidFill>
              </a:rPr>
              <a:t> </a:t>
            </a:r>
            <a:r>
              <a:rPr lang="en-GB" sz="2800" baseline="30000" dirty="0" smtClean="0">
                <a:solidFill>
                  <a:srgbClr val="FFFFFF"/>
                </a:solidFill>
              </a:rPr>
              <a:t>1–3</a:t>
            </a:r>
          </a:p>
        </p:txBody>
      </p:sp>
      <p:sp>
        <p:nvSpPr>
          <p:cNvPr id="7" name="Rectangle 6"/>
          <p:cNvSpPr/>
          <p:nvPr/>
        </p:nvSpPr>
        <p:spPr>
          <a:xfrm>
            <a:off x="1655168" y="1795129"/>
            <a:ext cx="7488832" cy="646331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marL="342900" indent="-342900" algn="r">
              <a:buFont typeface="+mj-lt"/>
              <a:buAutoNum type="arabicPeriod"/>
            </a:pPr>
            <a:r>
              <a:rPr lang="en-GB" sz="1200" i="1" dirty="0" smtClean="0">
                <a:solidFill>
                  <a:srgbClr val="FFFFFF"/>
                </a:solidFill>
              </a:rPr>
              <a:t>Calandra </a:t>
            </a:r>
            <a:r>
              <a:rPr lang="en-GB" sz="1200" i="1" dirty="0">
                <a:solidFill>
                  <a:srgbClr val="FFFFFF"/>
                </a:solidFill>
              </a:rPr>
              <a:t>T, Marchetti O. Clin Infect Dis </a:t>
            </a:r>
            <a:r>
              <a:rPr lang="en-GB" sz="1200" i="1" dirty="0" smtClean="0">
                <a:solidFill>
                  <a:srgbClr val="FFFFFF"/>
                </a:solidFill>
              </a:rPr>
              <a:t>2004;39:S185–92</a:t>
            </a:r>
          </a:p>
          <a:p>
            <a:pPr marL="342900" indent="-342900" algn="r">
              <a:buFont typeface="+mj-lt"/>
              <a:buAutoNum type="arabicPeriod"/>
            </a:pPr>
            <a:r>
              <a:rPr lang="en-GB" sz="1200" i="1" dirty="0">
                <a:solidFill>
                  <a:srgbClr val="FFFFFF"/>
                </a:solidFill>
              </a:rPr>
              <a:t>Andes DR, et al. Clin Infect Dis </a:t>
            </a:r>
            <a:r>
              <a:rPr lang="en-GB" sz="1200" i="1" dirty="0" smtClean="0">
                <a:solidFill>
                  <a:srgbClr val="FFFFFF"/>
                </a:solidFill>
              </a:rPr>
              <a:t>2012;54:1110–22</a:t>
            </a:r>
          </a:p>
          <a:p>
            <a:pPr marL="342900" indent="-342900" algn="r">
              <a:buFont typeface="+mj-lt"/>
              <a:buAutoNum type="arabicPeriod"/>
            </a:pPr>
            <a:r>
              <a:rPr lang="en-GB" sz="1200" i="1" dirty="0">
                <a:solidFill>
                  <a:srgbClr val="FFFFFF"/>
                </a:solidFill>
              </a:rPr>
              <a:t>Cornely OA, et al. Clin Microbiol Infect 2012;18(Suppl. 7):</a:t>
            </a:r>
            <a:r>
              <a:rPr lang="en-GB" sz="1200" i="1" dirty="0" smtClean="0">
                <a:solidFill>
                  <a:srgbClr val="FFFFFF"/>
                </a:solidFill>
              </a:rPr>
              <a:t>19–37</a:t>
            </a:r>
            <a:endParaRPr lang="en-GB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065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03" y="104874"/>
            <a:ext cx="8714437" cy="731838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FFFFFF"/>
                </a:solidFill>
              </a:rPr>
              <a:t/>
            </a:r>
            <a:br>
              <a:rPr lang="en-GB" sz="3200" dirty="0" smtClean="0">
                <a:solidFill>
                  <a:srgbClr val="FFFFFF"/>
                </a:solidFill>
              </a:rPr>
            </a:br>
            <a:r>
              <a:rPr lang="en-GB" sz="3200" dirty="0" err="1" smtClean="0">
                <a:solidFill>
                  <a:srgbClr val="FFFFFF"/>
                </a:solidFill>
              </a:rPr>
              <a:t>Tỷ</a:t>
            </a:r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</a:rPr>
              <a:t>lệ</a:t>
            </a:r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</a:rPr>
              <a:t>tử</a:t>
            </a:r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</a:rPr>
              <a:t>vong</a:t>
            </a:r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</a:rPr>
              <a:t>quy</a:t>
            </a:r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</a:rPr>
              <a:t>kết</a:t>
            </a:r>
            <a:r>
              <a:rPr lang="en-GB" sz="3200" dirty="0" smtClean="0">
                <a:solidFill>
                  <a:srgbClr val="FFFFFF"/>
                </a:solidFill>
              </a:rPr>
              <a:t> – </a:t>
            </a:r>
            <a:br>
              <a:rPr lang="en-GB" sz="3200" dirty="0" smtClean="0">
                <a:solidFill>
                  <a:srgbClr val="FFFFFF"/>
                </a:solidFill>
              </a:rPr>
            </a:br>
            <a:r>
              <a:rPr lang="en-GB" sz="3200" dirty="0" err="1" smtClean="0">
                <a:solidFill>
                  <a:srgbClr val="FFFFFF"/>
                </a:solidFill>
              </a:rPr>
              <a:t>Nhiễm</a:t>
            </a:r>
            <a:r>
              <a:rPr lang="en-GB" sz="3200" dirty="0" smtClean="0">
                <a:solidFill>
                  <a:srgbClr val="FFFFFF"/>
                </a:solidFill>
              </a:rPr>
              <a:t> Candida </a:t>
            </a:r>
            <a:r>
              <a:rPr lang="en-GB" sz="3200" dirty="0" err="1" smtClean="0">
                <a:solidFill>
                  <a:srgbClr val="FFFFFF"/>
                </a:solidFill>
              </a:rPr>
              <a:t>huyết</a:t>
            </a:r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</a:rPr>
              <a:t>tại</a:t>
            </a:r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</a:rPr>
              <a:t>bệnh</a:t>
            </a:r>
            <a:r>
              <a:rPr lang="en-GB" sz="3200" dirty="0" smtClean="0">
                <a:solidFill>
                  <a:srgbClr val="FFFFFF"/>
                </a:solidFill>
              </a:rPr>
              <a:t> </a:t>
            </a:r>
            <a:r>
              <a:rPr lang="en-GB" sz="3200" dirty="0" err="1" smtClean="0">
                <a:solidFill>
                  <a:srgbClr val="FFFFFF"/>
                </a:solidFill>
              </a:rPr>
              <a:t>viện</a:t>
            </a:r>
            <a:endParaRPr lang="en-GB" sz="32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xmlns="" val="3313951772"/>
              </p:ext>
            </p:extLst>
          </p:nvPr>
        </p:nvGraphicFramePr>
        <p:xfrm>
          <a:off x="468313" y="1844824"/>
          <a:ext cx="8280400" cy="4321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203848" y="2588711"/>
            <a:ext cx="1326004" cy="129266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attributable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mortality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rate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sz="2400" b="1" dirty="0" smtClean="0">
                <a:solidFill>
                  <a:schemeClr val="bg1"/>
                </a:solidFill>
              </a:rPr>
              <a:t>38</a:t>
            </a:r>
            <a:r>
              <a:rPr lang="en-GB" sz="2400" b="1" dirty="0">
                <a:solidFill>
                  <a:schemeClr val="bg1"/>
                </a:solidFill>
              </a:rPr>
              <a:t>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0638" y="2588711"/>
            <a:ext cx="1326004" cy="129266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attributable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mortality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rate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sz="2400" b="1" dirty="0" smtClean="0">
                <a:solidFill>
                  <a:schemeClr val="bg1"/>
                </a:solidFill>
              </a:rPr>
              <a:t>49%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580526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smtClean="0">
                <a:solidFill>
                  <a:srgbClr val="FFFFFF"/>
                </a:solidFill>
              </a:rPr>
              <a:t>1</a:t>
            </a:r>
            <a:endParaRPr lang="en-GB" baseline="300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2734" y="580526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smtClean="0">
                <a:solidFill>
                  <a:srgbClr val="FFFFFF"/>
                </a:solidFill>
              </a:rPr>
              <a:t>2</a:t>
            </a:r>
            <a:endParaRPr lang="en-GB" baseline="300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55168" y="6218148"/>
            <a:ext cx="7488832" cy="523220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marL="342900" indent="-342900" algn="r">
              <a:buFont typeface="+mj-lt"/>
              <a:buAutoNum type="arabicPeriod"/>
            </a:pPr>
            <a:r>
              <a:rPr lang="en-GB" sz="1400" i="1" dirty="0" smtClean="0">
                <a:solidFill>
                  <a:srgbClr val="FFFFFF"/>
                </a:solidFill>
              </a:rPr>
              <a:t>Wey SB, et al. Arch Intern Med 1988;148:2642–5</a:t>
            </a:r>
          </a:p>
          <a:p>
            <a:pPr marL="342900" indent="-342900" algn="r">
              <a:buFont typeface="+mj-lt"/>
              <a:buAutoNum type="arabicPeriod"/>
            </a:pPr>
            <a:r>
              <a:rPr lang="fr-FR" sz="1400" i="1" dirty="0" err="1">
                <a:solidFill>
                  <a:srgbClr val="FFFFFF"/>
                </a:solidFill>
              </a:rPr>
              <a:t>Gudlaugsson</a:t>
            </a:r>
            <a:r>
              <a:rPr lang="fr-FR" sz="1400" i="1" dirty="0">
                <a:solidFill>
                  <a:srgbClr val="FFFFFF"/>
                </a:solidFill>
              </a:rPr>
              <a:t> O, et al. Clin Infect Dis </a:t>
            </a:r>
            <a:r>
              <a:rPr lang="fr-FR" sz="1400" i="1" dirty="0" smtClean="0">
                <a:solidFill>
                  <a:srgbClr val="FFFFFF"/>
                </a:solidFill>
              </a:rPr>
              <a:t>2003;37:1172–7</a:t>
            </a:r>
            <a:endParaRPr lang="en-GB" sz="1400" i="1" dirty="0" smtClean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5168" y="1185238"/>
            <a:ext cx="5460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FFFFFF"/>
                </a:solidFill>
              </a:rPr>
              <a:t>Số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liệu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đơn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trung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tâm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của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Mỹ</a:t>
            </a:r>
            <a:r>
              <a:rPr lang="en-GB" dirty="0" smtClean="0">
                <a:solidFill>
                  <a:srgbClr val="FFFFFF"/>
                </a:solidFill>
              </a:rPr>
              <a:t>, 1983–1986 vs 1997–2001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6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>
                <a:solidFill>
                  <a:srgbClr val="FFFFFF"/>
                </a:solidFill>
              </a:rPr>
              <a:t>Chậm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dùng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thuốc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kháng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nấm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6350" indent="0" algn="just">
              <a:buNone/>
            </a:pPr>
            <a:r>
              <a:rPr lang="en-GB" dirty="0" smtClean="0">
                <a:solidFill>
                  <a:srgbClr val="FFFFFF"/>
                </a:solidFill>
              </a:rPr>
              <a:t>BN </a:t>
            </a:r>
            <a:r>
              <a:rPr lang="en-GB" dirty="0" err="1" smtClean="0">
                <a:solidFill>
                  <a:srgbClr val="FFFFFF"/>
                </a:solidFill>
              </a:rPr>
              <a:t>được</a:t>
            </a:r>
            <a:r>
              <a:rPr lang="en-GB" dirty="0" smtClean="0">
                <a:solidFill>
                  <a:srgbClr val="FFFFFF"/>
                </a:solidFill>
              </a:rPr>
              <a:t> ĐT </a:t>
            </a:r>
            <a:r>
              <a:rPr lang="en-GB" dirty="0" err="1" smtClean="0">
                <a:solidFill>
                  <a:srgbClr val="FFFFFF"/>
                </a:solidFill>
              </a:rPr>
              <a:t>sớm</a:t>
            </a:r>
            <a:r>
              <a:rPr lang="en-GB" dirty="0" smtClean="0">
                <a:solidFill>
                  <a:srgbClr val="FFFFFF"/>
                </a:solidFill>
              </a:rPr>
              <a:t> (≤ 48 h) </a:t>
            </a:r>
            <a:r>
              <a:rPr lang="en-GB" dirty="0" err="1" smtClean="0">
                <a:solidFill>
                  <a:srgbClr val="FFFFFF"/>
                </a:solidFill>
              </a:rPr>
              <a:t>có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tỷ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lệ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sống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cao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hơn</a:t>
            </a:r>
            <a:r>
              <a:rPr lang="en-GB" dirty="0" smtClean="0">
                <a:solidFill>
                  <a:srgbClr val="FFFFFF"/>
                </a:solidFill>
              </a:rPr>
              <a:t> so </a:t>
            </a:r>
            <a:r>
              <a:rPr lang="en-GB" dirty="0" err="1" smtClean="0">
                <a:solidFill>
                  <a:srgbClr val="FFFFFF"/>
                </a:solidFill>
              </a:rPr>
              <a:t>với</a:t>
            </a:r>
            <a:r>
              <a:rPr lang="en-GB" dirty="0" smtClean="0">
                <a:solidFill>
                  <a:srgbClr val="FFFFFF"/>
                </a:solidFill>
              </a:rPr>
              <a:t> ĐT </a:t>
            </a:r>
            <a:r>
              <a:rPr lang="en-GB" dirty="0" err="1" smtClean="0">
                <a:solidFill>
                  <a:srgbClr val="FFFFFF"/>
                </a:solidFill>
              </a:rPr>
              <a:t>muộn</a:t>
            </a:r>
            <a:r>
              <a:rPr lang="en-GB" dirty="0" smtClean="0">
                <a:solidFill>
                  <a:srgbClr val="FFFFFF"/>
                </a:solidFill>
              </a:rPr>
              <a:t> (&gt; 48 h)</a:t>
            </a:r>
            <a:r>
              <a:rPr lang="en-GB" baseline="30000" dirty="0" smtClean="0">
                <a:solidFill>
                  <a:srgbClr val="FFFFFF"/>
                </a:solidFill>
              </a:rPr>
              <a:t>1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endParaRPr lang="en-GB" baseline="30000" dirty="0" smtClean="0">
              <a:solidFill>
                <a:srgbClr val="FFFFFF"/>
              </a:solidFill>
            </a:endParaRPr>
          </a:p>
          <a:p>
            <a:pPr marL="6350" indent="0" algn="just">
              <a:buNone/>
            </a:pPr>
            <a:endParaRPr lang="fr-FR" sz="1800" dirty="0" smtClean="0">
              <a:solidFill>
                <a:srgbClr val="FFFFFF"/>
              </a:solidFill>
            </a:endParaRPr>
          </a:p>
          <a:p>
            <a:pPr marL="6350" indent="0" algn="just">
              <a:buNone/>
            </a:pPr>
            <a:r>
              <a:rPr lang="en-GB" dirty="0">
                <a:solidFill>
                  <a:srgbClr val="FFFFFF"/>
                </a:solidFill>
              </a:rPr>
              <a:t>	</a:t>
            </a:r>
          </a:p>
          <a:p>
            <a:pPr marL="6350" indent="0" algn="just">
              <a:buNone/>
            </a:pPr>
            <a:r>
              <a:rPr lang="en-GB" dirty="0" err="1" smtClean="0">
                <a:solidFill>
                  <a:srgbClr val="FFFFFF"/>
                </a:solidFill>
              </a:rPr>
              <a:t>Chậm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điều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trị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là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một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yếu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tố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tử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vong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độc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lập</a:t>
            </a:r>
            <a:r>
              <a:rPr lang="en-GB" dirty="0" smtClean="0">
                <a:solidFill>
                  <a:srgbClr val="FFFFFF"/>
                </a:solidFill>
              </a:rPr>
              <a:t> (</a:t>
            </a:r>
            <a:r>
              <a:rPr lang="en-GB" dirty="0" err="1" smtClean="0">
                <a:solidFill>
                  <a:srgbClr val="FFFFFF"/>
                </a:solidFill>
              </a:rPr>
              <a:t>tỷ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lệ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chênh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điều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chỉnh</a:t>
            </a:r>
            <a:r>
              <a:rPr lang="en-GB" dirty="0" smtClean="0">
                <a:solidFill>
                  <a:srgbClr val="FFFFFF"/>
                </a:solidFill>
              </a:rPr>
              <a:t> 1.50, p &lt; 0,05)</a:t>
            </a:r>
            <a:endParaRPr lang="en-GB" baseline="30000" dirty="0" smtClean="0">
              <a:solidFill>
                <a:srgbClr val="FFFFFF"/>
              </a:solidFill>
            </a:endParaRPr>
          </a:p>
          <a:p>
            <a:pPr marL="6350" indent="0" algn="just">
              <a:buNone/>
            </a:pPr>
            <a:endParaRPr lang="fr-FR" dirty="0" smtClean="0">
              <a:solidFill>
                <a:srgbClr val="FFFFFF"/>
              </a:solidFill>
            </a:endParaRPr>
          </a:p>
          <a:p>
            <a:pPr marL="6350" indent="20638" algn="just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9011"/>
            <a:ext cx="4038600" cy="426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2" name="Text Box 7"/>
          <p:cNvSpPr txBox="1">
            <a:spLocks noChangeArrowheads="1"/>
          </p:cNvSpPr>
          <p:nvPr/>
        </p:nvSpPr>
        <p:spPr bwMode="auto">
          <a:xfrm>
            <a:off x="2082800" y="1786458"/>
            <a:ext cx="19939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 dirty="0">
                <a:solidFill>
                  <a:schemeClr val="tx2"/>
                </a:solidFill>
                <a:cs typeface="Arial" charset="0"/>
              </a:rPr>
              <a:t>46 episodes of </a:t>
            </a:r>
            <a:r>
              <a:rPr lang="en-GB" sz="2000" dirty="0" smtClean="0">
                <a:solidFill>
                  <a:schemeClr val="tx2"/>
                </a:solidFill>
                <a:cs typeface="Arial" charset="0"/>
              </a:rPr>
              <a:t>candidaemia</a:t>
            </a:r>
            <a:endParaRPr lang="en-GB" sz="20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744" y="6362164"/>
            <a:ext cx="6876256" cy="523220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marL="342900" indent="-342900" algn="r">
              <a:buFont typeface="+mj-lt"/>
              <a:buAutoNum type="arabicPeriod"/>
            </a:pPr>
            <a:r>
              <a:rPr lang="en-GB" sz="1400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Nolla-Salas J, et al. </a:t>
            </a:r>
            <a:r>
              <a:rPr lang="en-GB" sz="1400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Intensive </a:t>
            </a:r>
            <a:r>
              <a:rPr lang="en-GB" sz="1400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Care Med 1997;23:23–30</a:t>
            </a:r>
          </a:p>
          <a:p>
            <a:pPr marL="342900" indent="-342900" algn="r">
              <a:buFont typeface="+mj-lt"/>
              <a:buAutoNum type="arabicPeriod"/>
            </a:pPr>
            <a:r>
              <a:rPr lang="fr-FR" sz="1400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Garey KW, et al. </a:t>
            </a:r>
            <a:r>
              <a:rPr lang="fr-FR" sz="1400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Clin </a:t>
            </a:r>
            <a:r>
              <a:rPr lang="fr-FR" sz="1400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Infect Dis 2006;43:25–31</a:t>
            </a:r>
          </a:p>
        </p:txBody>
      </p:sp>
    </p:spTree>
    <p:extLst>
      <p:ext uri="{BB962C8B-B14F-4D97-AF65-F5344CB8AC3E}">
        <p14:creationId xmlns:p14="http://schemas.microsoft.com/office/powerpoint/2010/main" xmlns="" val="78840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428979" y="254001"/>
            <a:ext cx="840175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i="1" dirty="0">
                <a:solidFill>
                  <a:srgbClr val="FFFFFF"/>
                </a:solidFill>
                <a:cs typeface="Arial" charset="0"/>
              </a:rPr>
              <a:t>Candida</a:t>
            </a:r>
            <a:r>
              <a:rPr lang="en-GB" sz="36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3600" dirty="0" err="1" smtClean="0">
                <a:solidFill>
                  <a:srgbClr val="FFFFFF"/>
                </a:solidFill>
                <a:cs typeface="Arial" charset="0"/>
              </a:rPr>
              <a:t>là</a:t>
            </a:r>
            <a:r>
              <a:rPr lang="en-GB" sz="36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3600" dirty="0" err="1" smtClean="0">
                <a:solidFill>
                  <a:srgbClr val="FFFFFF"/>
                </a:solidFill>
                <a:cs typeface="Arial" charset="0"/>
              </a:rPr>
              <a:t>mầm</a:t>
            </a:r>
            <a:r>
              <a:rPr lang="en-GB" sz="36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3600" dirty="0" err="1" smtClean="0">
                <a:solidFill>
                  <a:srgbClr val="FFFFFF"/>
                </a:solidFill>
                <a:cs typeface="Arial" charset="0"/>
              </a:rPr>
              <a:t>bệnh</a:t>
            </a:r>
            <a:r>
              <a:rPr lang="en-GB" sz="36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3600" dirty="0" err="1" smtClean="0">
                <a:solidFill>
                  <a:srgbClr val="FFFFFF"/>
                </a:solidFill>
                <a:cs typeface="Arial" charset="0"/>
              </a:rPr>
              <a:t>chủ</a:t>
            </a:r>
            <a:r>
              <a:rPr lang="en-GB" sz="36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3600" dirty="0" err="1" smtClean="0">
                <a:solidFill>
                  <a:srgbClr val="FFFFFF"/>
                </a:solidFill>
                <a:cs typeface="Arial" charset="0"/>
              </a:rPr>
              <a:t>yếu</a:t>
            </a:r>
            <a:r>
              <a:rPr lang="en-GB" sz="3600" dirty="0" smtClean="0">
                <a:solidFill>
                  <a:srgbClr val="FFFFFF"/>
                </a:solidFill>
                <a:cs typeface="Arial" charset="0"/>
              </a:rPr>
              <a:t> </a:t>
            </a:r>
            <a:br>
              <a:rPr lang="en-GB" sz="3600" dirty="0" smtClean="0">
                <a:solidFill>
                  <a:srgbClr val="FFFFFF"/>
                </a:solidFill>
                <a:cs typeface="Arial" charset="0"/>
              </a:rPr>
            </a:br>
            <a:r>
              <a:rPr lang="en-GB" sz="3600" dirty="0" err="1" smtClean="0">
                <a:solidFill>
                  <a:srgbClr val="FFFFFF"/>
                </a:solidFill>
                <a:cs typeface="Arial" charset="0"/>
              </a:rPr>
              <a:t>gây</a:t>
            </a:r>
            <a:r>
              <a:rPr lang="en-GB" sz="36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3600" dirty="0" err="1" smtClean="0">
                <a:solidFill>
                  <a:srgbClr val="FFFFFF"/>
                </a:solidFill>
                <a:cs typeface="Arial" charset="0"/>
              </a:rPr>
              <a:t>nhiễm</a:t>
            </a:r>
            <a:r>
              <a:rPr lang="en-GB" sz="36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3600" dirty="0" err="1" smtClean="0">
                <a:solidFill>
                  <a:srgbClr val="FFFFFF"/>
                </a:solidFill>
                <a:cs typeface="Arial" charset="0"/>
              </a:rPr>
              <a:t>nấm</a:t>
            </a:r>
            <a:r>
              <a:rPr lang="en-GB" sz="3600" dirty="0" smtClean="0">
                <a:solidFill>
                  <a:srgbClr val="FFFFFF"/>
                </a:solidFill>
                <a:cs typeface="Arial" charset="0"/>
              </a:rPr>
              <a:t> ở HSTC</a:t>
            </a:r>
            <a:endParaRPr lang="en-GB" sz="3600" dirty="0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4099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180610777"/>
              </p:ext>
            </p:extLst>
          </p:nvPr>
        </p:nvGraphicFramePr>
        <p:xfrm>
          <a:off x="730956" y="1512892"/>
          <a:ext cx="3942644" cy="4338663"/>
        </p:xfrm>
        <a:graphic>
          <a:graphicData uri="http://schemas.openxmlformats.org/presentationml/2006/ole">
            <p:oleObj spid="_x0000_s1058" name="Feuille de calcul" r:id="rId3" imgW="4305287" imgH="4581583" progId="Excel.Sheet.8">
              <p:embed/>
            </p:oleObj>
          </a:graphicData>
        </a:graphic>
      </p:graphicFrame>
      <p:sp>
        <p:nvSpPr>
          <p:cNvPr id="4100" name="Content Placeholder 5"/>
          <p:cNvSpPr>
            <a:spLocks noGrp="1"/>
          </p:cNvSpPr>
          <p:nvPr>
            <p:ph sz="half" idx="2"/>
          </p:nvPr>
        </p:nvSpPr>
        <p:spPr>
          <a:xfrm>
            <a:off x="4626591" y="1649413"/>
            <a:ext cx="4205554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smtClean="0">
                <a:solidFill>
                  <a:srgbClr val="FFFFFF"/>
                </a:solidFill>
                <a:cs typeface="Arial" charset="0"/>
              </a:rPr>
              <a:t>NC  </a:t>
            </a:r>
            <a:r>
              <a:rPr lang="en-GB" dirty="0" err="1" smtClean="0">
                <a:solidFill>
                  <a:srgbClr val="FFFFFF"/>
                </a:solidFill>
                <a:cs typeface="Arial" charset="0"/>
              </a:rPr>
              <a:t>theo</a:t>
            </a:r>
            <a:r>
              <a:rPr lang="en-GB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cs typeface="Arial" charset="0"/>
              </a:rPr>
              <a:t>dõi</a:t>
            </a:r>
            <a:r>
              <a:rPr lang="en-GB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cs typeface="Arial" charset="0"/>
              </a:rPr>
              <a:t>toàn</a:t>
            </a:r>
            <a:r>
              <a:rPr lang="en-GB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cs typeface="Arial" charset="0"/>
              </a:rPr>
              <a:t>cầu</a:t>
            </a:r>
            <a:r>
              <a:rPr lang="en-GB" dirty="0" smtClean="0">
                <a:solidFill>
                  <a:srgbClr val="FFFFFF"/>
                </a:solidFill>
                <a:cs typeface="Arial" charset="0"/>
              </a:rPr>
              <a:t> 13.796 </a:t>
            </a:r>
            <a:r>
              <a:rPr lang="en-GB" dirty="0" err="1" smtClean="0">
                <a:solidFill>
                  <a:srgbClr val="FFFFFF"/>
                </a:solidFill>
                <a:cs typeface="Arial" charset="0"/>
              </a:rPr>
              <a:t>người</a:t>
            </a:r>
            <a:r>
              <a:rPr lang="en-GB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cs typeface="Arial" charset="0"/>
              </a:rPr>
              <a:t>lớn</a:t>
            </a:r>
            <a:r>
              <a:rPr lang="en-GB" dirty="0" smtClean="0">
                <a:solidFill>
                  <a:srgbClr val="FFFFFF"/>
                </a:solidFill>
                <a:cs typeface="Arial" charset="0"/>
              </a:rPr>
              <a:t> ở 1265 </a:t>
            </a:r>
            <a:r>
              <a:rPr lang="en-GB" dirty="0" err="1" smtClean="0">
                <a:solidFill>
                  <a:srgbClr val="FFFFFF"/>
                </a:solidFill>
                <a:cs typeface="Arial" charset="0"/>
              </a:rPr>
              <a:t>phòng</a:t>
            </a:r>
            <a:r>
              <a:rPr lang="en-GB" dirty="0" smtClean="0">
                <a:solidFill>
                  <a:srgbClr val="FFFFFF"/>
                </a:solidFill>
                <a:cs typeface="Arial" charset="0"/>
              </a:rPr>
              <a:t> HSTC </a:t>
            </a:r>
            <a:r>
              <a:rPr lang="en-GB" dirty="0" err="1" smtClean="0">
                <a:solidFill>
                  <a:srgbClr val="FFFFFF"/>
                </a:solidFill>
                <a:cs typeface="Arial" charset="0"/>
              </a:rPr>
              <a:t>tại</a:t>
            </a:r>
            <a:r>
              <a:rPr lang="en-GB" dirty="0" smtClean="0">
                <a:solidFill>
                  <a:srgbClr val="FFFFFF"/>
                </a:solidFill>
                <a:cs typeface="Arial" charset="0"/>
              </a:rPr>
              <a:t> 75 </a:t>
            </a:r>
            <a:r>
              <a:rPr lang="en-GB" dirty="0" err="1" smtClean="0">
                <a:solidFill>
                  <a:srgbClr val="FFFFFF"/>
                </a:solidFill>
                <a:cs typeface="Arial" charset="0"/>
              </a:rPr>
              <a:t>quốc</a:t>
            </a:r>
            <a:r>
              <a:rPr lang="en-GB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cs typeface="Arial" charset="0"/>
              </a:rPr>
              <a:t>gia</a:t>
            </a:r>
            <a:endParaRPr lang="en-GB" dirty="0" smtClean="0">
              <a:solidFill>
                <a:srgbClr val="FFFFFF"/>
              </a:solidFill>
              <a:cs typeface="Arial" charset="0"/>
            </a:endParaRPr>
          </a:p>
          <a:p>
            <a:pPr lvl="1" eaLnBrk="1" hangingPunct="1"/>
            <a:r>
              <a:rPr lang="en-GB" i="1" dirty="0" smtClean="0">
                <a:solidFill>
                  <a:srgbClr val="FFFFFF"/>
                </a:solidFill>
                <a:cs typeface="Arial" charset="0"/>
              </a:rPr>
              <a:t>Candida</a:t>
            </a:r>
            <a:r>
              <a:rPr lang="en-GB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cs typeface="Arial" charset="0"/>
              </a:rPr>
              <a:t>gây</a:t>
            </a:r>
            <a:r>
              <a:rPr lang="en-GB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cs typeface="Arial" charset="0"/>
              </a:rPr>
              <a:t>ra</a:t>
            </a:r>
            <a:r>
              <a:rPr lang="en-GB" dirty="0" smtClean="0">
                <a:solidFill>
                  <a:srgbClr val="FFFFFF"/>
                </a:solidFill>
                <a:cs typeface="Arial" charset="0"/>
              </a:rPr>
              <a:t> 88% </a:t>
            </a:r>
            <a:r>
              <a:rPr lang="en-GB" dirty="0" err="1" smtClean="0">
                <a:solidFill>
                  <a:srgbClr val="FFFFFF"/>
                </a:solidFill>
                <a:cs typeface="Arial" charset="0"/>
              </a:rPr>
              <a:t>các</a:t>
            </a:r>
            <a:r>
              <a:rPr lang="en-GB" dirty="0" smtClean="0">
                <a:solidFill>
                  <a:srgbClr val="FFFFFF"/>
                </a:solidFill>
                <a:cs typeface="Arial" charset="0"/>
              </a:rPr>
              <a:t> ca </a:t>
            </a:r>
            <a:r>
              <a:rPr lang="en-GB" dirty="0" err="1" smtClean="0">
                <a:solidFill>
                  <a:srgbClr val="FFFFFF"/>
                </a:solidFill>
                <a:cs typeface="Arial" charset="0"/>
              </a:rPr>
              <a:t>nhiễm</a:t>
            </a:r>
            <a:r>
              <a:rPr lang="en-GB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cs typeface="Arial" charset="0"/>
              </a:rPr>
              <a:t>nấm</a:t>
            </a:r>
            <a:r>
              <a:rPr lang="en-GB" dirty="0" smtClean="0">
                <a:solidFill>
                  <a:srgbClr val="FFFFFF"/>
                </a:solidFill>
                <a:cs typeface="Arial" charset="0"/>
              </a:rPr>
              <a:t> (n=963)</a:t>
            </a:r>
          </a:p>
          <a:p>
            <a:pPr lvl="1" eaLnBrk="1" hangingPunct="1"/>
            <a:r>
              <a:rPr lang="en-GB" dirty="0" smtClean="0">
                <a:solidFill>
                  <a:srgbClr val="FFFFFF"/>
                </a:solidFill>
                <a:cs typeface="Arial" charset="0"/>
              </a:rPr>
              <a:t>89% ở </a:t>
            </a:r>
            <a:r>
              <a:rPr lang="en-GB" dirty="0" err="1" smtClean="0">
                <a:solidFill>
                  <a:srgbClr val="FFFFFF"/>
                </a:solidFill>
                <a:cs typeface="Arial" charset="0"/>
              </a:rPr>
              <a:t>châu</a:t>
            </a:r>
            <a:r>
              <a:rPr lang="en-GB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cs typeface="Arial" charset="0"/>
              </a:rPr>
              <a:t>Âu</a:t>
            </a:r>
            <a:r>
              <a:rPr lang="en-GB" dirty="0" smtClean="0">
                <a:solidFill>
                  <a:srgbClr val="FFFFFF"/>
                </a:solidFill>
                <a:cs typeface="Arial" charset="0"/>
              </a:rPr>
              <a:t> (n=633)</a:t>
            </a:r>
          </a:p>
          <a:p>
            <a:pPr lvl="1" eaLnBrk="1" hangingPunct="1"/>
            <a:r>
              <a:rPr lang="en-GB" dirty="0" smtClean="0">
                <a:solidFill>
                  <a:srgbClr val="FFFFFF"/>
                </a:solidFill>
                <a:cs typeface="Arial" charset="0"/>
              </a:rPr>
              <a:t>85% ở </a:t>
            </a:r>
            <a:r>
              <a:rPr lang="en-GB" dirty="0" err="1" smtClean="0">
                <a:solidFill>
                  <a:srgbClr val="FFFFFF"/>
                </a:solidFill>
                <a:cs typeface="Arial" charset="0"/>
              </a:rPr>
              <a:t>nơi</a:t>
            </a:r>
            <a:r>
              <a:rPr lang="en-GB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cs typeface="Arial" charset="0"/>
              </a:rPr>
              <a:t>khác</a:t>
            </a:r>
            <a:r>
              <a:rPr lang="en-GB" dirty="0" smtClean="0">
                <a:solidFill>
                  <a:srgbClr val="FFFFFF"/>
                </a:solidFill>
                <a:cs typeface="Arial" charset="0"/>
              </a:rPr>
              <a:t> (n=330)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5191462" y="6421439"/>
            <a:ext cx="3907384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i="1">
                <a:solidFill>
                  <a:srgbClr val="FFFFFF"/>
                </a:solidFill>
                <a:cs typeface="Arial" charset="0"/>
              </a:rPr>
              <a:t>Vincent JL et al. </a:t>
            </a:r>
            <a:r>
              <a:rPr lang="fr-FR" sz="1600" i="1">
                <a:solidFill>
                  <a:srgbClr val="FFFFFF"/>
                </a:solidFill>
                <a:cs typeface="Arial" charset="0"/>
              </a:rPr>
              <a:t>JAMA. 2009;302:2323-9</a:t>
            </a:r>
            <a:endParaRPr lang="en-GB" sz="1600" i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520864" y="1787529"/>
            <a:ext cx="2593563" cy="46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2" rIns="91424" bIns="45712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 err="1" smtClean="0">
                <a:solidFill>
                  <a:srgbClr val="FFFFFF"/>
                </a:solidFill>
                <a:cs typeface="Arial"/>
              </a:rPr>
              <a:t>Nhiễm</a:t>
            </a:r>
            <a:r>
              <a:rPr lang="en-GB" sz="2400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  <a:cs typeface="Arial"/>
              </a:rPr>
              <a:t>nấm</a:t>
            </a:r>
            <a:r>
              <a:rPr lang="en-GB" sz="2400" dirty="0" smtClean="0">
                <a:solidFill>
                  <a:srgbClr val="FFFFFF"/>
                </a:solidFill>
                <a:cs typeface="Arial"/>
              </a:rPr>
              <a:t> ở HSTC</a:t>
            </a:r>
            <a:endParaRPr lang="en-GB" sz="2400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24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" descr="BDG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12" t="10380" r="7825" b="25122"/>
          <a:stretch/>
        </p:blipFill>
        <p:spPr bwMode="auto">
          <a:xfrm>
            <a:off x="4932040" y="1286292"/>
            <a:ext cx="3650021" cy="322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29" name="Picture 2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45" r="5876"/>
          <a:stretch/>
        </p:blipFill>
        <p:spPr bwMode="auto">
          <a:xfrm>
            <a:off x="179512" y="1288957"/>
            <a:ext cx="3791677" cy="321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27"/>
          <p:cNvSpPr>
            <a:spLocks noGrp="1" noChangeArrowheads="1"/>
          </p:cNvSpPr>
          <p:nvPr>
            <p:ph type="title"/>
          </p:nvPr>
        </p:nvSpPr>
        <p:spPr>
          <a:xfrm>
            <a:off x="179512" y="60863"/>
            <a:ext cx="8810464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Độ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trễ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của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việc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bắt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đầu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thuốc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kháng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nấm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8132" name="Rectangle 28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4643189"/>
            <a:ext cx="4320611" cy="1882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3 </a:t>
            </a:r>
            <a:r>
              <a:rPr lang="en-US" sz="18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yếu</a:t>
            </a:r>
            <a:r>
              <a:rPr lang="en-US" sz="18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tố</a:t>
            </a:r>
            <a:r>
              <a:rPr lang="en-US" sz="18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tử</a:t>
            </a:r>
            <a:r>
              <a:rPr lang="en-US" sz="18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vong</a:t>
            </a:r>
            <a:r>
              <a:rPr lang="en-US" sz="18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độc</a:t>
            </a:r>
            <a:r>
              <a:rPr lang="en-US" sz="18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lập</a:t>
            </a:r>
            <a:r>
              <a:rPr lang="en-US" sz="18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1800" baseline="300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1</a:t>
            </a:r>
            <a:endParaRPr lang="en-US" sz="1800" baseline="30000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18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Điểm</a:t>
            </a:r>
            <a:r>
              <a:rPr lang="en-US" sz="18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APACHE II </a:t>
            </a:r>
            <a:r>
              <a:rPr lang="en-US" sz="18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cao</a:t>
            </a:r>
            <a:endParaRPr lang="en-US" sz="1800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18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Đã</a:t>
            </a:r>
            <a:r>
              <a:rPr lang="en-US" sz="18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dùng</a:t>
            </a:r>
            <a:r>
              <a:rPr lang="en-US" sz="18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KS</a:t>
            </a:r>
            <a:endParaRPr lang="en-US" sz="1800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n-US" sz="18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Chậm</a:t>
            </a:r>
            <a:r>
              <a:rPr lang="en-US" sz="18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điều</a:t>
            </a:r>
            <a:r>
              <a:rPr lang="en-US" sz="18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trị</a:t>
            </a:r>
            <a:r>
              <a:rPr lang="en-US" sz="18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thuốc</a:t>
            </a:r>
            <a:r>
              <a:rPr lang="en-US" sz="18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kháng</a:t>
            </a:r>
            <a:r>
              <a:rPr lang="en-US" sz="18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nấm</a:t>
            </a:r>
            <a:endParaRPr lang="en-US" sz="1800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1340768"/>
            <a:ext cx="1339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157 episodes of 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candidaemia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900345" y="3787373"/>
            <a:ext cx="625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n</a:t>
            </a:r>
            <a:r>
              <a:rPr lang="fr-FR" sz="1200" b="1" dirty="0" smtClean="0">
                <a:solidFill>
                  <a:srgbClr val="FF0000"/>
                </a:solidFill>
              </a:rPr>
              <a:t>=142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575651" y="3787373"/>
            <a:ext cx="539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n</a:t>
            </a:r>
            <a:r>
              <a:rPr lang="fr-FR" sz="1200" b="1" dirty="0" smtClean="0">
                <a:solidFill>
                  <a:srgbClr val="FF0000"/>
                </a:solidFill>
              </a:rPr>
              <a:t>=38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250617" y="3787373"/>
            <a:ext cx="539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n=20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898689" y="3787373"/>
            <a:ext cx="539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n</a:t>
            </a:r>
            <a:r>
              <a:rPr lang="fr-FR" sz="1200" b="1" dirty="0" smtClean="0">
                <a:solidFill>
                  <a:srgbClr val="FF0000"/>
                </a:solidFill>
              </a:rPr>
              <a:t>=24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855571" y="2143889"/>
            <a:ext cx="668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p</a:t>
            </a:r>
            <a:r>
              <a:rPr lang="fr-FR" sz="1200" b="1" dirty="0" smtClean="0">
                <a:solidFill>
                  <a:srgbClr val="FF0000"/>
                </a:solidFill>
              </a:rPr>
              <a:t>&lt;.001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72181" y="4643189"/>
            <a:ext cx="4139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Tỷ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lệ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tử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vong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đáng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24h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224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lượt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sốc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NT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cấy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mọc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Candida</a:t>
            </a:r>
            <a:r>
              <a:rPr lang="en-GB" baseline="3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baseline="30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67744" y="6362164"/>
            <a:ext cx="6876256" cy="523220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marL="342900" indent="-342900" algn="r">
              <a:buFont typeface="+mj-lt"/>
              <a:buAutoNum type="arabicPeriod"/>
            </a:pPr>
            <a:r>
              <a:rPr lang="da-DK" sz="1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Morrell </a:t>
            </a:r>
            <a:r>
              <a:rPr lang="da-DK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M, </a:t>
            </a:r>
            <a:r>
              <a:rPr lang="da-DK" sz="1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et al. </a:t>
            </a:r>
            <a:r>
              <a:rPr lang="da-DK" sz="1400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Antimicrob Agents Chemother</a:t>
            </a:r>
            <a:r>
              <a:rPr lang="da-DK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2005;49:3640–5</a:t>
            </a:r>
            <a:endParaRPr lang="da-DK" sz="14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r">
              <a:buFont typeface="+mj-lt"/>
              <a:buAutoNum type="arabicPeriod"/>
            </a:pPr>
            <a:r>
              <a:rPr lang="fr-FR" sz="1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Kollef </a:t>
            </a:r>
            <a:r>
              <a:rPr lang="fr-FR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M, </a:t>
            </a:r>
            <a:r>
              <a:rPr lang="fr-FR" sz="1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et al. </a:t>
            </a:r>
            <a:r>
              <a:rPr lang="fr-FR" sz="1400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Clin Infect Dis</a:t>
            </a:r>
            <a:r>
              <a:rPr lang="fr-FR" sz="14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4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2012;54:1739–46</a:t>
            </a:r>
            <a:endParaRPr lang="fr-FR" sz="1400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426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ChangeArrowheads="1"/>
          </p:cNvSpPr>
          <p:nvPr/>
        </p:nvSpPr>
        <p:spPr bwMode="auto">
          <a:xfrm>
            <a:off x="4080682" y="6442078"/>
            <a:ext cx="4995586" cy="34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71" tIns="44442" rIns="90471" bIns="44442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1600" i="1">
                <a:solidFill>
                  <a:srgbClr val="FFFFFF"/>
                </a:solidFill>
              </a:rPr>
              <a:t>Kollef M et al. Clin Infect Dis 2012; 54:1739-46</a:t>
            </a:r>
          </a:p>
        </p:txBody>
      </p:sp>
      <p:pic>
        <p:nvPicPr>
          <p:cNvPr id="15363" name="Image 1" descr="Kollef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35" t="5753" r="4533" b="2875"/>
          <a:stretch>
            <a:fillRect/>
          </a:stretch>
        </p:blipFill>
        <p:spPr bwMode="auto">
          <a:xfrm>
            <a:off x="158047" y="2997200"/>
            <a:ext cx="3774723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 2" descr="Kollef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4" r="1953" b="3387"/>
          <a:stretch>
            <a:fillRect/>
          </a:stretch>
        </p:blipFill>
        <p:spPr bwMode="auto">
          <a:xfrm>
            <a:off x="3973690" y="3429000"/>
            <a:ext cx="510257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27"/>
          <p:cNvSpPr>
            <a:spLocks noGrp="1" noChangeArrowheads="1"/>
          </p:cNvSpPr>
          <p:nvPr>
            <p:ph type="title"/>
          </p:nvPr>
        </p:nvSpPr>
        <p:spPr>
          <a:xfrm>
            <a:off x="139701" y="184151"/>
            <a:ext cx="9004300" cy="1143000"/>
          </a:xfrm>
        </p:spPr>
        <p:txBody>
          <a:bodyPr>
            <a:normAutofit fontScale="90000"/>
          </a:bodyPr>
          <a:lstStyle/>
          <a:p>
            <a:r>
              <a:rPr lang="en-GB" sz="4000" dirty="0" err="1" smtClean="0">
                <a:solidFill>
                  <a:srgbClr val="FFFFFF"/>
                </a:solidFill>
                <a:cs typeface="Arial" charset="0"/>
              </a:rPr>
              <a:t>Tầm</a:t>
            </a:r>
            <a:r>
              <a:rPr lang="en-GB" sz="40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4000" dirty="0" err="1" smtClean="0">
                <a:solidFill>
                  <a:srgbClr val="FFFFFF"/>
                </a:solidFill>
                <a:cs typeface="Arial" charset="0"/>
              </a:rPr>
              <a:t>quan</a:t>
            </a:r>
            <a:r>
              <a:rPr lang="en-GB" sz="40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4000" dirty="0" err="1" smtClean="0">
                <a:solidFill>
                  <a:srgbClr val="FFFFFF"/>
                </a:solidFill>
                <a:cs typeface="Arial" charset="0"/>
              </a:rPr>
              <a:t>trọng</a:t>
            </a:r>
            <a:r>
              <a:rPr lang="en-GB" sz="40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4000" dirty="0" err="1" smtClean="0">
                <a:solidFill>
                  <a:srgbClr val="FFFFFF"/>
                </a:solidFill>
                <a:cs typeface="Arial" charset="0"/>
              </a:rPr>
              <a:t>của</a:t>
            </a:r>
            <a:r>
              <a:rPr lang="en-GB" sz="40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4000" dirty="0" err="1" smtClean="0">
                <a:solidFill>
                  <a:srgbClr val="FFFFFF"/>
                </a:solidFill>
                <a:cs typeface="Arial" charset="0"/>
              </a:rPr>
              <a:t>việc</a:t>
            </a:r>
            <a:r>
              <a:rPr lang="en-GB" sz="40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4000" dirty="0" err="1" smtClean="0">
                <a:solidFill>
                  <a:srgbClr val="FFFFFF"/>
                </a:solidFill>
                <a:cs typeface="Arial" charset="0"/>
              </a:rPr>
              <a:t>kiểm</a:t>
            </a:r>
            <a:r>
              <a:rPr lang="en-GB" sz="40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4000" dirty="0" err="1" smtClean="0">
                <a:solidFill>
                  <a:srgbClr val="FFFFFF"/>
                </a:solidFill>
                <a:cs typeface="Arial" charset="0"/>
              </a:rPr>
              <a:t>soát</a:t>
            </a:r>
            <a:r>
              <a:rPr lang="en-GB" sz="40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4000" dirty="0" err="1" smtClean="0">
                <a:solidFill>
                  <a:srgbClr val="FFFFFF"/>
                </a:solidFill>
                <a:cs typeface="Arial" charset="0"/>
              </a:rPr>
              <a:t>nguồn</a:t>
            </a:r>
            <a:r>
              <a:rPr lang="en-GB" sz="40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4000" dirty="0" err="1" smtClean="0">
                <a:solidFill>
                  <a:srgbClr val="FFFFFF"/>
                </a:solidFill>
                <a:cs typeface="Arial" charset="0"/>
              </a:rPr>
              <a:t>bệnh</a:t>
            </a:r>
            <a:r>
              <a:rPr lang="en-GB" sz="40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4000" dirty="0" err="1" smtClean="0">
                <a:solidFill>
                  <a:srgbClr val="FFFFFF"/>
                </a:solidFill>
                <a:cs typeface="Arial" charset="0"/>
              </a:rPr>
              <a:t>và</a:t>
            </a:r>
            <a:r>
              <a:rPr lang="en-GB" sz="40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4000" dirty="0" err="1" smtClean="0">
                <a:solidFill>
                  <a:srgbClr val="FFFFFF"/>
                </a:solidFill>
                <a:cs typeface="Arial" charset="0"/>
              </a:rPr>
              <a:t>thời</a:t>
            </a:r>
            <a:r>
              <a:rPr lang="en-GB" sz="40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4000" dirty="0" err="1" smtClean="0">
                <a:solidFill>
                  <a:srgbClr val="FFFFFF"/>
                </a:solidFill>
                <a:cs typeface="Arial" charset="0"/>
              </a:rPr>
              <a:t>gian</a:t>
            </a:r>
            <a:r>
              <a:rPr lang="en-GB" sz="40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4000" dirty="0" err="1" smtClean="0">
                <a:solidFill>
                  <a:srgbClr val="FFFFFF"/>
                </a:solidFill>
                <a:cs typeface="Arial" charset="0"/>
              </a:rPr>
              <a:t>điều</a:t>
            </a:r>
            <a:r>
              <a:rPr lang="en-GB" sz="40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4000" dirty="0" err="1" smtClean="0">
                <a:solidFill>
                  <a:srgbClr val="FFFFFF"/>
                </a:solidFill>
                <a:cs typeface="Arial" charset="0"/>
              </a:rPr>
              <a:t>trị</a:t>
            </a:r>
            <a:r>
              <a:rPr lang="en-GB" sz="40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4000" dirty="0" err="1" smtClean="0">
                <a:solidFill>
                  <a:srgbClr val="FFFFFF"/>
                </a:solidFill>
                <a:cs typeface="Arial" charset="0"/>
              </a:rPr>
              <a:t>kháng</a:t>
            </a:r>
            <a:r>
              <a:rPr lang="en-GB" sz="40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4000" dirty="0" err="1" smtClean="0">
                <a:solidFill>
                  <a:srgbClr val="FFFFFF"/>
                </a:solidFill>
                <a:cs typeface="Arial" charset="0"/>
              </a:rPr>
              <a:t>nấm</a:t>
            </a:r>
            <a:endParaRPr lang="en-GB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366" name="ZoneTexte 3"/>
          <p:cNvSpPr txBox="1">
            <a:spLocks noChangeArrowheads="1"/>
          </p:cNvSpPr>
          <p:nvPr/>
        </p:nvSpPr>
        <p:spPr bwMode="auto">
          <a:xfrm>
            <a:off x="184036" y="1778001"/>
            <a:ext cx="8892232" cy="83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224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Bn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sốc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NT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cấy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mọc</a:t>
            </a:r>
            <a:r>
              <a:rPr lang="en-GB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i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Candida </a:t>
            </a:r>
            <a:r>
              <a:rPr lang="en-GB" i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spp</a:t>
            </a:r>
            <a:endParaRPr lang="en-GB" baseline="30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73690" y="4770783"/>
            <a:ext cx="5102578" cy="2540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987985" y="5651500"/>
            <a:ext cx="5102578" cy="2540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3916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3125" y="76837"/>
            <a:ext cx="8229600" cy="62067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Rút</a:t>
            </a:r>
            <a:r>
              <a:rPr lang="en-US" dirty="0" smtClean="0">
                <a:solidFill>
                  <a:srgbClr val="FFFFFF"/>
                </a:solidFill>
              </a:rPr>
              <a:t> catheter </a:t>
            </a:r>
            <a:r>
              <a:rPr lang="en-US" dirty="0" err="1" smtClean="0">
                <a:solidFill>
                  <a:srgbClr val="FFFFFF"/>
                </a:solidFill>
              </a:rPr>
              <a:t>trung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tâm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33125" y="895314"/>
            <a:ext cx="8650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Phân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tích</a:t>
            </a:r>
            <a:r>
              <a:rPr lang="en-US" sz="2400" dirty="0" smtClean="0">
                <a:solidFill>
                  <a:srgbClr val="FFFFFF"/>
                </a:solidFill>
              </a:rPr>
              <a:t> 7 </a:t>
            </a:r>
            <a:r>
              <a:rPr lang="en-US" sz="2400" dirty="0" err="1" smtClean="0">
                <a:solidFill>
                  <a:srgbClr val="FFFFFF"/>
                </a:solidFill>
              </a:rPr>
              <a:t>nghiên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cứu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ngẫu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nhiên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với</a:t>
            </a:r>
            <a:r>
              <a:rPr lang="en-US" sz="2400" dirty="0" smtClean="0">
                <a:solidFill>
                  <a:srgbClr val="FFFFFF"/>
                </a:solidFill>
              </a:rPr>
              <a:t> 1915 BN, </a:t>
            </a:r>
          </a:p>
          <a:p>
            <a:r>
              <a:rPr lang="en-US" sz="2400" dirty="0" err="1" smtClean="0">
                <a:solidFill>
                  <a:srgbClr val="FFFFFF"/>
                </a:solidFill>
              </a:rPr>
              <a:t>tỷ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lệ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tử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vong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ngày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thứ</a:t>
            </a:r>
            <a:r>
              <a:rPr lang="en-US" sz="2400" dirty="0" smtClean="0">
                <a:solidFill>
                  <a:srgbClr val="FFFFFF"/>
                </a:solidFill>
              </a:rPr>
              <a:t> 30 </a:t>
            </a:r>
            <a:r>
              <a:rPr lang="en-US" sz="2400" dirty="0" err="1" smtClean="0">
                <a:solidFill>
                  <a:srgbClr val="FFFFFF"/>
                </a:solidFill>
              </a:rPr>
              <a:t>là</a:t>
            </a:r>
            <a:r>
              <a:rPr lang="en-US" sz="2400" dirty="0" smtClean="0">
                <a:solidFill>
                  <a:srgbClr val="FFFFFF"/>
                </a:solidFill>
              </a:rPr>
              <a:t> 31.4%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199" y="5395505"/>
            <a:ext cx="5913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Multivariate analysis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Removal of CVC protective effect : OR 0.5 [0.35-0.72]</a:t>
            </a:r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xmlns="" val="1225590934"/>
              </p:ext>
            </p:extLst>
          </p:nvPr>
        </p:nvGraphicFramePr>
        <p:xfrm>
          <a:off x="4570048" y="1823836"/>
          <a:ext cx="4573952" cy="331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xmlns="" val="3349030008"/>
              </p:ext>
            </p:extLst>
          </p:nvPr>
        </p:nvGraphicFramePr>
        <p:xfrm>
          <a:off x="155785" y="1823836"/>
          <a:ext cx="4070940" cy="341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5319923" y="2040846"/>
            <a:ext cx="105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P=0.001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40178" y="2410178"/>
            <a:ext cx="105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P&lt;0.001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68889" y="6296335"/>
            <a:ext cx="53150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1" dirty="0">
                <a:solidFill>
                  <a:srgbClr val="FFFFFF"/>
                </a:solidFill>
              </a:rPr>
              <a:t>Andes DR et al. </a:t>
            </a:r>
            <a:r>
              <a:rPr lang="en-US" sz="1200" i="1" dirty="0" err="1">
                <a:solidFill>
                  <a:srgbClr val="FFFFFF"/>
                </a:solidFill>
              </a:rPr>
              <a:t>Clin</a:t>
            </a:r>
            <a:r>
              <a:rPr lang="en-US" sz="1200" i="1" dirty="0">
                <a:solidFill>
                  <a:srgbClr val="FFFFFF"/>
                </a:solidFill>
              </a:rPr>
              <a:t> Infect Dis 2012;54:1110-22</a:t>
            </a:r>
          </a:p>
        </p:txBody>
      </p:sp>
    </p:spTree>
    <p:extLst>
      <p:ext uri="{BB962C8B-B14F-4D97-AF65-F5344CB8AC3E}">
        <p14:creationId xmlns:p14="http://schemas.microsoft.com/office/powerpoint/2010/main" xmlns="" val="133658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0226" y="573491"/>
            <a:ext cx="865081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200" i="1" dirty="0" smtClean="0">
              <a:solidFill>
                <a:schemeClr val="bg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188 BN </a:t>
            </a:r>
            <a:r>
              <a:rPr lang="en-US" sz="2400" dirty="0" err="1" smtClean="0">
                <a:solidFill>
                  <a:schemeClr val="bg1"/>
                </a:solidFill>
              </a:rPr>
              <a:t>bị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nhiễm</a:t>
            </a:r>
            <a:r>
              <a:rPr lang="en-US" sz="2400" dirty="0" smtClean="0">
                <a:solidFill>
                  <a:schemeClr val="bg1"/>
                </a:solidFill>
              </a:rPr>
              <a:t> Candida </a:t>
            </a:r>
            <a:r>
              <a:rPr lang="en-US" sz="2400" dirty="0" err="1" smtClean="0">
                <a:solidFill>
                  <a:schemeClr val="bg1"/>
                </a:solidFill>
              </a:rPr>
              <a:t>huyết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có</a:t>
            </a:r>
            <a:r>
              <a:rPr lang="en-US" sz="2400" dirty="0" smtClean="0">
                <a:solidFill>
                  <a:schemeClr val="bg1"/>
                </a:solidFill>
              </a:rPr>
              <a:t> catheter </a:t>
            </a:r>
            <a:r>
              <a:rPr lang="en-US" sz="2400" dirty="0" err="1" smtClean="0">
                <a:solidFill>
                  <a:schemeClr val="bg1"/>
                </a:solidFill>
              </a:rPr>
              <a:t>trung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tâm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n-US" sz="2400" dirty="0" err="1" smtClean="0">
                <a:solidFill>
                  <a:schemeClr val="bg1"/>
                </a:solidFill>
              </a:rPr>
              <a:t>Tỷ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tử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vong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34.9% ở BN </a:t>
            </a:r>
            <a:r>
              <a:rPr lang="en-US" dirty="0" err="1" smtClean="0">
                <a:solidFill>
                  <a:schemeClr val="bg1"/>
                </a:solidFill>
              </a:rPr>
              <a:t>được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điều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kháng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nấm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sớm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18.9% ở BN </a:t>
            </a:r>
            <a:r>
              <a:rPr lang="en-US" dirty="0" err="1" smtClean="0">
                <a:solidFill>
                  <a:schemeClr val="bg1"/>
                </a:solidFill>
              </a:rPr>
              <a:t>được</a:t>
            </a:r>
            <a:r>
              <a:rPr lang="en-US" dirty="0" smtClean="0">
                <a:solidFill>
                  <a:schemeClr val="bg1"/>
                </a:solidFill>
              </a:rPr>
              <a:t> ĐT </a:t>
            </a:r>
            <a:r>
              <a:rPr lang="en-US" dirty="0" err="1" smtClean="0">
                <a:solidFill>
                  <a:schemeClr val="bg1"/>
                </a:solidFill>
              </a:rPr>
              <a:t>kháng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nấm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sớm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thích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hợp</a:t>
            </a:r>
            <a:r>
              <a:rPr lang="en-US" dirty="0" smtClean="0">
                <a:solidFill>
                  <a:schemeClr val="bg1"/>
                </a:solidFill>
              </a:rPr>
              <a:t> + </a:t>
            </a:r>
            <a:r>
              <a:rPr lang="en-US" dirty="0" err="1" smtClean="0">
                <a:solidFill>
                  <a:schemeClr val="bg1"/>
                </a:solidFill>
              </a:rPr>
              <a:t>rút</a:t>
            </a:r>
            <a:r>
              <a:rPr lang="en-US" dirty="0" smtClean="0">
                <a:solidFill>
                  <a:schemeClr val="bg1"/>
                </a:solidFill>
              </a:rPr>
              <a:t> CVC </a:t>
            </a:r>
            <a:r>
              <a:rPr lang="en-US" dirty="0" err="1" smtClean="0">
                <a:solidFill>
                  <a:schemeClr val="bg1"/>
                </a:solidFill>
              </a:rPr>
              <a:t>trong</a:t>
            </a:r>
            <a:r>
              <a:rPr lang="en-US" dirty="0" smtClean="0">
                <a:solidFill>
                  <a:schemeClr val="bg1"/>
                </a:solidFill>
              </a:rPr>
              <a:t> 48h </a:t>
            </a:r>
            <a:r>
              <a:rPr lang="en-US" dirty="0" err="1" smtClean="0">
                <a:solidFill>
                  <a:schemeClr val="bg1"/>
                </a:solidFill>
              </a:rPr>
              <a:t>đầu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ĐT </a:t>
            </a:r>
            <a:r>
              <a:rPr lang="en-US" sz="2400" dirty="0" err="1" smtClean="0">
                <a:solidFill>
                  <a:schemeClr val="bg1"/>
                </a:solidFill>
              </a:rPr>
              <a:t>kháng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nấm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thích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hợp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sớm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</a:rPr>
              <a:t>aHR</a:t>
            </a:r>
            <a:r>
              <a:rPr lang="en-US" sz="2400" dirty="0" smtClean="0">
                <a:solidFill>
                  <a:schemeClr val="bg1"/>
                </a:solidFill>
              </a:rPr>
              <a:t> 0.4; 95% CI 0.23–0.83; </a:t>
            </a:r>
            <a:r>
              <a:rPr lang="en-US" sz="2400" b="1" dirty="0" smtClean="0">
                <a:solidFill>
                  <a:schemeClr val="bg1"/>
                </a:solidFill>
              </a:rPr>
              <a:t>P.</a:t>
            </a:r>
            <a:r>
              <a:rPr lang="en-US" sz="2400" dirty="0" smtClean="0">
                <a:solidFill>
                  <a:schemeClr val="bg1"/>
                </a:solidFill>
              </a:rPr>
              <a:t>0.012) </a:t>
            </a:r>
            <a:r>
              <a:rPr lang="en-US" sz="2400" dirty="0" err="1" smtClean="0">
                <a:solidFill>
                  <a:schemeClr val="bg1"/>
                </a:solidFill>
              </a:rPr>
              <a:t>Rút</a:t>
            </a:r>
            <a:r>
              <a:rPr lang="en-US" sz="2400" dirty="0" smtClean="0">
                <a:solidFill>
                  <a:schemeClr val="bg1"/>
                </a:solidFill>
              </a:rPr>
              <a:t> CVC (</a:t>
            </a:r>
            <a:r>
              <a:rPr lang="en-US" sz="2400" dirty="0" err="1" smtClean="0">
                <a:solidFill>
                  <a:schemeClr val="bg1"/>
                </a:solidFill>
              </a:rPr>
              <a:t>aHR</a:t>
            </a:r>
            <a:r>
              <a:rPr lang="en-US" sz="2400" dirty="0" smtClean="0">
                <a:solidFill>
                  <a:schemeClr val="bg1"/>
                </a:solidFill>
              </a:rPr>
              <a:t> 0.34; 95% CI 0.16–0.70; </a:t>
            </a:r>
            <a:r>
              <a:rPr lang="en-US" sz="2400" b="1" dirty="0" smtClean="0">
                <a:solidFill>
                  <a:schemeClr val="bg1"/>
                </a:solidFill>
              </a:rPr>
              <a:t>P.</a:t>
            </a:r>
            <a:r>
              <a:rPr lang="en-US" sz="2400" dirty="0" smtClean="0">
                <a:solidFill>
                  <a:schemeClr val="bg1"/>
                </a:solidFill>
              </a:rPr>
              <a:t>0.03)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Ở </a:t>
            </a:r>
            <a:r>
              <a:rPr lang="en-US" sz="2400" dirty="0" err="1" smtClean="0">
                <a:solidFill>
                  <a:schemeClr val="bg1"/>
                </a:solidFill>
              </a:rPr>
              <a:t>nhiễm</a:t>
            </a:r>
            <a:r>
              <a:rPr lang="en-US" sz="2400" dirty="0" smtClean="0">
                <a:solidFill>
                  <a:schemeClr val="bg1"/>
                </a:solidFill>
              </a:rPr>
              <a:t> Candida </a:t>
            </a:r>
            <a:r>
              <a:rPr lang="en-US" sz="2400" dirty="0" err="1" smtClean="0">
                <a:solidFill>
                  <a:schemeClr val="bg1"/>
                </a:solidFill>
              </a:rPr>
              <a:t>huyết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nguyên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phát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Tỷ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tử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vong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28% ở BN </a:t>
            </a:r>
            <a:r>
              <a:rPr lang="en-US" dirty="0" err="1" smtClean="0">
                <a:solidFill>
                  <a:schemeClr val="bg1"/>
                </a:solidFill>
              </a:rPr>
              <a:t>được</a:t>
            </a:r>
            <a:r>
              <a:rPr lang="en-US" dirty="0" smtClean="0">
                <a:solidFill>
                  <a:schemeClr val="bg1"/>
                </a:solidFill>
              </a:rPr>
              <a:t> ĐT </a:t>
            </a:r>
            <a:r>
              <a:rPr lang="en-US" dirty="0" err="1" smtClean="0">
                <a:solidFill>
                  <a:schemeClr val="bg1"/>
                </a:solidFill>
              </a:rPr>
              <a:t>kháng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nấm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thích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hợp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17.7% ở BN </a:t>
            </a:r>
            <a:r>
              <a:rPr lang="en-US" dirty="0" err="1" smtClean="0">
                <a:solidFill>
                  <a:schemeClr val="bg1"/>
                </a:solidFill>
              </a:rPr>
              <a:t>được</a:t>
            </a:r>
            <a:r>
              <a:rPr lang="en-US" dirty="0" smtClean="0">
                <a:solidFill>
                  <a:schemeClr val="bg1"/>
                </a:solidFill>
              </a:rPr>
              <a:t> ĐT </a:t>
            </a:r>
            <a:r>
              <a:rPr lang="en-US" dirty="0" err="1" smtClean="0">
                <a:solidFill>
                  <a:schemeClr val="bg1"/>
                </a:solidFill>
              </a:rPr>
              <a:t>kháng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nấm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thích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hợp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rút</a:t>
            </a:r>
            <a:r>
              <a:rPr lang="en-US" dirty="0" smtClean="0">
                <a:solidFill>
                  <a:schemeClr val="bg1"/>
                </a:solidFill>
              </a:rPr>
              <a:t> catheter </a:t>
            </a:r>
            <a:r>
              <a:rPr lang="en-US" dirty="0" err="1" smtClean="0">
                <a:solidFill>
                  <a:schemeClr val="bg1"/>
                </a:solidFill>
              </a:rPr>
              <a:t>trong</a:t>
            </a:r>
            <a:r>
              <a:rPr lang="en-US" dirty="0" smtClean="0">
                <a:solidFill>
                  <a:schemeClr val="bg1"/>
                </a:solidFill>
              </a:rPr>
              <a:t> 48h </a:t>
            </a:r>
            <a:r>
              <a:rPr lang="en-US" dirty="0" err="1" smtClean="0">
                <a:solidFill>
                  <a:schemeClr val="bg1"/>
                </a:solidFill>
              </a:rPr>
              <a:t>đầu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Rút</a:t>
            </a:r>
            <a:r>
              <a:rPr lang="en-US" sz="2400" dirty="0" smtClean="0">
                <a:solidFill>
                  <a:schemeClr val="bg1"/>
                </a:solidFill>
              </a:rPr>
              <a:t> CVC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một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yếu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tố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bảo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vệ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ĐT </a:t>
            </a:r>
            <a:r>
              <a:rPr lang="en-US" sz="2400" dirty="0" err="1" smtClean="0">
                <a:solidFill>
                  <a:schemeClr val="bg1"/>
                </a:solidFill>
              </a:rPr>
              <a:t>kháng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nấm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thích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hợp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trong</a:t>
            </a:r>
            <a:r>
              <a:rPr lang="en-US" sz="2400" dirty="0" smtClean="0">
                <a:solidFill>
                  <a:schemeClr val="bg1"/>
                </a:solidFill>
              </a:rPr>
              <a:t> 48h </a:t>
            </a:r>
            <a:r>
              <a:rPr lang="en-US" sz="2400" dirty="0" err="1" smtClean="0">
                <a:solidFill>
                  <a:schemeClr val="bg1"/>
                </a:solidFill>
              </a:rPr>
              <a:t>đầu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có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xu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hướng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tránh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tử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vong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</a:rPr>
              <a:t>aHR</a:t>
            </a:r>
            <a:r>
              <a:rPr lang="en-US" sz="2400" dirty="0" smtClean="0">
                <a:solidFill>
                  <a:schemeClr val="bg1"/>
                </a:solidFill>
              </a:rPr>
              <a:t> 0.46; 95% CI 0.19–1.08; </a:t>
            </a:r>
            <a:r>
              <a:rPr lang="en-US" sz="2400" b="1" dirty="0" smtClean="0">
                <a:solidFill>
                  <a:schemeClr val="bg1"/>
                </a:solidFill>
              </a:rPr>
              <a:t>P.</a:t>
            </a:r>
            <a:r>
              <a:rPr lang="en-US" sz="2400" dirty="0" smtClean="0">
                <a:solidFill>
                  <a:schemeClr val="bg1"/>
                </a:solidFill>
              </a:rPr>
              <a:t>0.07).</a:t>
            </a:r>
          </a:p>
          <a:p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2209" y="6396583"/>
            <a:ext cx="4791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1" smtClean="0">
                <a:solidFill>
                  <a:srgbClr val="FFFFFF"/>
                </a:solidFill>
              </a:rPr>
              <a:t>Garnacho Montero J et al. J Antimicrob Chemother 2013;68:206-13</a:t>
            </a:r>
            <a:endParaRPr lang="en-US" sz="1200" i="1">
              <a:solidFill>
                <a:srgbClr val="FFFFFF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33125" y="76837"/>
            <a:ext cx="8229600" cy="62067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Rút</a:t>
            </a:r>
            <a:r>
              <a:rPr lang="en-US" dirty="0" smtClean="0">
                <a:solidFill>
                  <a:srgbClr val="FFFFFF"/>
                </a:solidFill>
              </a:rPr>
              <a:t> catheter </a:t>
            </a:r>
            <a:r>
              <a:rPr lang="en-US" dirty="0" err="1" smtClean="0">
                <a:solidFill>
                  <a:srgbClr val="FFFFFF"/>
                </a:solidFill>
              </a:rPr>
              <a:t>trung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tâm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7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61856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err="1" smtClean="0">
                <a:solidFill>
                  <a:srgbClr val="FFFFFF"/>
                </a:solidFill>
              </a:rPr>
              <a:t>Điều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trị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kháng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r>
              <a:rPr lang="fr-FR" dirty="0" err="1" smtClean="0">
                <a:solidFill>
                  <a:srgbClr val="FFFFFF"/>
                </a:solidFill>
              </a:rPr>
              <a:t>nấm</a:t>
            </a:r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4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ZoneTexte 3"/>
          <p:cNvSpPr txBox="1">
            <a:spLocks noChangeArrowheads="1"/>
          </p:cNvSpPr>
          <p:nvPr/>
        </p:nvSpPr>
        <p:spPr bwMode="auto">
          <a:xfrm>
            <a:off x="4418946" y="2497540"/>
            <a:ext cx="4645378" cy="34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i="1" dirty="0" err="1">
                <a:solidFill>
                  <a:srgbClr val="FFFFFF"/>
                </a:solidFill>
              </a:rPr>
              <a:t>Pappas</a:t>
            </a:r>
            <a:r>
              <a:rPr lang="fr-FR" sz="1600" i="1" dirty="0">
                <a:solidFill>
                  <a:srgbClr val="FFFFFF"/>
                </a:solidFill>
              </a:rPr>
              <a:t> PG et al. Clin Infect Dis </a:t>
            </a:r>
            <a:r>
              <a:rPr lang="fr-FR" sz="1600" i="1" dirty="0" smtClean="0">
                <a:solidFill>
                  <a:srgbClr val="FFFFFF"/>
                </a:solidFill>
              </a:rPr>
              <a:t>2016; 64:409-17</a:t>
            </a:r>
            <a:endParaRPr lang="fr-FR" sz="1600" i="1" dirty="0">
              <a:solidFill>
                <a:srgbClr val="FFFFFF"/>
              </a:solidFill>
            </a:endParaRPr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4198203" y="4834205"/>
            <a:ext cx="4889352" cy="34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i="1" dirty="0" err="1">
                <a:solidFill>
                  <a:srgbClr val="FFFFFF"/>
                </a:solidFill>
              </a:rPr>
              <a:t>Cornely</a:t>
            </a:r>
            <a:r>
              <a:rPr lang="fr-FR" sz="1600" i="1" dirty="0">
                <a:solidFill>
                  <a:srgbClr val="FFFFFF"/>
                </a:solidFill>
              </a:rPr>
              <a:t> OA et al. Clin </a:t>
            </a:r>
            <a:r>
              <a:rPr lang="fr-FR" sz="1600" i="1" dirty="0" err="1">
                <a:solidFill>
                  <a:srgbClr val="FFFFFF"/>
                </a:solidFill>
              </a:rPr>
              <a:t>Microbiol</a:t>
            </a:r>
            <a:r>
              <a:rPr lang="fr-FR" sz="1600" i="1" dirty="0">
                <a:solidFill>
                  <a:srgbClr val="FFFFFF"/>
                </a:solidFill>
              </a:rPr>
              <a:t> Infect 2012; </a:t>
            </a:r>
            <a:r>
              <a:rPr lang="fr-FR" sz="1600" i="1" dirty="0" err="1">
                <a:solidFill>
                  <a:srgbClr val="FFFFFF"/>
                </a:solidFill>
              </a:rPr>
              <a:t>ePub</a:t>
            </a:r>
            <a:endParaRPr lang="fr-FR" sz="1600" i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207" y="1431498"/>
            <a:ext cx="857874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Khuyến</a:t>
            </a:r>
            <a:r>
              <a:rPr lang="en-US" sz="2400" dirty="0" smtClean="0"/>
              <a:t> </a:t>
            </a:r>
            <a:r>
              <a:rPr lang="en-US" sz="2400" dirty="0" err="1" smtClean="0"/>
              <a:t>cáo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hành</a:t>
            </a:r>
            <a:r>
              <a:rPr lang="en-US" sz="2400" dirty="0" smtClean="0"/>
              <a:t> </a:t>
            </a:r>
            <a:r>
              <a:rPr lang="en-US" sz="2400" dirty="0" err="1" smtClean="0"/>
              <a:t>lâm</a:t>
            </a:r>
            <a:r>
              <a:rPr lang="en-US" sz="2400" dirty="0" smtClean="0"/>
              <a:t> </a:t>
            </a:r>
            <a:r>
              <a:rPr lang="en-US" sz="2400" dirty="0" err="1" smtClean="0"/>
              <a:t>sàng</a:t>
            </a:r>
            <a:r>
              <a:rPr lang="en-US" sz="2400" dirty="0" smtClean="0"/>
              <a:t> </a:t>
            </a:r>
            <a:r>
              <a:rPr lang="en-US" sz="2400" dirty="0" err="1" smtClean="0"/>
              <a:t>xử</a:t>
            </a:r>
            <a:r>
              <a:rPr lang="en-US" sz="2400" dirty="0" smtClean="0"/>
              <a:t> </a:t>
            </a:r>
            <a:r>
              <a:rPr lang="en-US" sz="2400" dirty="0" err="1" smtClean="0"/>
              <a:t>trí</a:t>
            </a:r>
            <a:r>
              <a:rPr lang="en-US" sz="2400" dirty="0" smtClean="0"/>
              <a:t> </a:t>
            </a:r>
            <a:r>
              <a:rPr lang="en-US" sz="2400" dirty="0" err="1" smtClean="0"/>
              <a:t>nhiễm</a:t>
            </a:r>
            <a:r>
              <a:rPr lang="en-US" sz="2400" dirty="0" smtClean="0"/>
              <a:t> </a:t>
            </a:r>
            <a:r>
              <a:rPr lang="en-US" sz="2400" dirty="0" err="1" smtClean="0"/>
              <a:t>khuẩn</a:t>
            </a:r>
            <a:r>
              <a:rPr lang="en-US" sz="2400" dirty="0" smtClean="0"/>
              <a:t> Candida: </a:t>
            </a:r>
            <a:r>
              <a:rPr lang="en-US" sz="2400" dirty="0" err="1" smtClean="0"/>
              <a:t>Cập</a:t>
            </a:r>
            <a:r>
              <a:rPr lang="en-US" sz="2400" dirty="0" smtClean="0"/>
              <a:t> </a:t>
            </a:r>
            <a:r>
              <a:rPr lang="en-US" sz="2400" dirty="0" err="1" smtClean="0"/>
              <a:t>nhật</a:t>
            </a:r>
            <a:r>
              <a:rPr lang="en-US" sz="2400" dirty="0" smtClean="0"/>
              <a:t> </a:t>
            </a:r>
            <a:r>
              <a:rPr lang="en-US" sz="2400" dirty="0" err="1" smtClean="0"/>
              <a:t>năm</a:t>
            </a:r>
            <a:r>
              <a:rPr lang="en-US" sz="2400" dirty="0" smtClean="0"/>
              <a:t> 2016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hội</a:t>
            </a:r>
            <a:r>
              <a:rPr lang="en-US" sz="2400" dirty="0" smtClean="0"/>
              <a:t> </a:t>
            </a:r>
            <a:r>
              <a:rPr lang="en-US" sz="2400" dirty="0" err="1" smtClean="0"/>
              <a:t>bệnh</a:t>
            </a:r>
            <a:r>
              <a:rPr lang="en-US" sz="2400" dirty="0" smtClean="0"/>
              <a:t> </a:t>
            </a:r>
            <a:r>
              <a:rPr lang="en-US" sz="2400" dirty="0" err="1" smtClean="0"/>
              <a:t>lý</a:t>
            </a:r>
            <a:r>
              <a:rPr lang="en-US" sz="2400" dirty="0" smtClean="0"/>
              <a:t> </a:t>
            </a:r>
            <a:r>
              <a:rPr lang="en-US" sz="2400" dirty="0" err="1" smtClean="0"/>
              <a:t>nhiễm</a:t>
            </a:r>
            <a:r>
              <a:rPr lang="en-US" sz="2400" dirty="0" smtClean="0"/>
              <a:t> </a:t>
            </a:r>
            <a:r>
              <a:rPr lang="en-US" sz="2400" dirty="0" err="1" smtClean="0"/>
              <a:t>khuẩn</a:t>
            </a:r>
            <a:r>
              <a:rPr lang="en-US" sz="2400" dirty="0" smtClean="0"/>
              <a:t> </a:t>
            </a:r>
            <a:r>
              <a:rPr lang="en-US" sz="2400" dirty="0" err="1" smtClean="0"/>
              <a:t>Hoa</a:t>
            </a:r>
            <a:r>
              <a:rPr lang="en-US" sz="2400" dirty="0" smtClean="0"/>
              <a:t> </a:t>
            </a:r>
            <a:r>
              <a:rPr lang="en-US" sz="2400" dirty="0" err="1" smtClean="0"/>
              <a:t>kỳ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38207" y="4003208"/>
            <a:ext cx="857874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ESCMID: </a:t>
            </a:r>
            <a:r>
              <a:rPr lang="en-US" sz="2400" dirty="0" err="1" smtClean="0"/>
              <a:t>Hướng</a:t>
            </a:r>
            <a:r>
              <a:rPr lang="en-US" sz="2400" dirty="0" smtClean="0"/>
              <a:t> </a:t>
            </a:r>
            <a:r>
              <a:rPr lang="en-US" sz="2400" dirty="0" err="1" smtClean="0"/>
              <a:t>dẫn</a:t>
            </a:r>
            <a:r>
              <a:rPr lang="en-US" sz="2400" dirty="0" smtClean="0"/>
              <a:t> </a:t>
            </a:r>
            <a:r>
              <a:rPr lang="en-US" sz="2400" dirty="0" err="1" smtClean="0"/>
              <a:t>chẩn</a:t>
            </a:r>
            <a:r>
              <a:rPr lang="en-US" sz="2400" dirty="0" smtClean="0"/>
              <a:t> </a:t>
            </a:r>
            <a:r>
              <a:rPr lang="en-US" sz="2400" dirty="0" err="1" smtClean="0"/>
              <a:t>đoán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xử</a:t>
            </a:r>
            <a:r>
              <a:rPr lang="en-US" sz="2400" dirty="0" smtClean="0"/>
              <a:t> </a:t>
            </a:r>
            <a:r>
              <a:rPr lang="en-US" sz="2400" dirty="0" err="1" smtClean="0"/>
              <a:t>trí</a:t>
            </a:r>
            <a:r>
              <a:rPr lang="en-US" sz="2400" dirty="0" smtClean="0"/>
              <a:t> </a:t>
            </a:r>
            <a:r>
              <a:rPr lang="en-US" sz="2400" dirty="0" err="1" smtClean="0"/>
              <a:t>bệnh</a:t>
            </a:r>
            <a:r>
              <a:rPr lang="en-US" sz="2400" dirty="0" smtClean="0"/>
              <a:t> </a:t>
            </a:r>
            <a:r>
              <a:rPr lang="en-US" sz="2400" dirty="0" err="1" smtClean="0"/>
              <a:t>lý</a:t>
            </a:r>
            <a:r>
              <a:rPr lang="en-US" sz="2400" dirty="0" smtClean="0"/>
              <a:t> Candida </a:t>
            </a:r>
            <a:r>
              <a:rPr lang="en-US" sz="2400" dirty="0" err="1" smtClean="0"/>
              <a:t>năm</a:t>
            </a:r>
            <a:r>
              <a:rPr lang="en-US" sz="2400" dirty="0" smtClean="0"/>
              <a:t> 2012: </a:t>
            </a:r>
            <a:r>
              <a:rPr lang="en-US" sz="2400" dirty="0" err="1" smtClean="0"/>
              <a:t>Bệnh</a:t>
            </a:r>
            <a:r>
              <a:rPr lang="en-US" sz="2400" dirty="0" smtClean="0"/>
              <a:t> </a:t>
            </a:r>
            <a:r>
              <a:rPr lang="en-US" sz="2400" dirty="0" err="1" smtClean="0"/>
              <a:t>nhân</a:t>
            </a:r>
            <a:r>
              <a:rPr lang="en-US" sz="2400" dirty="0" smtClean="0"/>
              <a:t>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 smtClean="0"/>
              <a:t>lớn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giảm</a:t>
            </a:r>
            <a:r>
              <a:rPr lang="en-US" sz="2400" dirty="0" smtClean="0"/>
              <a:t> </a:t>
            </a:r>
            <a:r>
              <a:rPr lang="en-US" sz="2400" dirty="0" err="1" smtClean="0"/>
              <a:t>bạch</a:t>
            </a:r>
            <a:r>
              <a:rPr lang="en-US" sz="2400" dirty="0" smtClean="0"/>
              <a:t> </a:t>
            </a:r>
            <a:r>
              <a:rPr lang="en-US" sz="2400" dirty="0" err="1" smtClean="0"/>
              <a:t>cầu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53787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9572" y="6484399"/>
            <a:ext cx="6876256" cy="307777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r"/>
            <a:r>
              <a:rPr lang="nb-NO" sz="1400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Eggimann P, et al. Ann Intensive Care 2011;1:37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Cách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tiếp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cận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điều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trị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kháng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nấm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777206"/>
            <a:ext cx="649605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645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6578" y="498475"/>
            <a:ext cx="8229600" cy="5360988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Điều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trị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ưu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tiên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có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cơ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sở</a:t>
            </a:r>
            <a:endParaRPr lang="en-US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GB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Bắt</a:t>
            </a:r>
            <a:r>
              <a:rPr lang="en-GB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đầu</a:t>
            </a:r>
            <a:r>
              <a:rPr lang="en-GB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ĐT </a:t>
            </a:r>
            <a:r>
              <a:rPr lang="en-GB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khi</a:t>
            </a:r>
            <a:r>
              <a:rPr lang="en-GB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có</a:t>
            </a:r>
            <a:r>
              <a:rPr lang="en-GB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bằng</a:t>
            </a:r>
            <a:r>
              <a:rPr lang="en-GB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chứng</a:t>
            </a:r>
            <a:r>
              <a:rPr lang="en-GB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vi </a:t>
            </a:r>
            <a:r>
              <a:rPr lang="en-GB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sinh</a:t>
            </a:r>
            <a:r>
              <a:rPr lang="en-GB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về</a:t>
            </a:r>
            <a:r>
              <a:rPr lang="en-GB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Candida </a:t>
            </a:r>
            <a:r>
              <a:rPr lang="en-GB" b="1" dirty="0" err="1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mà</a:t>
            </a:r>
            <a:r>
              <a:rPr lang="en-GB" b="1" dirty="0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chưa</a:t>
            </a:r>
            <a:r>
              <a:rPr lang="en-GB" b="1" dirty="0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chứng</a:t>
            </a:r>
            <a:r>
              <a:rPr lang="en-GB" b="1" dirty="0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 minh </a:t>
            </a:r>
            <a:r>
              <a:rPr lang="en-GB" b="1" dirty="0" err="1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được</a:t>
            </a:r>
            <a:r>
              <a:rPr lang="en-GB" b="1" dirty="0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nhiễm</a:t>
            </a:r>
            <a:r>
              <a:rPr lang="en-GB" b="1" dirty="0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nấm</a:t>
            </a:r>
            <a:r>
              <a:rPr lang="en-GB" b="1" dirty="0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tạng</a:t>
            </a:r>
            <a:endParaRPr lang="en-GB" b="1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  <a:p>
            <a:r>
              <a:rPr lang="en-US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Điều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trị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theo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kinh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nghiệm</a:t>
            </a:r>
            <a:endParaRPr lang="en-US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GB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Sốt</a:t>
            </a:r>
            <a:r>
              <a:rPr lang="en-GB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dirty="0" err="1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dai</a:t>
            </a:r>
            <a:r>
              <a:rPr lang="en-GB" dirty="0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dirty="0" err="1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dẳng</a:t>
            </a:r>
            <a:r>
              <a:rPr lang="en-GB" dirty="0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dirty="0" err="1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mà</a:t>
            </a:r>
            <a:r>
              <a:rPr lang="en-GB" dirty="0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dirty="0" err="1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không</a:t>
            </a:r>
            <a:r>
              <a:rPr lang="en-GB" dirty="0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dirty="0" err="1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có</a:t>
            </a:r>
            <a:r>
              <a:rPr lang="en-GB" dirty="0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dirty="0" err="1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bằng</a:t>
            </a:r>
            <a:r>
              <a:rPr lang="en-GB" dirty="0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dirty="0" err="1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chứng</a:t>
            </a:r>
            <a:r>
              <a:rPr lang="en-GB" dirty="0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 vi </a:t>
            </a:r>
            <a:r>
              <a:rPr lang="en-GB" dirty="0" err="1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sinh</a:t>
            </a:r>
            <a:r>
              <a:rPr lang="en-GB" dirty="0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dirty="0" err="1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về</a:t>
            </a:r>
            <a:r>
              <a:rPr lang="en-GB" dirty="0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 NT</a:t>
            </a:r>
            <a:r>
              <a:rPr lang="en-GB" dirty="0" smtClean="0">
                <a:solidFill>
                  <a:schemeClr val="accent6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ở BN </a:t>
            </a:r>
            <a:r>
              <a:rPr lang="en-GB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có</a:t>
            </a:r>
            <a:r>
              <a:rPr lang="en-GB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nguy</a:t>
            </a:r>
            <a:r>
              <a:rPr lang="en-GB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cơ</a:t>
            </a:r>
            <a:r>
              <a:rPr lang="en-GB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bị</a:t>
            </a:r>
            <a:r>
              <a:rPr lang="en-GB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nhiễm</a:t>
            </a:r>
            <a:r>
              <a:rPr lang="en-GB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Candida </a:t>
            </a:r>
            <a:r>
              <a:rPr lang="en-GB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tạng</a:t>
            </a:r>
            <a:endParaRPr lang="en-US" b="1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  <a:p>
            <a:r>
              <a:rPr lang="en-GB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Điều</a:t>
            </a:r>
            <a:r>
              <a:rPr lang="en-GB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GB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trị</a:t>
            </a:r>
            <a:r>
              <a:rPr lang="en-GB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GB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định</a:t>
            </a:r>
            <a:r>
              <a:rPr lang="en-GB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GB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hướng</a:t>
            </a:r>
            <a:endParaRPr lang="en-GB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GB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Đối</a:t>
            </a:r>
            <a:r>
              <a:rPr lang="en-GB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với</a:t>
            </a:r>
            <a:r>
              <a:rPr lang="en-GB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những</a:t>
            </a:r>
            <a:r>
              <a:rPr lang="en-GB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NT </a:t>
            </a:r>
            <a:r>
              <a:rPr lang="en-GB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được</a:t>
            </a:r>
            <a:r>
              <a:rPr lang="en-GB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chứng</a:t>
            </a:r>
            <a:r>
              <a:rPr lang="en-GB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minh </a:t>
            </a:r>
            <a:r>
              <a:rPr lang="en-GB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về</a:t>
            </a:r>
            <a:r>
              <a:rPr lang="en-GB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phương</a:t>
            </a:r>
            <a:r>
              <a:rPr lang="en-GB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diện</a:t>
            </a:r>
            <a:r>
              <a:rPr lang="en-GB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vi </a:t>
            </a:r>
            <a:r>
              <a:rPr lang="en-GB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sinh</a:t>
            </a:r>
            <a:r>
              <a:rPr lang="en-GB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học</a:t>
            </a:r>
            <a:r>
              <a:rPr lang="en-GB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hoặc</a:t>
            </a:r>
            <a:r>
              <a:rPr lang="en-GB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mô</a:t>
            </a:r>
            <a:r>
              <a:rPr lang="en-GB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học</a:t>
            </a:r>
            <a:endParaRPr lang="en-GB" b="1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3730" name="Rectangle 3"/>
          <p:cNvSpPr>
            <a:spLocks noChangeArrowheads="1"/>
          </p:cNvSpPr>
          <p:nvPr/>
        </p:nvSpPr>
        <p:spPr bwMode="auto">
          <a:xfrm>
            <a:off x="2030590" y="6196014"/>
            <a:ext cx="687634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algn="r"/>
            <a:r>
              <a:rPr lang="en-GB" sz="1400" i="1">
                <a:solidFill>
                  <a:srgbClr val="FFFFFF"/>
                </a:solidFill>
              </a:rPr>
              <a:t>Cornely OA, et al. Clin Microbiol Infect 2012;18(Suppl. 7):19–37</a:t>
            </a:r>
          </a:p>
        </p:txBody>
      </p:sp>
    </p:spTree>
    <p:extLst>
      <p:ext uri="{BB962C8B-B14F-4D97-AF65-F5344CB8AC3E}">
        <p14:creationId xmlns:p14="http://schemas.microsoft.com/office/powerpoint/2010/main" xmlns="" val="2982045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Oval 3"/>
          <p:cNvSpPr>
            <a:spLocks noChangeArrowheads="1"/>
          </p:cNvSpPr>
          <p:nvPr/>
        </p:nvSpPr>
        <p:spPr bwMode="auto">
          <a:xfrm rot="1061871">
            <a:off x="2410178" y="1443038"/>
            <a:ext cx="4535311" cy="4292600"/>
          </a:xfrm>
          <a:prstGeom prst="ellipse">
            <a:avLst/>
          </a:prstGeom>
          <a:noFill/>
          <a:ln w="152400">
            <a:solidFill>
              <a:srgbClr val="FFA27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cs typeface="Arial" charset="0"/>
            </a:endParaRPr>
          </a:p>
        </p:txBody>
      </p:sp>
      <p:sp>
        <p:nvSpPr>
          <p:cNvPr id="74754" name="Oval 4"/>
          <p:cNvSpPr>
            <a:spLocks noChangeArrowheads="1"/>
          </p:cNvSpPr>
          <p:nvPr/>
        </p:nvSpPr>
        <p:spPr bwMode="auto">
          <a:xfrm rot="1061871">
            <a:off x="2501900" y="1538288"/>
            <a:ext cx="4344811" cy="4087812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6D6D6D"/>
              </a:gs>
              <a:gs pos="100000">
                <a:srgbClr val="000000"/>
              </a:gs>
            </a:gsLst>
            <a:lin ang="2700000" scaled="1"/>
          </a:gradFill>
          <a:ln w="762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>
              <a:cs typeface="Arial" charset="0"/>
            </a:endParaRPr>
          </a:p>
        </p:txBody>
      </p:sp>
      <p:grpSp>
        <p:nvGrpSpPr>
          <p:cNvPr id="74755" name="Group 5"/>
          <p:cNvGrpSpPr>
            <a:grpSpLocks/>
          </p:cNvGrpSpPr>
          <p:nvPr/>
        </p:nvGrpSpPr>
        <p:grpSpPr bwMode="auto">
          <a:xfrm rot="-679576">
            <a:off x="4246034" y="2682875"/>
            <a:ext cx="2102556" cy="1993900"/>
            <a:chOff x="2917" y="1895"/>
            <a:chExt cx="1490" cy="1256"/>
          </a:xfrm>
        </p:grpSpPr>
        <p:sp>
          <p:nvSpPr>
            <p:cNvPr id="74794" name="Freeform 6"/>
            <p:cNvSpPr>
              <a:spLocks/>
            </p:cNvSpPr>
            <p:nvPr/>
          </p:nvSpPr>
          <p:spPr bwMode="auto">
            <a:xfrm>
              <a:off x="3030" y="1895"/>
              <a:ext cx="1377" cy="1181"/>
            </a:xfrm>
            <a:custGeom>
              <a:avLst/>
              <a:gdLst>
                <a:gd name="T0" fmla="*/ 17 w 1260"/>
                <a:gd name="T1" fmla="*/ 146 h 1388"/>
                <a:gd name="T2" fmla="*/ 313 w 1260"/>
                <a:gd name="T3" fmla="*/ 61 h 1388"/>
                <a:gd name="T4" fmla="*/ 819 w 1260"/>
                <a:gd name="T5" fmla="*/ 6 h 1388"/>
                <a:gd name="T6" fmla="*/ 1393 w 1260"/>
                <a:gd name="T7" fmla="*/ 26 h 1388"/>
                <a:gd name="T8" fmla="*/ 1870 w 1260"/>
                <a:gd name="T9" fmla="*/ 154 h 1388"/>
                <a:gd name="T10" fmla="*/ 1954 w 1260"/>
                <a:gd name="T11" fmla="*/ 291 h 1388"/>
                <a:gd name="T12" fmla="*/ 1814 w 1260"/>
                <a:gd name="T13" fmla="*/ 402 h 1388"/>
                <a:gd name="T14" fmla="*/ 1617 w 1260"/>
                <a:gd name="T15" fmla="*/ 492 h 1388"/>
                <a:gd name="T16" fmla="*/ 1281 w 1260"/>
                <a:gd name="T17" fmla="*/ 572 h 1388"/>
                <a:gd name="T18" fmla="*/ 1043 w 1260"/>
                <a:gd name="T19" fmla="*/ 604 h 1388"/>
                <a:gd name="T20" fmla="*/ 201 w 1260"/>
                <a:gd name="T21" fmla="*/ 480 h 1388"/>
                <a:gd name="T22" fmla="*/ 17 w 1260"/>
                <a:gd name="T23" fmla="*/ 146 h 13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60"/>
                <a:gd name="T37" fmla="*/ 0 h 1388"/>
                <a:gd name="T38" fmla="*/ 1260 w 1260"/>
                <a:gd name="T39" fmla="*/ 1388 h 13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60" h="1388">
                  <a:moveTo>
                    <a:pt x="12" y="328"/>
                  </a:moveTo>
                  <a:cubicBezTo>
                    <a:pt x="24" y="172"/>
                    <a:pt x="116" y="191"/>
                    <a:pt x="201" y="139"/>
                  </a:cubicBezTo>
                  <a:cubicBezTo>
                    <a:pt x="286" y="87"/>
                    <a:pt x="410" y="26"/>
                    <a:pt x="525" y="13"/>
                  </a:cubicBezTo>
                  <a:cubicBezTo>
                    <a:pt x="640" y="0"/>
                    <a:pt x="782" y="3"/>
                    <a:pt x="894" y="58"/>
                  </a:cubicBezTo>
                  <a:cubicBezTo>
                    <a:pt x="1006" y="113"/>
                    <a:pt x="1140" y="247"/>
                    <a:pt x="1200" y="346"/>
                  </a:cubicBezTo>
                  <a:cubicBezTo>
                    <a:pt x="1260" y="445"/>
                    <a:pt x="1260" y="559"/>
                    <a:pt x="1254" y="652"/>
                  </a:cubicBezTo>
                  <a:cubicBezTo>
                    <a:pt x="1248" y="745"/>
                    <a:pt x="1200" y="829"/>
                    <a:pt x="1164" y="904"/>
                  </a:cubicBezTo>
                  <a:cubicBezTo>
                    <a:pt x="1128" y="979"/>
                    <a:pt x="1095" y="1039"/>
                    <a:pt x="1038" y="1102"/>
                  </a:cubicBezTo>
                  <a:cubicBezTo>
                    <a:pt x="981" y="1165"/>
                    <a:pt x="884" y="1240"/>
                    <a:pt x="822" y="1282"/>
                  </a:cubicBezTo>
                  <a:cubicBezTo>
                    <a:pt x="760" y="1324"/>
                    <a:pt x="784" y="1388"/>
                    <a:pt x="669" y="1354"/>
                  </a:cubicBezTo>
                  <a:cubicBezTo>
                    <a:pt x="554" y="1320"/>
                    <a:pt x="241" y="1240"/>
                    <a:pt x="129" y="1075"/>
                  </a:cubicBezTo>
                  <a:cubicBezTo>
                    <a:pt x="17" y="910"/>
                    <a:pt x="0" y="484"/>
                    <a:pt x="12" y="328"/>
                  </a:cubicBezTo>
                  <a:close/>
                </a:path>
              </a:pathLst>
            </a:custGeom>
            <a:gradFill rotWithShape="0">
              <a:gsLst>
                <a:gs pos="0">
                  <a:srgbClr val="00FF00"/>
                </a:gs>
                <a:gs pos="50000">
                  <a:srgbClr val="339933"/>
                </a:gs>
                <a:gs pos="100000">
                  <a:srgbClr val="00FF00"/>
                </a:gs>
              </a:gsLst>
              <a:lin ang="2700000" scaled="1"/>
            </a:gradFill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74795" name="Freeform 7"/>
            <p:cNvSpPr>
              <a:spLocks/>
            </p:cNvSpPr>
            <p:nvPr/>
          </p:nvSpPr>
          <p:spPr bwMode="auto">
            <a:xfrm>
              <a:off x="2917" y="2024"/>
              <a:ext cx="1166" cy="1127"/>
            </a:xfrm>
            <a:custGeom>
              <a:avLst/>
              <a:gdLst>
                <a:gd name="T0" fmla="*/ 44 w 1157"/>
                <a:gd name="T1" fmla="*/ 184 h 1154"/>
                <a:gd name="T2" fmla="*/ 315 w 1157"/>
                <a:gd name="T3" fmla="*/ 19 h 1154"/>
                <a:gd name="T4" fmla="*/ 785 w 1157"/>
                <a:gd name="T5" fmla="*/ 81 h 1154"/>
                <a:gd name="T6" fmla="*/ 943 w 1157"/>
                <a:gd name="T7" fmla="*/ 241 h 1154"/>
                <a:gd name="T8" fmla="*/ 1102 w 1157"/>
                <a:gd name="T9" fmla="*/ 337 h 1154"/>
                <a:gd name="T10" fmla="*/ 1196 w 1157"/>
                <a:gd name="T11" fmla="*/ 641 h 1154"/>
                <a:gd name="T12" fmla="*/ 1065 w 1157"/>
                <a:gd name="T13" fmla="*/ 873 h 1154"/>
                <a:gd name="T14" fmla="*/ 550 w 1157"/>
                <a:gd name="T15" fmla="*/ 1024 h 1154"/>
                <a:gd name="T16" fmla="*/ 216 w 1157"/>
                <a:gd name="T17" fmla="*/ 880 h 1154"/>
                <a:gd name="T18" fmla="*/ 193 w 1157"/>
                <a:gd name="T19" fmla="*/ 585 h 1154"/>
                <a:gd name="T20" fmla="*/ 44 w 1157"/>
                <a:gd name="T21" fmla="*/ 361 h 1154"/>
                <a:gd name="T22" fmla="*/ 44 w 1157"/>
                <a:gd name="T23" fmla="*/ 184 h 11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57"/>
                <a:gd name="T37" fmla="*/ 0 h 1154"/>
                <a:gd name="T38" fmla="*/ 1157 w 1157"/>
                <a:gd name="T39" fmla="*/ 1154 h 11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57" h="1154">
                  <a:moveTo>
                    <a:pt x="44" y="208"/>
                  </a:moveTo>
                  <a:cubicBezTo>
                    <a:pt x="88" y="143"/>
                    <a:pt x="187" y="38"/>
                    <a:pt x="305" y="19"/>
                  </a:cubicBezTo>
                  <a:cubicBezTo>
                    <a:pt x="423" y="0"/>
                    <a:pt x="655" y="49"/>
                    <a:pt x="755" y="91"/>
                  </a:cubicBezTo>
                  <a:cubicBezTo>
                    <a:pt x="855" y="133"/>
                    <a:pt x="857" y="223"/>
                    <a:pt x="908" y="271"/>
                  </a:cubicBezTo>
                  <a:cubicBezTo>
                    <a:pt x="959" y="319"/>
                    <a:pt x="1021" y="304"/>
                    <a:pt x="1061" y="379"/>
                  </a:cubicBezTo>
                  <a:cubicBezTo>
                    <a:pt x="1101" y="454"/>
                    <a:pt x="1157" y="621"/>
                    <a:pt x="1151" y="721"/>
                  </a:cubicBezTo>
                  <a:cubicBezTo>
                    <a:pt x="1145" y="821"/>
                    <a:pt x="1128" y="910"/>
                    <a:pt x="1025" y="982"/>
                  </a:cubicBezTo>
                  <a:cubicBezTo>
                    <a:pt x="922" y="1054"/>
                    <a:pt x="666" y="1152"/>
                    <a:pt x="530" y="1153"/>
                  </a:cubicBezTo>
                  <a:cubicBezTo>
                    <a:pt x="394" y="1154"/>
                    <a:pt x="263" y="1073"/>
                    <a:pt x="206" y="991"/>
                  </a:cubicBezTo>
                  <a:cubicBezTo>
                    <a:pt x="149" y="909"/>
                    <a:pt x="215" y="755"/>
                    <a:pt x="188" y="658"/>
                  </a:cubicBezTo>
                  <a:cubicBezTo>
                    <a:pt x="161" y="561"/>
                    <a:pt x="68" y="481"/>
                    <a:pt x="44" y="406"/>
                  </a:cubicBezTo>
                  <a:cubicBezTo>
                    <a:pt x="20" y="331"/>
                    <a:pt x="0" y="273"/>
                    <a:pt x="44" y="208"/>
                  </a:cubicBezTo>
                  <a:close/>
                </a:path>
              </a:pathLst>
            </a:custGeom>
            <a:solidFill>
              <a:srgbClr val="006600"/>
            </a:solidFill>
            <a:ln w="5715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fr-FR"/>
            </a:p>
          </p:txBody>
        </p:sp>
      </p:grpSp>
      <p:sp>
        <p:nvSpPr>
          <p:cNvPr id="74756" name="Freeform 8"/>
          <p:cNvSpPr>
            <a:spLocks/>
          </p:cNvSpPr>
          <p:nvPr/>
        </p:nvSpPr>
        <p:spPr bwMode="auto">
          <a:xfrm>
            <a:off x="2847623" y="1874838"/>
            <a:ext cx="1206500" cy="1428750"/>
          </a:xfrm>
          <a:custGeom>
            <a:avLst/>
            <a:gdLst>
              <a:gd name="T0" fmla="*/ 0 w 855"/>
              <a:gd name="T1" fmla="*/ 2147483647 h 900"/>
              <a:gd name="T2" fmla="*/ 2147483647 w 855"/>
              <a:gd name="T3" fmla="*/ 2147483647 h 900"/>
              <a:gd name="T4" fmla="*/ 2147483647 w 855"/>
              <a:gd name="T5" fmla="*/ 2147483647 h 900"/>
              <a:gd name="T6" fmla="*/ 2147483647 w 855"/>
              <a:gd name="T7" fmla="*/ 2147483647 h 900"/>
              <a:gd name="T8" fmla="*/ 2147483647 w 855"/>
              <a:gd name="T9" fmla="*/ 2147483647 h 900"/>
              <a:gd name="T10" fmla="*/ 2147483647 w 855"/>
              <a:gd name="T11" fmla="*/ 2147483647 h 900"/>
              <a:gd name="T12" fmla="*/ 2147483647 w 855"/>
              <a:gd name="T13" fmla="*/ 2147483647 h 900"/>
              <a:gd name="T14" fmla="*/ 2147483647 w 855"/>
              <a:gd name="T15" fmla="*/ 0 h 9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55"/>
              <a:gd name="T25" fmla="*/ 0 h 900"/>
              <a:gd name="T26" fmla="*/ 855 w 855"/>
              <a:gd name="T27" fmla="*/ 900 h 9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55" h="900">
                <a:moveTo>
                  <a:pt x="0" y="900"/>
                </a:moveTo>
                <a:cubicBezTo>
                  <a:pt x="52" y="830"/>
                  <a:pt x="105" y="775"/>
                  <a:pt x="189" y="747"/>
                </a:cubicBezTo>
                <a:cubicBezTo>
                  <a:pt x="229" y="707"/>
                  <a:pt x="263" y="666"/>
                  <a:pt x="297" y="621"/>
                </a:cubicBezTo>
                <a:cubicBezTo>
                  <a:pt x="335" y="471"/>
                  <a:pt x="324" y="342"/>
                  <a:pt x="504" y="297"/>
                </a:cubicBezTo>
                <a:cubicBezTo>
                  <a:pt x="526" y="275"/>
                  <a:pt x="544" y="261"/>
                  <a:pt x="558" y="234"/>
                </a:cubicBezTo>
                <a:cubicBezTo>
                  <a:pt x="578" y="193"/>
                  <a:pt x="588" y="132"/>
                  <a:pt x="621" y="99"/>
                </a:cubicBezTo>
                <a:cubicBezTo>
                  <a:pt x="670" y="50"/>
                  <a:pt x="721" y="61"/>
                  <a:pt x="783" y="45"/>
                </a:cubicBezTo>
                <a:cubicBezTo>
                  <a:pt x="809" y="28"/>
                  <a:pt x="833" y="22"/>
                  <a:pt x="855" y="0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74757" name="Freeform 9"/>
          <p:cNvSpPr>
            <a:spLocks/>
          </p:cNvSpPr>
          <p:nvPr/>
        </p:nvSpPr>
        <p:spPr bwMode="auto">
          <a:xfrm>
            <a:off x="2746023" y="1989139"/>
            <a:ext cx="1905000" cy="974725"/>
          </a:xfrm>
          <a:custGeom>
            <a:avLst/>
            <a:gdLst>
              <a:gd name="T0" fmla="*/ 0 w 1350"/>
              <a:gd name="T1" fmla="*/ 2147483647 h 614"/>
              <a:gd name="T2" fmla="*/ 2147483647 w 1350"/>
              <a:gd name="T3" fmla="*/ 2147483647 h 614"/>
              <a:gd name="T4" fmla="*/ 2147483647 w 1350"/>
              <a:gd name="T5" fmla="*/ 2147483647 h 614"/>
              <a:gd name="T6" fmla="*/ 2147483647 w 1350"/>
              <a:gd name="T7" fmla="*/ 2147483647 h 614"/>
              <a:gd name="T8" fmla="*/ 2147483647 w 1350"/>
              <a:gd name="T9" fmla="*/ 2147483647 h 614"/>
              <a:gd name="T10" fmla="*/ 2147483647 w 1350"/>
              <a:gd name="T11" fmla="*/ 2147483647 h 614"/>
              <a:gd name="T12" fmla="*/ 2147483647 w 1350"/>
              <a:gd name="T13" fmla="*/ 2147483647 h 614"/>
              <a:gd name="T14" fmla="*/ 2147483647 w 1350"/>
              <a:gd name="T15" fmla="*/ 2147483647 h 614"/>
              <a:gd name="T16" fmla="*/ 2147483647 w 1350"/>
              <a:gd name="T17" fmla="*/ 2147483647 h 614"/>
              <a:gd name="T18" fmla="*/ 2147483647 w 1350"/>
              <a:gd name="T19" fmla="*/ 2147483647 h 614"/>
              <a:gd name="T20" fmla="*/ 2147483647 w 1350"/>
              <a:gd name="T21" fmla="*/ 2147483647 h 614"/>
              <a:gd name="T22" fmla="*/ 2147483647 w 1350"/>
              <a:gd name="T23" fmla="*/ 2147483647 h 614"/>
              <a:gd name="T24" fmla="*/ 2147483647 w 1350"/>
              <a:gd name="T25" fmla="*/ 0 h 6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50"/>
              <a:gd name="T40" fmla="*/ 0 h 614"/>
              <a:gd name="T41" fmla="*/ 1350 w 1350"/>
              <a:gd name="T42" fmla="*/ 614 h 6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50" h="614">
                <a:moveTo>
                  <a:pt x="0" y="585"/>
                </a:moveTo>
                <a:cubicBezTo>
                  <a:pt x="88" y="614"/>
                  <a:pt x="74" y="613"/>
                  <a:pt x="243" y="585"/>
                </a:cubicBezTo>
                <a:cubicBezTo>
                  <a:pt x="264" y="581"/>
                  <a:pt x="297" y="549"/>
                  <a:pt x="297" y="549"/>
                </a:cubicBezTo>
                <a:cubicBezTo>
                  <a:pt x="352" y="466"/>
                  <a:pt x="479" y="508"/>
                  <a:pt x="567" y="504"/>
                </a:cubicBezTo>
                <a:cubicBezTo>
                  <a:pt x="604" y="476"/>
                  <a:pt x="644" y="446"/>
                  <a:pt x="684" y="423"/>
                </a:cubicBezTo>
                <a:cubicBezTo>
                  <a:pt x="748" y="386"/>
                  <a:pt x="819" y="363"/>
                  <a:pt x="882" y="324"/>
                </a:cubicBezTo>
                <a:cubicBezTo>
                  <a:pt x="905" y="309"/>
                  <a:pt x="949" y="269"/>
                  <a:pt x="972" y="261"/>
                </a:cubicBezTo>
                <a:cubicBezTo>
                  <a:pt x="1009" y="249"/>
                  <a:pt x="1047" y="229"/>
                  <a:pt x="1080" y="207"/>
                </a:cubicBezTo>
                <a:cubicBezTo>
                  <a:pt x="1093" y="187"/>
                  <a:pt x="1108" y="130"/>
                  <a:pt x="1125" y="117"/>
                </a:cubicBezTo>
                <a:cubicBezTo>
                  <a:pt x="1150" y="98"/>
                  <a:pt x="1215" y="95"/>
                  <a:pt x="1242" y="90"/>
                </a:cubicBezTo>
                <a:cubicBezTo>
                  <a:pt x="1281" y="83"/>
                  <a:pt x="1278" y="81"/>
                  <a:pt x="1314" y="63"/>
                </a:cubicBezTo>
                <a:cubicBezTo>
                  <a:pt x="1320" y="51"/>
                  <a:pt x="1325" y="39"/>
                  <a:pt x="1332" y="27"/>
                </a:cubicBezTo>
                <a:cubicBezTo>
                  <a:pt x="1337" y="18"/>
                  <a:pt x="1350" y="0"/>
                  <a:pt x="1350" y="0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74758" name="Freeform 10"/>
          <p:cNvSpPr>
            <a:spLocks/>
          </p:cNvSpPr>
          <p:nvPr/>
        </p:nvSpPr>
        <p:spPr bwMode="auto">
          <a:xfrm>
            <a:off x="3127023" y="1765301"/>
            <a:ext cx="546100" cy="1738313"/>
          </a:xfrm>
          <a:custGeom>
            <a:avLst/>
            <a:gdLst>
              <a:gd name="T0" fmla="*/ 0 w 387"/>
              <a:gd name="T1" fmla="*/ 2147483647 h 1095"/>
              <a:gd name="T2" fmla="*/ 2147483647 w 387"/>
              <a:gd name="T3" fmla="*/ 2147483647 h 1095"/>
              <a:gd name="T4" fmla="*/ 2147483647 w 387"/>
              <a:gd name="T5" fmla="*/ 2147483647 h 1095"/>
              <a:gd name="T6" fmla="*/ 2147483647 w 387"/>
              <a:gd name="T7" fmla="*/ 2147483647 h 1095"/>
              <a:gd name="T8" fmla="*/ 2147483647 w 387"/>
              <a:gd name="T9" fmla="*/ 2147483647 h 1095"/>
              <a:gd name="T10" fmla="*/ 2147483647 w 387"/>
              <a:gd name="T11" fmla="*/ 2147483647 h 1095"/>
              <a:gd name="T12" fmla="*/ 2147483647 w 387"/>
              <a:gd name="T13" fmla="*/ 2147483647 h 1095"/>
              <a:gd name="T14" fmla="*/ 2147483647 w 387"/>
              <a:gd name="T15" fmla="*/ 2147483647 h 1095"/>
              <a:gd name="T16" fmla="*/ 2147483647 w 387"/>
              <a:gd name="T17" fmla="*/ 2147483647 h 10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7"/>
              <a:gd name="T28" fmla="*/ 0 h 1095"/>
              <a:gd name="T29" fmla="*/ 387 w 387"/>
              <a:gd name="T30" fmla="*/ 1095 h 10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7" h="1095">
                <a:moveTo>
                  <a:pt x="0" y="1095"/>
                </a:moveTo>
                <a:cubicBezTo>
                  <a:pt x="10" y="987"/>
                  <a:pt x="3" y="878"/>
                  <a:pt x="18" y="771"/>
                </a:cubicBezTo>
                <a:cubicBezTo>
                  <a:pt x="21" y="748"/>
                  <a:pt x="74" y="697"/>
                  <a:pt x="90" y="681"/>
                </a:cubicBezTo>
                <a:cubicBezTo>
                  <a:pt x="124" y="578"/>
                  <a:pt x="78" y="724"/>
                  <a:pt x="108" y="438"/>
                </a:cubicBezTo>
                <a:cubicBezTo>
                  <a:pt x="113" y="386"/>
                  <a:pt x="202" y="328"/>
                  <a:pt x="234" y="285"/>
                </a:cubicBezTo>
                <a:cubicBezTo>
                  <a:pt x="245" y="252"/>
                  <a:pt x="249" y="206"/>
                  <a:pt x="270" y="177"/>
                </a:cubicBezTo>
                <a:cubicBezTo>
                  <a:pt x="287" y="153"/>
                  <a:pt x="319" y="142"/>
                  <a:pt x="342" y="123"/>
                </a:cubicBezTo>
                <a:cubicBezTo>
                  <a:pt x="383" y="0"/>
                  <a:pt x="338" y="126"/>
                  <a:pt x="378" y="33"/>
                </a:cubicBezTo>
                <a:cubicBezTo>
                  <a:pt x="382" y="24"/>
                  <a:pt x="387" y="6"/>
                  <a:pt x="387" y="6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74759" name="Freeform 11"/>
          <p:cNvSpPr>
            <a:spLocks/>
          </p:cNvSpPr>
          <p:nvPr/>
        </p:nvSpPr>
        <p:spPr bwMode="auto">
          <a:xfrm>
            <a:off x="3000023" y="2489201"/>
            <a:ext cx="1397000" cy="238125"/>
          </a:xfrm>
          <a:custGeom>
            <a:avLst/>
            <a:gdLst>
              <a:gd name="T0" fmla="*/ 2147483647 w 990"/>
              <a:gd name="T1" fmla="*/ 2147483647 h 150"/>
              <a:gd name="T2" fmla="*/ 2147483647 w 990"/>
              <a:gd name="T3" fmla="*/ 2147483647 h 150"/>
              <a:gd name="T4" fmla="*/ 2147483647 w 990"/>
              <a:gd name="T5" fmla="*/ 2147483647 h 150"/>
              <a:gd name="T6" fmla="*/ 2147483647 w 990"/>
              <a:gd name="T7" fmla="*/ 2147483647 h 150"/>
              <a:gd name="T8" fmla="*/ 2147483647 w 990"/>
              <a:gd name="T9" fmla="*/ 2147483647 h 150"/>
              <a:gd name="T10" fmla="*/ 2147483647 w 990"/>
              <a:gd name="T11" fmla="*/ 0 h 150"/>
              <a:gd name="T12" fmla="*/ 2147483647 w 990"/>
              <a:gd name="T13" fmla="*/ 2147483647 h 150"/>
              <a:gd name="T14" fmla="*/ 2147483647 w 990"/>
              <a:gd name="T15" fmla="*/ 2147483647 h 150"/>
              <a:gd name="T16" fmla="*/ 0 w 990"/>
              <a:gd name="T17" fmla="*/ 2147483647 h 1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0"/>
              <a:gd name="T28" fmla="*/ 0 h 150"/>
              <a:gd name="T29" fmla="*/ 990 w 990"/>
              <a:gd name="T30" fmla="*/ 150 h 1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0" h="150">
                <a:moveTo>
                  <a:pt x="990" y="126"/>
                </a:moveTo>
                <a:cubicBezTo>
                  <a:pt x="919" y="150"/>
                  <a:pt x="955" y="147"/>
                  <a:pt x="882" y="135"/>
                </a:cubicBezTo>
                <a:cubicBezTo>
                  <a:pt x="830" y="100"/>
                  <a:pt x="813" y="83"/>
                  <a:pt x="756" y="72"/>
                </a:cubicBezTo>
                <a:cubicBezTo>
                  <a:pt x="494" y="98"/>
                  <a:pt x="647" y="75"/>
                  <a:pt x="522" y="117"/>
                </a:cubicBezTo>
                <a:cubicBezTo>
                  <a:pt x="478" y="112"/>
                  <a:pt x="420" y="111"/>
                  <a:pt x="378" y="90"/>
                </a:cubicBezTo>
                <a:cubicBezTo>
                  <a:pt x="331" y="67"/>
                  <a:pt x="311" y="17"/>
                  <a:pt x="261" y="0"/>
                </a:cubicBezTo>
                <a:cubicBezTo>
                  <a:pt x="240" y="3"/>
                  <a:pt x="161" y="12"/>
                  <a:pt x="135" y="18"/>
                </a:cubicBezTo>
                <a:cubicBezTo>
                  <a:pt x="117" y="23"/>
                  <a:pt x="81" y="36"/>
                  <a:pt x="81" y="36"/>
                </a:cubicBezTo>
                <a:cubicBezTo>
                  <a:pt x="68" y="49"/>
                  <a:pt x="0" y="124"/>
                  <a:pt x="0" y="72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74760" name="Freeform 12"/>
          <p:cNvSpPr>
            <a:spLocks/>
          </p:cNvSpPr>
          <p:nvPr/>
        </p:nvSpPr>
        <p:spPr bwMode="auto">
          <a:xfrm>
            <a:off x="3127023" y="2144714"/>
            <a:ext cx="1447800" cy="344487"/>
          </a:xfrm>
          <a:custGeom>
            <a:avLst/>
            <a:gdLst>
              <a:gd name="T0" fmla="*/ 2147483647 w 1026"/>
              <a:gd name="T1" fmla="*/ 2147483647 h 217"/>
              <a:gd name="T2" fmla="*/ 2147483647 w 1026"/>
              <a:gd name="T3" fmla="*/ 2147483647 h 217"/>
              <a:gd name="T4" fmla="*/ 2147483647 w 1026"/>
              <a:gd name="T5" fmla="*/ 2147483647 h 217"/>
              <a:gd name="T6" fmla="*/ 2147483647 w 1026"/>
              <a:gd name="T7" fmla="*/ 2147483647 h 217"/>
              <a:gd name="T8" fmla="*/ 2147483647 w 1026"/>
              <a:gd name="T9" fmla="*/ 2147483647 h 217"/>
              <a:gd name="T10" fmla="*/ 2147483647 w 1026"/>
              <a:gd name="T11" fmla="*/ 2147483647 h 217"/>
              <a:gd name="T12" fmla="*/ 2147483647 w 1026"/>
              <a:gd name="T13" fmla="*/ 2147483647 h 217"/>
              <a:gd name="T14" fmla="*/ 2147483647 w 1026"/>
              <a:gd name="T15" fmla="*/ 2147483647 h 217"/>
              <a:gd name="T16" fmla="*/ 2147483647 w 1026"/>
              <a:gd name="T17" fmla="*/ 2147483647 h 217"/>
              <a:gd name="T18" fmla="*/ 2147483647 w 1026"/>
              <a:gd name="T19" fmla="*/ 2147483647 h 217"/>
              <a:gd name="T20" fmla="*/ 0 w 1026"/>
              <a:gd name="T21" fmla="*/ 2147483647 h 2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26"/>
              <a:gd name="T34" fmla="*/ 0 h 217"/>
              <a:gd name="T35" fmla="*/ 1026 w 1026"/>
              <a:gd name="T36" fmla="*/ 217 h 2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26" h="217">
                <a:moveTo>
                  <a:pt x="1026" y="217"/>
                </a:moveTo>
                <a:cubicBezTo>
                  <a:pt x="964" y="196"/>
                  <a:pt x="901" y="173"/>
                  <a:pt x="846" y="136"/>
                </a:cubicBezTo>
                <a:cubicBezTo>
                  <a:pt x="817" y="93"/>
                  <a:pt x="797" y="63"/>
                  <a:pt x="747" y="46"/>
                </a:cubicBezTo>
                <a:cubicBezTo>
                  <a:pt x="687" y="49"/>
                  <a:pt x="627" y="50"/>
                  <a:pt x="567" y="55"/>
                </a:cubicBezTo>
                <a:cubicBezTo>
                  <a:pt x="549" y="56"/>
                  <a:pt x="531" y="60"/>
                  <a:pt x="513" y="64"/>
                </a:cubicBezTo>
                <a:cubicBezTo>
                  <a:pt x="495" y="69"/>
                  <a:pt x="459" y="82"/>
                  <a:pt x="459" y="82"/>
                </a:cubicBezTo>
                <a:cubicBezTo>
                  <a:pt x="384" y="79"/>
                  <a:pt x="307" y="92"/>
                  <a:pt x="234" y="73"/>
                </a:cubicBezTo>
                <a:cubicBezTo>
                  <a:pt x="216" y="68"/>
                  <a:pt x="222" y="37"/>
                  <a:pt x="216" y="19"/>
                </a:cubicBezTo>
                <a:cubicBezTo>
                  <a:pt x="213" y="9"/>
                  <a:pt x="198" y="7"/>
                  <a:pt x="189" y="1"/>
                </a:cubicBezTo>
                <a:cubicBezTo>
                  <a:pt x="144" y="6"/>
                  <a:pt x="95" y="0"/>
                  <a:pt x="54" y="19"/>
                </a:cubicBezTo>
                <a:cubicBezTo>
                  <a:pt x="34" y="28"/>
                  <a:pt x="0" y="55"/>
                  <a:pt x="0" y="55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74761" name="Freeform 13"/>
          <p:cNvSpPr>
            <a:spLocks/>
          </p:cNvSpPr>
          <p:nvPr/>
        </p:nvSpPr>
        <p:spPr bwMode="auto">
          <a:xfrm>
            <a:off x="4102101" y="2160588"/>
            <a:ext cx="244122" cy="107950"/>
          </a:xfrm>
          <a:custGeom>
            <a:avLst/>
            <a:gdLst>
              <a:gd name="T0" fmla="*/ 2147483647 w 173"/>
              <a:gd name="T1" fmla="*/ 2147483647 h 135"/>
              <a:gd name="T2" fmla="*/ 2147483647 w 173"/>
              <a:gd name="T3" fmla="*/ 2147483647 h 135"/>
              <a:gd name="T4" fmla="*/ 2147483647 w 173"/>
              <a:gd name="T5" fmla="*/ 0 h 135"/>
              <a:gd name="T6" fmla="*/ 2147483647 w 173"/>
              <a:gd name="T7" fmla="*/ 2147483647 h 135"/>
              <a:gd name="T8" fmla="*/ 2147483647 w 173"/>
              <a:gd name="T9" fmla="*/ 2147483647 h 135"/>
              <a:gd name="T10" fmla="*/ 2147483647 w 173"/>
              <a:gd name="T11" fmla="*/ 2147483647 h 135"/>
              <a:gd name="T12" fmla="*/ 2147483647 w 173"/>
              <a:gd name="T13" fmla="*/ 2147483647 h 135"/>
              <a:gd name="T14" fmla="*/ 2147483647 w 173"/>
              <a:gd name="T15" fmla="*/ 2147483647 h 1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3"/>
              <a:gd name="T25" fmla="*/ 0 h 135"/>
              <a:gd name="T26" fmla="*/ 173 w 173"/>
              <a:gd name="T27" fmla="*/ 135 h 1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3" h="135">
                <a:moveTo>
                  <a:pt x="56" y="63"/>
                </a:moveTo>
                <a:cubicBezTo>
                  <a:pt x="39" y="57"/>
                  <a:pt x="6" y="51"/>
                  <a:pt x="2" y="27"/>
                </a:cubicBezTo>
                <a:cubicBezTo>
                  <a:pt x="0" y="16"/>
                  <a:pt x="14" y="9"/>
                  <a:pt x="20" y="0"/>
                </a:cubicBezTo>
                <a:cubicBezTo>
                  <a:pt x="72" y="10"/>
                  <a:pt x="128" y="42"/>
                  <a:pt x="173" y="72"/>
                </a:cubicBezTo>
                <a:cubicBezTo>
                  <a:pt x="170" y="81"/>
                  <a:pt x="171" y="92"/>
                  <a:pt x="164" y="99"/>
                </a:cubicBezTo>
                <a:cubicBezTo>
                  <a:pt x="149" y="114"/>
                  <a:pt x="110" y="135"/>
                  <a:pt x="110" y="135"/>
                </a:cubicBezTo>
                <a:cubicBezTo>
                  <a:pt x="100" y="133"/>
                  <a:pt x="7" y="113"/>
                  <a:pt x="20" y="81"/>
                </a:cubicBezTo>
                <a:cubicBezTo>
                  <a:pt x="25" y="69"/>
                  <a:pt x="44" y="69"/>
                  <a:pt x="56" y="63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74762" name="Freeform 14"/>
          <p:cNvSpPr>
            <a:spLocks/>
          </p:cNvSpPr>
          <p:nvPr/>
        </p:nvSpPr>
        <p:spPr bwMode="auto">
          <a:xfrm>
            <a:off x="3546123" y="2173288"/>
            <a:ext cx="232833" cy="150812"/>
          </a:xfrm>
          <a:custGeom>
            <a:avLst/>
            <a:gdLst>
              <a:gd name="T0" fmla="*/ 2147483647 w 164"/>
              <a:gd name="T1" fmla="*/ 2147483647 h 190"/>
              <a:gd name="T2" fmla="*/ 0 w 164"/>
              <a:gd name="T3" fmla="*/ 2147483647 h 190"/>
              <a:gd name="T4" fmla="*/ 2147483647 w 164"/>
              <a:gd name="T5" fmla="*/ 2147483647 h 190"/>
              <a:gd name="T6" fmla="*/ 2147483647 w 164"/>
              <a:gd name="T7" fmla="*/ 2147483647 h 190"/>
              <a:gd name="T8" fmla="*/ 2147483647 w 164"/>
              <a:gd name="T9" fmla="*/ 2147483647 h 190"/>
              <a:gd name="T10" fmla="*/ 2147483647 w 164"/>
              <a:gd name="T11" fmla="*/ 2147483647 h 190"/>
              <a:gd name="T12" fmla="*/ 2147483647 w 164"/>
              <a:gd name="T13" fmla="*/ 2147483647 h 190"/>
              <a:gd name="T14" fmla="*/ 2147483647 w 164"/>
              <a:gd name="T15" fmla="*/ 2147483647 h 190"/>
              <a:gd name="T16" fmla="*/ 2147483647 w 164"/>
              <a:gd name="T17" fmla="*/ 2147483647 h 1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4"/>
              <a:gd name="T28" fmla="*/ 0 h 190"/>
              <a:gd name="T29" fmla="*/ 164 w 164"/>
              <a:gd name="T30" fmla="*/ 190 h 1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4" h="190">
                <a:moveTo>
                  <a:pt x="63" y="118"/>
                </a:moveTo>
                <a:cubicBezTo>
                  <a:pt x="22" y="132"/>
                  <a:pt x="14" y="134"/>
                  <a:pt x="0" y="91"/>
                </a:cubicBezTo>
                <a:cubicBezTo>
                  <a:pt x="9" y="37"/>
                  <a:pt x="11" y="18"/>
                  <a:pt x="63" y="1"/>
                </a:cubicBezTo>
                <a:cubicBezTo>
                  <a:pt x="109" y="10"/>
                  <a:pt x="112" y="0"/>
                  <a:pt x="135" y="46"/>
                </a:cubicBezTo>
                <a:cubicBezTo>
                  <a:pt x="143" y="63"/>
                  <a:pt x="147" y="82"/>
                  <a:pt x="153" y="100"/>
                </a:cubicBezTo>
                <a:cubicBezTo>
                  <a:pt x="156" y="109"/>
                  <a:pt x="162" y="127"/>
                  <a:pt x="162" y="127"/>
                </a:cubicBezTo>
                <a:cubicBezTo>
                  <a:pt x="159" y="142"/>
                  <a:pt x="164" y="161"/>
                  <a:pt x="153" y="172"/>
                </a:cubicBezTo>
                <a:cubicBezTo>
                  <a:pt x="140" y="185"/>
                  <a:pt x="99" y="190"/>
                  <a:pt x="99" y="190"/>
                </a:cubicBezTo>
                <a:cubicBezTo>
                  <a:pt x="18" y="170"/>
                  <a:pt x="27" y="154"/>
                  <a:pt x="27" y="73"/>
                </a:cubicBezTo>
              </a:path>
            </a:pathLst>
          </a:cu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74763" name="Freeform 15"/>
          <p:cNvSpPr>
            <a:spLocks/>
          </p:cNvSpPr>
          <p:nvPr/>
        </p:nvSpPr>
        <p:spPr bwMode="auto">
          <a:xfrm>
            <a:off x="3215923" y="2730500"/>
            <a:ext cx="208844" cy="90488"/>
          </a:xfrm>
          <a:custGeom>
            <a:avLst/>
            <a:gdLst>
              <a:gd name="T0" fmla="*/ 2147483647 w 147"/>
              <a:gd name="T1" fmla="*/ 2147483647 h 113"/>
              <a:gd name="T2" fmla="*/ 0 w 147"/>
              <a:gd name="T3" fmla="*/ 2147483647 h 113"/>
              <a:gd name="T4" fmla="*/ 2147483647 w 147"/>
              <a:gd name="T5" fmla="*/ 2147483647 h 113"/>
              <a:gd name="T6" fmla="*/ 2147483647 w 147"/>
              <a:gd name="T7" fmla="*/ 2147483647 h 113"/>
              <a:gd name="T8" fmla="*/ 2147483647 w 147"/>
              <a:gd name="T9" fmla="*/ 2147483647 h 113"/>
              <a:gd name="T10" fmla="*/ 2147483647 w 147"/>
              <a:gd name="T11" fmla="*/ 2147483647 h 113"/>
              <a:gd name="T12" fmla="*/ 2147483647 w 147"/>
              <a:gd name="T13" fmla="*/ 2147483647 h 1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7"/>
              <a:gd name="T22" fmla="*/ 0 h 113"/>
              <a:gd name="T23" fmla="*/ 147 w 147"/>
              <a:gd name="T24" fmla="*/ 113 h 1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7" h="113">
                <a:moveTo>
                  <a:pt x="117" y="82"/>
                </a:moveTo>
                <a:cubicBezTo>
                  <a:pt x="63" y="89"/>
                  <a:pt x="19" y="113"/>
                  <a:pt x="0" y="55"/>
                </a:cubicBezTo>
                <a:cubicBezTo>
                  <a:pt x="12" y="19"/>
                  <a:pt x="28" y="13"/>
                  <a:pt x="63" y="1"/>
                </a:cubicBezTo>
                <a:cubicBezTo>
                  <a:pt x="87" y="4"/>
                  <a:pt x="113" y="0"/>
                  <a:pt x="135" y="10"/>
                </a:cubicBezTo>
                <a:cubicBezTo>
                  <a:pt x="144" y="14"/>
                  <a:pt x="144" y="28"/>
                  <a:pt x="144" y="37"/>
                </a:cubicBezTo>
                <a:cubicBezTo>
                  <a:pt x="144" y="97"/>
                  <a:pt x="147" y="87"/>
                  <a:pt x="108" y="100"/>
                </a:cubicBezTo>
                <a:cubicBezTo>
                  <a:pt x="57" y="87"/>
                  <a:pt x="60" y="93"/>
                  <a:pt x="117" y="82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endParaRPr lang="fr-FR"/>
          </a:p>
        </p:txBody>
      </p:sp>
      <p:grpSp>
        <p:nvGrpSpPr>
          <p:cNvPr id="74764" name="Group 16"/>
          <p:cNvGrpSpPr>
            <a:grpSpLocks/>
          </p:cNvGrpSpPr>
          <p:nvPr/>
        </p:nvGrpSpPr>
        <p:grpSpPr bwMode="auto">
          <a:xfrm>
            <a:off x="4707467" y="3875089"/>
            <a:ext cx="800100" cy="790575"/>
            <a:chOff x="3243" y="2646"/>
            <a:chExt cx="567" cy="498"/>
          </a:xfrm>
        </p:grpSpPr>
        <p:sp>
          <p:nvSpPr>
            <p:cNvPr id="1448977" name="Freeform 17"/>
            <p:cNvSpPr>
              <a:spLocks/>
            </p:cNvSpPr>
            <p:nvPr/>
          </p:nvSpPr>
          <p:spPr bwMode="auto">
            <a:xfrm>
              <a:off x="3411" y="2646"/>
              <a:ext cx="399" cy="441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135" y="18"/>
                </a:cxn>
                <a:cxn ang="0">
                  <a:pos x="252" y="9"/>
                </a:cxn>
                <a:cxn ang="0">
                  <a:pos x="333" y="72"/>
                </a:cxn>
                <a:cxn ang="0">
                  <a:pos x="387" y="234"/>
                </a:cxn>
                <a:cxn ang="0">
                  <a:pos x="378" y="351"/>
                </a:cxn>
                <a:cxn ang="0">
                  <a:pos x="261" y="414"/>
                </a:cxn>
              </a:cxnLst>
              <a:rect l="0" t="0" r="r" b="b"/>
              <a:pathLst>
                <a:path w="399" h="414">
                  <a:moveTo>
                    <a:pt x="0" y="81"/>
                  </a:moveTo>
                  <a:cubicBezTo>
                    <a:pt x="46" y="55"/>
                    <a:pt x="93" y="30"/>
                    <a:pt x="135" y="18"/>
                  </a:cubicBezTo>
                  <a:cubicBezTo>
                    <a:pt x="177" y="6"/>
                    <a:pt x="219" y="0"/>
                    <a:pt x="252" y="9"/>
                  </a:cubicBezTo>
                  <a:cubicBezTo>
                    <a:pt x="285" y="18"/>
                    <a:pt x="310" y="34"/>
                    <a:pt x="333" y="72"/>
                  </a:cubicBezTo>
                  <a:cubicBezTo>
                    <a:pt x="356" y="110"/>
                    <a:pt x="380" y="188"/>
                    <a:pt x="387" y="234"/>
                  </a:cubicBezTo>
                  <a:cubicBezTo>
                    <a:pt x="394" y="280"/>
                    <a:pt x="399" y="321"/>
                    <a:pt x="378" y="351"/>
                  </a:cubicBezTo>
                  <a:cubicBezTo>
                    <a:pt x="357" y="381"/>
                    <a:pt x="309" y="397"/>
                    <a:pt x="261" y="414"/>
                  </a:cubicBezTo>
                </a:path>
              </a:pathLst>
            </a:custGeom>
            <a:gradFill rotWithShape="0">
              <a:gsLst>
                <a:gs pos="0">
                  <a:srgbClr val="006600"/>
                </a:gs>
                <a:gs pos="50000">
                  <a:schemeClr val="bg1"/>
                </a:gs>
                <a:gs pos="100000">
                  <a:srgbClr val="006600"/>
                </a:gs>
              </a:gsLst>
              <a:lin ang="2700000" scaled="1"/>
            </a:gradFill>
            <a:ln w="12700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fr-FR">
                <a:latin typeface="Arial"/>
                <a:cs typeface="Arial"/>
              </a:endParaRPr>
            </a:p>
          </p:txBody>
        </p:sp>
        <p:sp>
          <p:nvSpPr>
            <p:cNvPr id="74793" name="Freeform 18"/>
            <p:cNvSpPr>
              <a:spLocks/>
            </p:cNvSpPr>
            <p:nvPr/>
          </p:nvSpPr>
          <p:spPr bwMode="auto">
            <a:xfrm>
              <a:off x="3243" y="2718"/>
              <a:ext cx="493" cy="426"/>
            </a:xfrm>
            <a:custGeom>
              <a:avLst/>
              <a:gdLst>
                <a:gd name="T0" fmla="*/ 300 w 439"/>
                <a:gd name="T1" fmla="*/ 369 h 426"/>
                <a:gd name="T2" fmla="*/ 75 w 439"/>
                <a:gd name="T3" fmla="*/ 297 h 426"/>
                <a:gd name="T4" fmla="*/ 60 w 439"/>
                <a:gd name="T5" fmla="*/ 117 h 426"/>
                <a:gd name="T6" fmla="*/ 429 w 439"/>
                <a:gd name="T7" fmla="*/ 0 h 426"/>
                <a:gd name="T8" fmla="*/ 716 w 439"/>
                <a:gd name="T9" fmla="*/ 117 h 426"/>
                <a:gd name="T10" fmla="*/ 736 w 439"/>
                <a:gd name="T11" fmla="*/ 315 h 426"/>
                <a:gd name="T12" fmla="*/ 412 w 439"/>
                <a:gd name="T13" fmla="*/ 414 h 426"/>
                <a:gd name="T14" fmla="*/ 300 w 439"/>
                <a:gd name="T15" fmla="*/ 369 h 4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9"/>
                <a:gd name="T25" fmla="*/ 0 h 426"/>
                <a:gd name="T26" fmla="*/ 439 w 439"/>
                <a:gd name="T27" fmla="*/ 426 h 4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9" h="426">
                  <a:moveTo>
                    <a:pt x="168" y="369"/>
                  </a:moveTo>
                  <a:cubicBezTo>
                    <a:pt x="137" y="350"/>
                    <a:pt x="64" y="339"/>
                    <a:pt x="42" y="297"/>
                  </a:cubicBezTo>
                  <a:cubicBezTo>
                    <a:pt x="20" y="255"/>
                    <a:pt x="0" y="167"/>
                    <a:pt x="33" y="117"/>
                  </a:cubicBezTo>
                  <a:cubicBezTo>
                    <a:pt x="66" y="67"/>
                    <a:pt x="179" y="0"/>
                    <a:pt x="240" y="0"/>
                  </a:cubicBezTo>
                  <a:cubicBezTo>
                    <a:pt x="301" y="0"/>
                    <a:pt x="374" y="65"/>
                    <a:pt x="402" y="117"/>
                  </a:cubicBezTo>
                  <a:cubicBezTo>
                    <a:pt x="430" y="169"/>
                    <a:pt x="439" y="266"/>
                    <a:pt x="411" y="315"/>
                  </a:cubicBezTo>
                  <a:cubicBezTo>
                    <a:pt x="383" y="364"/>
                    <a:pt x="274" y="402"/>
                    <a:pt x="231" y="414"/>
                  </a:cubicBezTo>
                  <a:cubicBezTo>
                    <a:pt x="188" y="426"/>
                    <a:pt x="199" y="388"/>
                    <a:pt x="168" y="36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339933"/>
              </a:solidFill>
              <a:round/>
              <a:headEnd type="none" w="sm" len="sm"/>
              <a:tailEnd type="none" w="sm" len="sm"/>
            </a:ln>
          </p:spPr>
          <p:txBody>
            <a:bodyPr anchor="ctr"/>
            <a:lstStyle/>
            <a:p>
              <a:endParaRPr lang="fr-FR"/>
            </a:p>
          </p:txBody>
        </p:sp>
      </p:grpSp>
      <p:sp>
        <p:nvSpPr>
          <p:cNvPr id="74765" name="Text Box 26"/>
          <p:cNvSpPr txBox="1">
            <a:spLocks noChangeArrowheads="1"/>
          </p:cNvSpPr>
          <p:nvPr/>
        </p:nvSpPr>
        <p:spPr bwMode="auto">
          <a:xfrm>
            <a:off x="7083189" y="4863826"/>
            <a:ext cx="1880190" cy="6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54000" tIns="36000" rIns="54000" bIns="36000" anchor="ctr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 dirty="0" err="1" smtClean="0">
                <a:solidFill>
                  <a:srgbClr val="FFFFFF"/>
                </a:solidFill>
                <a:cs typeface="Arial" charset="0"/>
              </a:rPr>
              <a:t>Tổng</a:t>
            </a:r>
            <a:r>
              <a:rPr lang="en-GB" sz="20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cs typeface="Arial" charset="0"/>
              </a:rPr>
              <a:t>hợp</a:t>
            </a:r>
            <a:r>
              <a:rPr lang="en-GB" sz="20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cs typeface="Arial" charset="0"/>
              </a:rPr>
              <a:t>nhân</a:t>
            </a:r>
            <a:endParaRPr lang="en-GB" sz="2000" dirty="0">
              <a:solidFill>
                <a:srgbClr val="FFFFFF"/>
              </a:solidFill>
              <a:cs typeface="Arial" charset="0"/>
            </a:endParaRPr>
          </a:p>
          <a:p>
            <a:pPr eaLnBrk="1" hangingPunct="1"/>
            <a:r>
              <a:rPr lang="en-GB" sz="2000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GB" sz="2000" dirty="0" smtClean="0">
                <a:solidFill>
                  <a:srgbClr val="FFFFFF"/>
                </a:solidFill>
                <a:cs typeface="Arial" charset="0"/>
              </a:rPr>
              <a:t>DNA/RNA)</a:t>
            </a:r>
            <a:endParaRPr lang="en-GB" sz="2000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74766" name="Group 66"/>
          <p:cNvGrpSpPr>
            <a:grpSpLocks/>
          </p:cNvGrpSpPr>
          <p:nvPr/>
        </p:nvGrpSpPr>
        <p:grpSpPr bwMode="auto">
          <a:xfrm>
            <a:off x="1895123" y="4113214"/>
            <a:ext cx="3750733" cy="2243137"/>
            <a:chOff x="1343" y="2591"/>
            <a:chExt cx="2658" cy="1413"/>
          </a:xfrm>
        </p:grpSpPr>
        <p:sp>
          <p:nvSpPr>
            <p:cNvPr id="74790" name="Freeform 38"/>
            <p:cNvSpPr>
              <a:spLocks/>
            </p:cNvSpPr>
            <p:nvPr/>
          </p:nvSpPr>
          <p:spPr bwMode="auto">
            <a:xfrm>
              <a:off x="1343" y="2591"/>
              <a:ext cx="2658" cy="1413"/>
            </a:xfrm>
            <a:custGeom>
              <a:avLst/>
              <a:gdLst>
                <a:gd name="T0" fmla="*/ 0 w 2952"/>
                <a:gd name="T1" fmla="*/ 848 h 1557"/>
                <a:gd name="T2" fmla="*/ 554 w 2952"/>
                <a:gd name="T3" fmla="*/ 521 h 1557"/>
                <a:gd name="T4" fmla="*/ 773 w 2952"/>
                <a:gd name="T5" fmla="*/ 282 h 1557"/>
                <a:gd name="T6" fmla="*/ 1162 w 2952"/>
                <a:gd name="T7" fmla="*/ 161 h 1557"/>
                <a:gd name="T8" fmla="*/ 1235 w 2952"/>
                <a:gd name="T9" fmla="*/ 84 h 1557"/>
                <a:gd name="T10" fmla="*/ 1620 w 2952"/>
                <a:gd name="T11" fmla="*/ 61 h 1557"/>
                <a:gd name="T12" fmla="*/ 1624 w 2952"/>
                <a:gd name="T13" fmla="*/ 0 h 1557"/>
                <a:gd name="T14" fmla="*/ 1747 w 2952"/>
                <a:gd name="T15" fmla="*/ 93 h 1557"/>
                <a:gd name="T16" fmla="*/ 1620 w 2952"/>
                <a:gd name="T17" fmla="*/ 189 h 1557"/>
                <a:gd name="T18" fmla="*/ 1620 w 2952"/>
                <a:gd name="T19" fmla="*/ 128 h 1557"/>
                <a:gd name="T20" fmla="*/ 1273 w 2952"/>
                <a:gd name="T21" fmla="*/ 156 h 1557"/>
                <a:gd name="T22" fmla="*/ 1125 w 2952"/>
                <a:gd name="T23" fmla="*/ 388 h 1557"/>
                <a:gd name="T24" fmla="*/ 846 w 2952"/>
                <a:gd name="T25" fmla="*/ 526 h 1557"/>
                <a:gd name="T26" fmla="*/ 506 w 2952"/>
                <a:gd name="T27" fmla="*/ 957 h 1557"/>
                <a:gd name="T28" fmla="*/ 0 w 2952"/>
                <a:gd name="T29" fmla="*/ 848 h 15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52"/>
                <a:gd name="T46" fmla="*/ 0 h 1557"/>
                <a:gd name="T47" fmla="*/ 2952 w 2952"/>
                <a:gd name="T48" fmla="*/ 1557 h 15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52" h="1557">
                  <a:moveTo>
                    <a:pt x="0" y="1377"/>
                  </a:moveTo>
                  <a:lnTo>
                    <a:pt x="936" y="846"/>
                  </a:lnTo>
                  <a:lnTo>
                    <a:pt x="1305" y="459"/>
                  </a:lnTo>
                  <a:lnTo>
                    <a:pt x="1962" y="261"/>
                  </a:lnTo>
                  <a:lnTo>
                    <a:pt x="2088" y="135"/>
                  </a:lnTo>
                  <a:lnTo>
                    <a:pt x="2736" y="99"/>
                  </a:lnTo>
                  <a:lnTo>
                    <a:pt x="2745" y="0"/>
                  </a:lnTo>
                  <a:lnTo>
                    <a:pt x="2952" y="153"/>
                  </a:lnTo>
                  <a:lnTo>
                    <a:pt x="2736" y="306"/>
                  </a:lnTo>
                  <a:lnTo>
                    <a:pt x="2736" y="207"/>
                  </a:lnTo>
                  <a:lnTo>
                    <a:pt x="2151" y="252"/>
                  </a:lnTo>
                  <a:lnTo>
                    <a:pt x="1899" y="630"/>
                  </a:lnTo>
                  <a:lnTo>
                    <a:pt x="1431" y="855"/>
                  </a:lnTo>
                  <a:lnTo>
                    <a:pt x="855" y="1557"/>
                  </a:lnTo>
                  <a:lnTo>
                    <a:pt x="0" y="1377"/>
                  </a:lnTo>
                  <a:close/>
                </a:path>
              </a:pathLst>
            </a:custGeom>
            <a:solidFill>
              <a:srgbClr val="FF1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74791" name="Text Box 39"/>
            <p:cNvSpPr txBox="1">
              <a:spLocks noChangeArrowheads="1"/>
            </p:cNvSpPr>
            <p:nvPr/>
          </p:nvSpPr>
          <p:spPr bwMode="auto">
            <a:xfrm rot="19262844">
              <a:off x="1829" y="3146"/>
              <a:ext cx="1326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2600">
                  <a:solidFill>
                    <a:schemeClr val="bg1"/>
                  </a:solidFill>
                  <a:cs typeface="Arial" charset="0"/>
                </a:rPr>
                <a:t>Flucytosine</a:t>
              </a:r>
            </a:p>
          </p:txBody>
        </p:sp>
      </p:grpSp>
      <p:grpSp>
        <p:nvGrpSpPr>
          <p:cNvPr id="74767" name="Group 65"/>
          <p:cNvGrpSpPr>
            <a:grpSpLocks/>
          </p:cNvGrpSpPr>
          <p:nvPr/>
        </p:nvGrpSpPr>
        <p:grpSpPr bwMode="auto">
          <a:xfrm>
            <a:off x="0" y="3195639"/>
            <a:ext cx="2657123" cy="3565525"/>
            <a:chOff x="0" y="2013"/>
            <a:chExt cx="1883" cy="2246"/>
          </a:xfrm>
        </p:grpSpPr>
        <p:grpSp>
          <p:nvGrpSpPr>
            <p:cNvPr id="74786" name="Group 64"/>
            <p:cNvGrpSpPr>
              <a:grpSpLocks/>
            </p:cNvGrpSpPr>
            <p:nvPr/>
          </p:nvGrpSpPr>
          <p:grpSpPr bwMode="auto">
            <a:xfrm>
              <a:off x="0" y="2164"/>
              <a:ext cx="1883" cy="2095"/>
              <a:chOff x="0" y="2164"/>
              <a:chExt cx="1883" cy="2095"/>
            </a:xfrm>
          </p:grpSpPr>
          <p:sp>
            <p:nvSpPr>
              <p:cNvPr id="74788" name="Freeform 41"/>
              <p:cNvSpPr>
                <a:spLocks/>
              </p:cNvSpPr>
              <p:nvPr/>
            </p:nvSpPr>
            <p:spPr bwMode="auto">
              <a:xfrm rot="-180000">
                <a:off x="0" y="2164"/>
                <a:ext cx="1883" cy="2095"/>
              </a:xfrm>
              <a:custGeom>
                <a:avLst/>
                <a:gdLst>
                  <a:gd name="T0" fmla="*/ 54 w 2088"/>
                  <a:gd name="T1" fmla="*/ 1502 h 2277"/>
                  <a:gd name="T2" fmla="*/ 322 w 2088"/>
                  <a:gd name="T3" fmla="*/ 1104 h 2277"/>
                  <a:gd name="T4" fmla="*/ 558 w 2088"/>
                  <a:gd name="T5" fmla="*/ 944 h 2277"/>
                  <a:gd name="T6" fmla="*/ 607 w 2088"/>
                  <a:gd name="T7" fmla="*/ 812 h 2277"/>
                  <a:gd name="T8" fmla="*/ 923 w 2088"/>
                  <a:gd name="T9" fmla="*/ 623 h 2277"/>
                  <a:gd name="T10" fmla="*/ 1005 w 2088"/>
                  <a:gd name="T11" fmla="*/ 451 h 2277"/>
                  <a:gd name="T12" fmla="*/ 1154 w 2088"/>
                  <a:gd name="T13" fmla="*/ 190 h 2277"/>
                  <a:gd name="T14" fmla="*/ 1245 w 2088"/>
                  <a:gd name="T15" fmla="*/ 231 h 2277"/>
                  <a:gd name="T16" fmla="*/ 1181 w 2088"/>
                  <a:gd name="T17" fmla="*/ 0 h 2277"/>
                  <a:gd name="T18" fmla="*/ 1015 w 2088"/>
                  <a:gd name="T19" fmla="*/ 101 h 2277"/>
                  <a:gd name="T20" fmla="*/ 1089 w 2088"/>
                  <a:gd name="T21" fmla="*/ 161 h 2277"/>
                  <a:gd name="T22" fmla="*/ 972 w 2088"/>
                  <a:gd name="T23" fmla="*/ 363 h 2277"/>
                  <a:gd name="T24" fmla="*/ 692 w 2088"/>
                  <a:gd name="T25" fmla="*/ 440 h 2277"/>
                  <a:gd name="T26" fmla="*/ 526 w 2088"/>
                  <a:gd name="T27" fmla="*/ 700 h 2277"/>
                  <a:gd name="T28" fmla="*/ 188 w 2088"/>
                  <a:gd name="T29" fmla="*/ 908 h 2277"/>
                  <a:gd name="T30" fmla="*/ 0 w 2088"/>
                  <a:gd name="T31" fmla="*/ 1241 h 2277"/>
                  <a:gd name="T32" fmla="*/ 49 w 2088"/>
                  <a:gd name="T33" fmla="*/ 1455 h 22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88"/>
                  <a:gd name="T52" fmla="*/ 0 h 2277"/>
                  <a:gd name="T53" fmla="*/ 2088 w 2088"/>
                  <a:gd name="T54" fmla="*/ 2277 h 22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88" h="2277">
                    <a:moveTo>
                      <a:pt x="90" y="2277"/>
                    </a:moveTo>
                    <a:lnTo>
                      <a:pt x="540" y="1674"/>
                    </a:lnTo>
                    <a:lnTo>
                      <a:pt x="936" y="1431"/>
                    </a:lnTo>
                    <a:lnTo>
                      <a:pt x="1017" y="1233"/>
                    </a:lnTo>
                    <a:lnTo>
                      <a:pt x="1548" y="945"/>
                    </a:lnTo>
                    <a:lnTo>
                      <a:pt x="1683" y="684"/>
                    </a:lnTo>
                    <a:lnTo>
                      <a:pt x="1935" y="288"/>
                    </a:lnTo>
                    <a:lnTo>
                      <a:pt x="2088" y="351"/>
                    </a:lnTo>
                    <a:lnTo>
                      <a:pt x="1980" y="0"/>
                    </a:lnTo>
                    <a:lnTo>
                      <a:pt x="1701" y="153"/>
                    </a:lnTo>
                    <a:lnTo>
                      <a:pt x="1827" y="243"/>
                    </a:lnTo>
                    <a:lnTo>
                      <a:pt x="1629" y="549"/>
                    </a:lnTo>
                    <a:lnTo>
                      <a:pt x="1161" y="666"/>
                    </a:lnTo>
                    <a:lnTo>
                      <a:pt x="882" y="1062"/>
                    </a:lnTo>
                    <a:lnTo>
                      <a:pt x="315" y="1377"/>
                    </a:lnTo>
                    <a:lnTo>
                      <a:pt x="0" y="1881"/>
                    </a:lnTo>
                    <a:lnTo>
                      <a:pt x="81" y="2205"/>
                    </a:lnTo>
                  </a:path>
                </a:pathLst>
              </a:custGeom>
              <a:solidFill>
                <a:srgbClr val="0C1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74789" name="Text Box 42"/>
              <p:cNvSpPr txBox="1">
                <a:spLocks noChangeArrowheads="1"/>
              </p:cNvSpPr>
              <p:nvPr/>
            </p:nvSpPr>
            <p:spPr bwMode="auto">
              <a:xfrm rot="18848049">
                <a:off x="-7" y="3144"/>
                <a:ext cx="148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defTabSz="7620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7620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7620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7620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7620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GB" sz="2600">
                    <a:solidFill>
                      <a:schemeClr val="bg1"/>
                    </a:solidFill>
                    <a:cs typeface="Arial" charset="0"/>
                  </a:rPr>
                  <a:t>Echinocandins</a:t>
                </a:r>
              </a:p>
            </p:txBody>
          </p:sp>
        </p:grpSp>
        <p:sp>
          <p:nvSpPr>
            <p:cNvPr id="74787" name="Rectangle 46"/>
            <p:cNvSpPr>
              <a:spLocks noChangeArrowheads="1"/>
            </p:cNvSpPr>
            <p:nvPr/>
          </p:nvSpPr>
          <p:spPr bwMode="auto">
            <a:xfrm>
              <a:off x="101" y="2013"/>
              <a:ext cx="928" cy="557"/>
            </a:xfrm>
            <a:prstGeom prst="rect">
              <a:avLst/>
            </a:prstGeom>
            <a:solidFill>
              <a:srgbClr val="0C14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C14FF"/>
              </a:extrusionClr>
            </a:sp3d>
          </p:spPr>
          <p:txBody>
            <a:bodyPr wrap="none" lIns="72000" tIns="72000" rIns="72000" bIns="72000" anchor="ctr">
              <a:spAutoFit/>
              <a:flatTx/>
            </a:bodyPr>
            <a:lstStyle/>
            <a:p>
              <a:r>
                <a:rPr lang="en-GB" sz="1600">
                  <a:solidFill>
                    <a:schemeClr val="bg1"/>
                  </a:solidFill>
                  <a:cs typeface="Arial" charset="0"/>
                </a:rPr>
                <a:t>Caspofungin</a:t>
              </a:r>
            </a:p>
            <a:p>
              <a:r>
                <a:rPr lang="en-GB" sz="1600">
                  <a:solidFill>
                    <a:schemeClr val="bg1"/>
                  </a:solidFill>
                  <a:cs typeface="Arial" charset="0"/>
                </a:rPr>
                <a:t>Micafungin</a:t>
              </a:r>
            </a:p>
            <a:p>
              <a:r>
                <a:rPr lang="en-GB" sz="1600">
                  <a:solidFill>
                    <a:schemeClr val="bg1"/>
                  </a:solidFill>
                  <a:cs typeface="Arial" charset="0"/>
                </a:rPr>
                <a:t>Anidulafungin</a:t>
              </a:r>
            </a:p>
          </p:txBody>
        </p:sp>
      </p:grpSp>
      <p:grpSp>
        <p:nvGrpSpPr>
          <p:cNvPr id="2" name="Grouper 1"/>
          <p:cNvGrpSpPr/>
          <p:nvPr/>
        </p:nvGrpSpPr>
        <p:grpSpPr>
          <a:xfrm>
            <a:off x="1511586" y="-652995"/>
            <a:ext cx="2506132" cy="3394075"/>
            <a:chOff x="1511586" y="-652995"/>
            <a:chExt cx="2506132" cy="3394075"/>
          </a:xfrm>
        </p:grpSpPr>
        <p:grpSp>
          <p:nvGrpSpPr>
            <p:cNvPr id="74782" name="Group 61"/>
            <p:cNvGrpSpPr>
              <a:grpSpLocks/>
            </p:cNvGrpSpPr>
            <p:nvPr/>
          </p:nvGrpSpPr>
          <p:grpSpPr bwMode="auto">
            <a:xfrm>
              <a:off x="1511586" y="-652995"/>
              <a:ext cx="1848555" cy="3394075"/>
              <a:chOff x="885" y="-32"/>
              <a:chExt cx="1310" cy="2138"/>
            </a:xfrm>
          </p:grpSpPr>
          <p:sp>
            <p:nvSpPr>
              <p:cNvPr id="74784" name="Freeform 35"/>
              <p:cNvSpPr>
                <a:spLocks/>
              </p:cNvSpPr>
              <p:nvPr/>
            </p:nvSpPr>
            <p:spPr bwMode="auto">
              <a:xfrm>
                <a:off x="885" y="-32"/>
                <a:ext cx="1310" cy="2138"/>
              </a:xfrm>
              <a:custGeom>
                <a:avLst/>
                <a:gdLst>
                  <a:gd name="T0" fmla="*/ 294 w 1377"/>
                  <a:gd name="T1" fmla="*/ 56 h 2250"/>
                  <a:gd name="T2" fmla="*/ 380 w 1377"/>
                  <a:gd name="T3" fmla="*/ 440 h 2250"/>
                  <a:gd name="T4" fmla="*/ 631 w 1377"/>
                  <a:gd name="T5" fmla="*/ 691 h 2250"/>
                  <a:gd name="T6" fmla="*/ 709 w 1377"/>
                  <a:gd name="T7" fmla="*/ 956 h 2250"/>
                  <a:gd name="T8" fmla="*/ 919 w 1377"/>
                  <a:gd name="T9" fmla="*/ 1122 h 2250"/>
                  <a:gd name="T10" fmla="*/ 982 w 1377"/>
                  <a:gd name="T11" fmla="*/ 1541 h 2250"/>
                  <a:gd name="T12" fmla="*/ 1072 w 1377"/>
                  <a:gd name="T13" fmla="*/ 1527 h 2250"/>
                  <a:gd name="T14" fmla="*/ 961 w 1377"/>
                  <a:gd name="T15" fmla="*/ 1744 h 2250"/>
                  <a:gd name="T16" fmla="*/ 807 w 1377"/>
                  <a:gd name="T17" fmla="*/ 1582 h 2250"/>
                  <a:gd name="T18" fmla="*/ 898 w 1377"/>
                  <a:gd name="T19" fmla="*/ 1562 h 2250"/>
                  <a:gd name="T20" fmla="*/ 813 w 1377"/>
                  <a:gd name="T21" fmla="*/ 1227 h 2250"/>
                  <a:gd name="T22" fmla="*/ 435 w 1377"/>
                  <a:gd name="T23" fmla="*/ 1053 h 2250"/>
                  <a:gd name="T24" fmla="*/ 274 w 1377"/>
                  <a:gd name="T25" fmla="*/ 733 h 2250"/>
                  <a:gd name="T26" fmla="*/ 63 w 1377"/>
                  <a:gd name="T27" fmla="*/ 508 h 2250"/>
                  <a:gd name="T28" fmla="*/ 0 w 1377"/>
                  <a:gd name="T29" fmla="*/ 0 h 2250"/>
                  <a:gd name="T30" fmla="*/ 294 w 1377"/>
                  <a:gd name="T31" fmla="*/ 56 h 22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77"/>
                  <a:gd name="T49" fmla="*/ 0 h 2250"/>
                  <a:gd name="T50" fmla="*/ 1377 w 1377"/>
                  <a:gd name="T51" fmla="*/ 2250 h 225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77" h="2250">
                    <a:moveTo>
                      <a:pt x="378" y="72"/>
                    </a:moveTo>
                    <a:lnTo>
                      <a:pt x="486" y="567"/>
                    </a:lnTo>
                    <a:lnTo>
                      <a:pt x="810" y="891"/>
                    </a:lnTo>
                    <a:lnTo>
                      <a:pt x="909" y="1233"/>
                    </a:lnTo>
                    <a:lnTo>
                      <a:pt x="1179" y="1449"/>
                    </a:lnTo>
                    <a:lnTo>
                      <a:pt x="1260" y="1989"/>
                    </a:lnTo>
                    <a:lnTo>
                      <a:pt x="1377" y="1971"/>
                    </a:lnTo>
                    <a:lnTo>
                      <a:pt x="1233" y="2250"/>
                    </a:lnTo>
                    <a:lnTo>
                      <a:pt x="1035" y="2043"/>
                    </a:lnTo>
                    <a:lnTo>
                      <a:pt x="1152" y="2016"/>
                    </a:lnTo>
                    <a:lnTo>
                      <a:pt x="1044" y="1584"/>
                    </a:lnTo>
                    <a:lnTo>
                      <a:pt x="558" y="1359"/>
                    </a:lnTo>
                    <a:lnTo>
                      <a:pt x="351" y="945"/>
                    </a:lnTo>
                    <a:lnTo>
                      <a:pt x="81" y="657"/>
                    </a:lnTo>
                    <a:lnTo>
                      <a:pt x="0" y="0"/>
                    </a:lnTo>
                    <a:lnTo>
                      <a:pt x="378" y="72"/>
                    </a:lnTo>
                    <a:close/>
                  </a:path>
                </a:pathLst>
              </a:custGeom>
              <a:solidFill>
                <a:srgbClr val="B106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74785" name="Text Box 36"/>
              <p:cNvSpPr txBox="1">
                <a:spLocks noChangeArrowheads="1"/>
              </p:cNvSpPr>
              <p:nvPr/>
            </p:nvSpPr>
            <p:spPr bwMode="auto">
              <a:xfrm rot="3299364">
                <a:off x="916" y="696"/>
                <a:ext cx="961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defTabSz="7620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7620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7620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7620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7620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GB" sz="2600">
                    <a:solidFill>
                      <a:schemeClr val="bg1"/>
                    </a:solidFill>
                    <a:cs typeface="Arial" charset="0"/>
                  </a:rPr>
                  <a:t>Triazoles</a:t>
                </a:r>
              </a:p>
            </p:txBody>
          </p:sp>
        </p:grpSp>
        <p:sp>
          <p:nvSpPr>
            <p:cNvPr id="74783" name="Rectangle 47"/>
            <p:cNvSpPr>
              <a:spLocks noChangeArrowheads="1"/>
            </p:cNvSpPr>
            <p:nvPr/>
          </p:nvSpPr>
          <p:spPr bwMode="auto">
            <a:xfrm>
              <a:off x="2702563" y="167073"/>
              <a:ext cx="1315155" cy="1376363"/>
            </a:xfrm>
            <a:prstGeom prst="rect">
              <a:avLst/>
            </a:prstGeom>
            <a:solidFill>
              <a:srgbClr val="B1060C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1060C"/>
              </a:extrusionClr>
            </a:sp3d>
          </p:spPr>
          <p:txBody>
            <a:bodyPr wrap="none" lIns="72000" tIns="72000" rIns="72000" bIns="72000" anchor="ctr">
              <a:spAutoFit/>
              <a:flatTx/>
            </a:bodyPr>
            <a:lstStyle/>
            <a:p>
              <a:r>
                <a:rPr lang="en-GB" sz="1600" dirty="0">
                  <a:solidFill>
                    <a:schemeClr val="bg1"/>
                  </a:solidFill>
                  <a:cs typeface="Arial" charset="0"/>
                </a:rPr>
                <a:t>Fluconazole</a:t>
              </a:r>
            </a:p>
            <a:p>
              <a:r>
                <a:rPr lang="en-GB" sz="1600" dirty="0" err="1">
                  <a:solidFill>
                    <a:schemeClr val="bg1"/>
                  </a:solidFill>
                  <a:cs typeface="Arial" charset="0"/>
                </a:rPr>
                <a:t>Itraconazole</a:t>
              </a:r>
              <a:endParaRPr lang="en-GB" sz="1600" dirty="0">
                <a:solidFill>
                  <a:schemeClr val="bg1"/>
                </a:solidFill>
                <a:cs typeface="Arial" charset="0"/>
              </a:endParaRPr>
            </a:p>
            <a:p>
              <a:r>
                <a:rPr lang="en-GB" sz="1600" dirty="0" err="1" smtClean="0">
                  <a:solidFill>
                    <a:schemeClr val="bg1"/>
                  </a:solidFill>
                  <a:cs typeface="Arial" charset="0"/>
                </a:rPr>
                <a:t>Voriconazole</a:t>
              </a:r>
              <a:endParaRPr lang="en-GB" sz="1600" dirty="0" smtClean="0">
                <a:solidFill>
                  <a:schemeClr val="bg1"/>
                </a:solidFill>
                <a:cs typeface="Arial" charset="0"/>
              </a:endParaRPr>
            </a:p>
            <a:p>
              <a:r>
                <a:rPr lang="en-GB" sz="1600" dirty="0" err="1" smtClean="0">
                  <a:solidFill>
                    <a:schemeClr val="bg1"/>
                  </a:solidFill>
                  <a:cs typeface="Arial" charset="0"/>
                </a:rPr>
                <a:t>Posaconazole</a:t>
              </a:r>
              <a:endParaRPr lang="en-GB" sz="1600" dirty="0" smtClean="0">
                <a:solidFill>
                  <a:schemeClr val="bg1"/>
                </a:solidFill>
                <a:cs typeface="Arial" charset="0"/>
              </a:endParaRPr>
            </a:p>
            <a:p>
              <a:r>
                <a:rPr lang="en-GB" sz="1600" dirty="0" err="1" smtClean="0">
                  <a:solidFill>
                    <a:schemeClr val="bg1"/>
                  </a:solidFill>
                  <a:cs typeface="Arial" charset="0"/>
                </a:rPr>
                <a:t>Isavuconazole</a:t>
              </a:r>
              <a:endParaRPr lang="en-GB" sz="1600" dirty="0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74769" name="Rectangle 48"/>
          <p:cNvSpPr>
            <a:spLocks noChangeArrowheads="1"/>
          </p:cNvSpPr>
          <p:nvPr/>
        </p:nvSpPr>
        <p:spPr bwMode="auto">
          <a:xfrm>
            <a:off x="3331634" y="6183819"/>
            <a:ext cx="20781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fr-FR" sz="3200" dirty="0" err="1" smtClean="0">
                <a:solidFill>
                  <a:srgbClr val="FFFFFF"/>
                </a:solidFill>
                <a:cs typeface="Arial" charset="0"/>
              </a:rPr>
              <a:t>Tế</a:t>
            </a:r>
            <a:r>
              <a:rPr lang="fr-FR" sz="32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fr-FR" sz="3200" dirty="0" err="1" smtClean="0">
                <a:solidFill>
                  <a:srgbClr val="FFFFFF"/>
                </a:solidFill>
                <a:cs typeface="Arial" charset="0"/>
              </a:rPr>
              <a:t>bào</a:t>
            </a:r>
            <a:r>
              <a:rPr lang="fr-FR" sz="32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fr-FR" sz="3200" dirty="0" err="1" smtClean="0">
                <a:solidFill>
                  <a:srgbClr val="FFFFFF"/>
                </a:solidFill>
                <a:cs typeface="Arial" charset="0"/>
              </a:rPr>
              <a:t>đích</a:t>
            </a:r>
            <a:endParaRPr lang="fr-FR" sz="3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4770" name="Text Box 54"/>
          <p:cNvSpPr txBox="1">
            <a:spLocks noChangeArrowheads="1"/>
          </p:cNvSpPr>
          <p:nvPr/>
        </p:nvSpPr>
        <p:spPr bwMode="auto">
          <a:xfrm>
            <a:off x="1696156" y="5223135"/>
            <a:ext cx="1088682" cy="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54000" tIns="36000" rIns="54000" bIns="36000" anchor="ctr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dirty="0" err="1" smtClean="0">
                <a:solidFill>
                  <a:srgbClr val="FFFFFF"/>
                </a:solidFill>
                <a:cs typeface="Arial" charset="0"/>
              </a:rPr>
              <a:t>Vách</a:t>
            </a:r>
            <a:r>
              <a:rPr lang="fr-FR" sz="2000" dirty="0" smtClean="0">
                <a:solidFill>
                  <a:srgbClr val="FFFFFF"/>
                </a:solidFill>
                <a:cs typeface="Arial" charset="0"/>
              </a:rPr>
              <a:t> TB</a:t>
            </a:r>
            <a:endParaRPr lang="en-GB" sz="2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4771" name="Text Box 29"/>
          <p:cNvSpPr txBox="1">
            <a:spLocks noChangeArrowheads="1"/>
          </p:cNvSpPr>
          <p:nvPr/>
        </p:nvSpPr>
        <p:spPr bwMode="auto">
          <a:xfrm>
            <a:off x="270933" y="2010135"/>
            <a:ext cx="1288865" cy="6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54000" tIns="36000" rIns="54000" bIns="36000" anchor="ctr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 dirty="0" err="1" smtClean="0">
                <a:solidFill>
                  <a:srgbClr val="FFFFFF"/>
                </a:solidFill>
                <a:cs typeface="Arial" charset="0"/>
              </a:rPr>
              <a:t>Tổng</a:t>
            </a:r>
            <a:r>
              <a:rPr lang="en-GB" sz="20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cs typeface="Arial" charset="0"/>
              </a:rPr>
              <a:t>hợp</a:t>
            </a:r>
            <a:r>
              <a:rPr lang="en-GB" sz="2000" dirty="0" smtClean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 eaLnBrk="1" hangingPunct="1"/>
            <a:r>
              <a:rPr lang="en-GB" sz="2000" dirty="0" err="1" smtClean="0">
                <a:solidFill>
                  <a:srgbClr val="FFFFFF"/>
                </a:solidFill>
                <a:cs typeface="Arial" charset="0"/>
              </a:rPr>
              <a:t>Ergosterol</a:t>
            </a:r>
            <a:endParaRPr lang="en-GB" sz="2000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74772" name="Group 68"/>
          <p:cNvGrpSpPr>
            <a:grpSpLocks/>
          </p:cNvGrpSpPr>
          <p:nvPr/>
        </p:nvGrpSpPr>
        <p:grpSpPr bwMode="auto">
          <a:xfrm>
            <a:off x="5425723" y="1698626"/>
            <a:ext cx="3759200" cy="1482725"/>
            <a:chOff x="3719" y="902"/>
            <a:chExt cx="2664" cy="934"/>
          </a:xfrm>
        </p:grpSpPr>
        <p:sp>
          <p:nvSpPr>
            <p:cNvPr id="74778" name="Rectangle 51"/>
            <p:cNvSpPr>
              <a:spLocks noChangeArrowheads="1"/>
            </p:cNvSpPr>
            <p:nvPr/>
          </p:nvSpPr>
          <p:spPr bwMode="auto">
            <a:xfrm>
              <a:off x="4760" y="1589"/>
              <a:ext cx="1118" cy="247"/>
            </a:xfrm>
            <a:prstGeom prst="rect">
              <a:avLst/>
            </a:prstGeom>
            <a:solidFill>
              <a:srgbClr val="FFFF1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10"/>
              </a:extrusionClr>
            </a:sp3d>
          </p:spPr>
          <p:txBody>
            <a:bodyPr wrap="none" lIns="72000" tIns="72000" rIns="72000" bIns="72000" anchor="ctr">
              <a:spAutoFit/>
              <a:flatTx/>
            </a:bodyPr>
            <a:lstStyle/>
            <a:p>
              <a:r>
                <a:rPr lang="en-GB" sz="1600">
                  <a:solidFill>
                    <a:srgbClr val="B1060C"/>
                  </a:solidFill>
                  <a:cs typeface="Arial" charset="0"/>
                </a:rPr>
                <a:t>Lipid formulation</a:t>
              </a:r>
            </a:p>
          </p:txBody>
        </p:sp>
        <p:grpSp>
          <p:nvGrpSpPr>
            <p:cNvPr id="74779" name="Group 67"/>
            <p:cNvGrpSpPr>
              <a:grpSpLocks/>
            </p:cNvGrpSpPr>
            <p:nvPr/>
          </p:nvGrpSpPr>
          <p:grpSpPr bwMode="auto">
            <a:xfrm>
              <a:off x="3719" y="902"/>
              <a:ext cx="2664" cy="621"/>
              <a:chOff x="3719" y="902"/>
              <a:chExt cx="2664" cy="621"/>
            </a:xfrm>
          </p:grpSpPr>
          <p:sp>
            <p:nvSpPr>
              <p:cNvPr id="74780" name="Freeform 32"/>
              <p:cNvSpPr>
                <a:spLocks/>
              </p:cNvSpPr>
              <p:nvPr/>
            </p:nvSpPr>
            <p:spPr bwMode="auto">
              <a:xfrm>
                <a:off x="3719" y="902"/>
                <a:ext cx="2664" cy="621"/>
              </a:xfrm>
              <a:custGeom>
                <a:avLst/>
                <a:gdLst>
                  <a:gd name="T0" fmla="*/ 2484 w 2664"/>
                  <a:gd name="T1" fmla="*/ 18 h 621"/>
                  <a:gd name="T2" fmla="*/ 1728 w 2664"/>
                  <a:gd name="T3" fmla="*/ 252 h 621"/>
                  <a:gd name="T4" fmla="*/ 1062 w 2664"/>
                  <a:gd name="T5" fmla="*/ 162 h 621"/>
                  <a:gd name="T6" fmla="*/ 486 w 2664"/>
                  <a:gd name="T7" fmla="*/ 261 h 621"/>
                  <a:gd name="T8" fmla="*/ 216 w 2664"/>
                  <a:gd name="T9" fmla="*/ 63 h 621"/>
                  <a:gd name="T10" fmla="*/ 279 w 2664"/>
                  <a:gd name="T11" fmla="*/ 0 h 621"/>
                  <a:gd name="T12" fmla="*/ 0 w 2664"/>
                  <a:gd name="T13" fmla="*/ 0 h 621"/>
                  <a:gd name="T14" fmla="*/ 63 w 2664"/>
                  <a:gd name="T15" fmla="*/ 198 h 621"/>
                  <a:gd name="T16" fmla="*/ 135 w 2664"/>
                  <a:gd name="T17" fmla="*/ 153 h 621"/>
                  <a:gd name="T18" fmla="*/ 540 w 2664"/>
                  <a:gd name="T19" fmla="*/ 585 h 621"/>
                  <a:gd name="T20" fmla="*/ 1062 w 2664"/>
                  <a:gd name="T21" fmla="*/ 495 h 621"/>
                  <a:gd name="T22" fmla="*/ 1728 w 2664"/>
                  <a:gd name="T23" fmla="*/ 621 h 621"/>
                  <a:gd name="T24" fmla="*/ 2664 w 2664"/>
                  <a:gd name="T25" fmla="*/ 360 h 621"/>
                  <a:gd name="T26" fmla="*/ 2484 w 2664"/>
                  <a:gd name="T27" fmla="*/ 18 h 6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64"/>
                  <a:gd name="T43" fmla="*/ 0 h 621"/>
                  <a:gd name="T44" fmla="*/ 2664 w 2664"/>
                  <a:gd name="T45" fmla="*/ 621 h 6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64" h="621">
                    <a:moveTo>
                      <a:pt x="2484" y="18"/>
                    </a:moveTo>
                    <a:lnTo>
                      <a:pt x="1728" y="252"/>
                    </a:lnTo>
                    <a:lnTo>
                      <a:pt x="1062" y="162"/>
                    </a:lnTo>
                    <a:lnTo>
                      <a:pt x="486" y="261"/>
                    </a:lnTo>
                    <a:lnTo>
                      <a:pt x="216" y="63"/>
                    </a:lnTo>
                    <a:lnTo>
                      <a:pt x="279" y="0"/>
                    </a:lnTo>
                    <a:lnTo>
                      <a:pt x="0" y="0"/>
                    </a:lnTo>
                    <a:lnTo>
                      <a:pt x="63" y="198"/>
                    </a:lnTo>
                    <a:lnTo>
                      <a:pt x="135" y="153"/>
                    </a:lnTo>
                    <a:lnTo>
                      <a:pt x="540" y="585"/>
                    </a:lnTo>
                    <a:lnTo>
                      <a:pt x="1062" y="495"/>
                    </a:lnTo>
                    <a:lnTo>
                      <a:pt x="1728" y="621"/>
                    </a:lnTo>
                    <a:lnTo>
                      <a:pt x="2664" y="360"/>
                    </a:lnTo>
                    <a:lnTo>
                      <a:pt x="2484" y="18"/>
                    </a:lnTo>
                    <a:close/>
                  </a:path>
                </a:pathLst>
              </a:custGeom>
              <a:solidFill>
                <a:srgbClr val="FFF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74781" name="Text Box 33"/>
              <p:cNvSpPr txBox="1">
                <a:spLocks noChangeArrowheads="1"/>
              </p:cNvSpPr>
              <p:nvPr/>
            </p:nvSpPr>
            <p:spPr bwMode="auto">
              <a:xfrm>
                <a:off x="4409" y="1085"/>
                <a:ext cx="1742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defTabSz="7620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7620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7620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7620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7620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GB" sz="2600" dirty="0" err="1">
                    <a:cs typeface="Arial" charset="0"/>
                  </a:rPr>
                  <a:t>Amphotericin</a:t>
                </a:r>
                <a:r>
                  <a:rPr lang="en-GB" sz="2600" dirty="0">
                    <a:cs typeface="Arial" charset="0"/>
                  </a:rPr>
                  <a:t> B</a:t>
                </a:r>
              </a:p>
            </p:txBody>
          </p:sp>
        </p:grpSp>
      </p:grpSp>
      <p:sp>
        <p:nvSpPr>
          <p:cNvPr id="74773" name="Text Box 69"/>
          <p:cNvSpPr txBox="1">
            <a:spLocks noChangeArrowheads="1"/>
          </p:cNvSpPr>
          <p:nvPr/>
        </p:nvSpPr>
        <p:spPr bwMode="auto">
          <a:xfrm>
            <a:off x="5705123" y="458788"/>
            <a:ext cx="249343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54000" tIns="36000" rIns="54000" bIns="36000" anchor="ctr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 dirty="0" err="1" smtClean="0">
                <a:solidFill>
                  <a:srgbClr val="FFFFFF"/>
                </a:solidFill>
                <a:cs typeface="Arial" charset="0"/>
              </a:rPr>
              <a:t>Màng</a:t>
            </a:r>
            <a:r>
              <a:rPr lang="en-GB" sz="2000" dirty="0" smtClean="0">
                <a:solidFill>
                  <a:srgbClr val="FFFFFF"/>
                </a:solidFill>
                <a:cs typeface="Arial" charset="0"/>
              </a:rPr>
              <a:t> TB</a:t>
            </a:r>
            <a:endParaRPr lang="en-GB" sz="2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4774" name="Line 70"/>
          <p:cNvSpPr>
            <a:spLocks noChangeShapeType="1"/>
          </p:cNvSpPr>
          <p:nvPr/>
        </p:nvSpPr>
        <p:spPr bwMode="auto">
          <a:xfrm flipH="1">
            <a:off x="4783667" y="776288"/>
            <a:ext cx="949678" cy="735012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775" name="Line 71"/>
          <p:cNvSpPr>
            <a:spLocks noChangeShapeType="1"/>
          </p:cNvSpPr>
          <p:nvPr/>
        </p:nvSpPr>
        <p:spPr bwMode="auto">
          <a:xfrm>
            <a:off x="1566333" y="2351089"/>
            <a:ext cx="1416756" cy="25082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776" name="Line 72"/>
          <p:cNvSpPr>
            <a:spLocks noChangeShapeType="1"/>
          </p:cNvSpPr>
          <p:nvPr/>
        </p:nvSpPr>
        <p:spPr bwMode="auto">
          <a:xfrm flipV="1">
            <a:off x="2284590" y="4757739"/>
            <a:ext cx="564444" cy="617537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777" name="Line 73"/>
          <p:cNvSpPr>
            <a:spLocks noChangeShapeType="1"/>
          </p:cNvSpPr>
          <p:nvPr/>
        </p:nvSpPr>
        <p:spPr bwMode="auto">
          <a:xfrm flipH="1" flipV="1">
            <a:off x="5698067" y="4395788"/>
            <a:ext cx="1845733" cy="303212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78342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340" name="Group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6207908"/>
              </p:ext>
            </p:extLst>
          </p:nvPr>
        </p:nvGraphicFramePr>
        <p:xfrm>
          <a:off x="229900" y="2844800"/>
          <a:ext cx="7542911" cy="3108324"/>
        </p:xfrm>
        <a:graphic>
          <a:graphicData uri="http://schemas.openxmlformats.org/drawingml/2006/table">
            <a:tbl>
              <a:tblPr/>
              <a:tblGrid>
                <a:gridCol w="2212413"/>
                <a:gridCol w="892417"/>
                <a:gridCol w="986240"/>
                <a:gridCol w="1168878"/>
                <a:gridCol w="1150614"/>
                <a:gridCol w="1132349"/>
              </a:tblGrid>
              <a:tr h="777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AmphotericinB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E3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E3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E3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E3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200"/>
                    </a:solidFill>
                  </a:tcPr>
                </a:tc>
              </a:tr>
              <a:tr h="777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Fluconazole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E3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47.9%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100%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1A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E3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200"/>
                    </a:solidFill>
                  </a:tcPr>
                </a:tc>
              </a:tr>
              <a:tr h="777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Voriconazole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E3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E3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200"/>
                    </a:solidFill>
                  </a:tcPr>
                </a:tc>
              </a:tr>
              <a:tr h="777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Echinocandins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E3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E3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E3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B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81280" marR="81280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200"/>
                    </a:solidFill>
                  </a:tcPr>
                </a:tc>
              </a:tr>
            </a:tbl>
          </a:graphicData>
        </a:graphic>
      </p:graphicFrame>
      <p:sp>
        <p:nvSpPr>
          <p:cNvPr id="49190" name="Text Box 112"/>
          <p:cNvSpPr txBox="1">
            <a:spLocks noChangeArrowheads="1"/>
          </p:cNvSpPr>
          <p:nvPr/>
        </p:nvSpPr>
        <p:spPr bwMode="auto">
          <a:xfrm rot="-5400000">
            <a:off x="3926626" y="-660132"/>
            <a:ext cx="1688762" cy="509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370000"/>
              </a:lnSpc>
            </a:pPr>
            <a:r>
              <a:rPr lang="fr-FR" sz="1800" i="1" dirty="0">
                <a:solidFill>
                  <a:srgbClr val="FFFF00"/>
                </a:solidFill>
              </a:rPr>
              <a:t>C </a:t>
            </a:r>
            <a:r>
              <a:rPr lang="fr-FR" sz="1800" i="1" dirty="0" err="1">
                <a:solidFill>
                  <a:srgbClr val="FFFF00"/>
                </a:solidFill>
              </a:rPr>
              <a:t>albicans</a:t>
            </a:r>
            <a:endParaRPr lang="fr-FR" sz="1800" i="1" dirty="0">
              <a:solidFill>
                <a:srgbClr val="FFFF00"/>
              </a:solidFill>
            </a:endParaRPr>
          </a:p>
          <a:p>
            <a:pPr>
              <a:lnSpc>
                <a:spcPct val="370000"/>
              </a:lnSpc>
            </a:pPr>
            <a:r>
              <a:rPr lang="fr-FR" sz="1800" i="1" dirty="0">
                <a:solidFill>
                  <a:srgbClr val="FFFF00"/>
                </a:solidFill>
              </a:rPr>
              <a:t>C </a:t>
            </a:r>
            <a:r>
              <a:rPr lang="fr-FR" sz="1800" i="1" dirty="0" err="1">
                <a:solidFill>
                  <a:srgbClr val="FFFF00"/>
                </a:solidFill>
              </a:rPr>
              <a:t>glabrata</a:t>
            </a:r>
            <a:endParaRPr lang="fr-FR" sz="1800" i="1" dirty="0">
              <a:solidFill>
                <a:srgbClr val="FFFF00"/>
              </a:solidFill>
            </a:endParaRPr>
          </a:p>
          <a:p>
            <a:pPr>
              <a:lnSpc>
                <a:spcPct val="370000"/>
              </a:lnSpc>
            </a:pPr>
            <a:r>
              <a:rPr lang="fr-FR" sz="1800" i="1" dirty="0">
                <a:solidFill>
                  <a:srgbClr val="FFFF00"/>
                </a:solidFill>
              </a:rPr>
              <a:t>C </a:t>
            </a:r>
            <a:r>
              <a:rPr lang="fr-FR" sz="1800" i="1" dirty="0" err="1">
                <a:solidFill>
                  <a:srgbClr val="FFFF00"/>
                </a:solidFill>
              </a:rPr>
              <a:t>krusei</a:t>
            </a:r>
            <a:endParaRPr lang="fr-FR" sz="1800" i="1" dirty="0">
              <a:solidFill>
                <a:srgbClr val="FFFF00"/>
              </a:solidFill>
            </a:endParaRPr>
          </a:p>
          <a:p>
            <a:pPr>
              <a:lnSpc>
                <a:spcPct val="370000"/>
              </a:lnSpc>
            </a:pPr>
            <a:r>
              <a:rPr lang="fr-FR" sz="1800" i="1" dirty="0">
                <a:solidFill>
                  <a:srgbClr val="FFFF00"/>
                </a:solidFill>
              </a:rPr>
              <a:t>C </a:t>
            </a:r>
            <a:r>
              <a:rPr lang="fr-FR" sz="1800" i="1" dirty="0" err="1">
                <a:solidFill>
                  <a:srgbClr val="FFFF00"/>
                </a:solidFill>
              </a:rPr>
              <a:t>parapsilosis</a:t>
            </a:r>
            <a:endParaRPr lang="fr-FR" sz="1800" i="1" dirty="0">
              <a:solidFill>
                <a:srgbClr val="FFFF00"/>
              </a:solidFill>
            </a:endParaRPr>
          </a:p>
          <a:p>
            <a:pPr>
              <a:lnSpc>
                <a:spcPct val="370000"/>
              </a:lnSpc>
            </a:pPr>
            <a:r>
              <a:rPr lang="fr-FR" sz="1800" i="1" dirty="0">
                <a:solidFill>
                  <a:srgbClr val="FFFF00"/>
                </a:solidFill>
              </a:rPr>
              <a:t>C </a:t>
            </a:r>
            <a:r>
              <a:rPr lang="fr-FR" sz="1800" i="1" dirty="0" err="1">
                <a:solidFill>
                  <a:srgbClr val="FFFF00"/>
                </a:solidFill>
              </a:rPr>
              <a:t>tropicalis</a:t>
            </a:r>
            <a:endParaRPr lang="fr-FR" sz="1800" i="1" dirty="0">
              <a:solidFill>
                <a:srgbClr val="FFFF00"/>
              </a:solidFill>
            </a:endParaRPr>
          </a:p>
        </p:txBody>
      </p:sp>
      <p:sp>
        <p:nvSpPr>
          <p:cNvPr id="5" name="Rectangle 341"/>
          <p:cNvSpPr txBox="1">
            <a:spLocks noChangeArrowheads="1"/>
          </p:cNvSpPr>
          <p:nvPr/>
        </p:nvSpPr>
        <p:spPr bwMode="auto">
          <a:xfrm>
            <a:off x="0" y="365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fr-FR" sz="4000" kern="0" dirty="0" err="1" smtClean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Phổ</a:t>
            </a:r>
            <a:r>
              <a:rPr lang="fr-FR" sz="4000" kern="0" dirty="0" smtClean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fr-FR" sz="4000" kern="0" dirty="0" err="1" smtClean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tác</a:t>
            </a:r>
            <a:r>
              <a:rPr lang="fr-FR" sz="4000" kern="0" dirty="0" smtClean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fr-FR" sz="4000" kern="0" dirty="0" err="1" smtClean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dụng</a:t>
            </a:r>
            <a:r>
              <a:rPr lang="fr-FR" sz="4000" kern="0" dirty="0" smtClean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fr-FR" sz="4000" kern="0" dirty="0" err="1" smtClean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của</a:t>
            </a:r>
            <a:r>
              <a:rPr lang="fr-FR" sz="4000" kern="0" dirty="0" smtClean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fr-FR" sz="4000" kern="0" dirty="0" err="1" smtClean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các</a:t>
            </a:r>
            <a:r>
              <a:rPr lang="fr-FR" sz="4000" kern="0" dirty="0" smtClean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fr-FR" sz="4000" kern="0" dirty="0" err="1" smtClean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thuốc</a:t>
            </a:r>
            <a:r>
              <a:rPr lang="fr-FR" sz="4000" kern="0" dirty="0" smtClean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fr-FR" sz="4000" kern="0" dirty="0" err="1" smtClean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kháng</a:t>
            </a:r>
            <a:r>
              <a:rPr lang="fr-FR" sz="4000" kern="0" dirty="0" smtClean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fr-FR" sz="4000" kern="0" dirty="0" err="1" smtClean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nấm</a:t>
            </a:r>
            <a:endParaRPr lang="fr-FR" sz="4000" kern="0" dirty="0">
              <a:solidFill>
                <a:schemeClr val="bg1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49192" name="Rectangle 5"/>
          <p:cNvSpPr>
            <a:spLocks noChangeArrowheads="1"/>
          </p:cNvSpPr>
          <p:nvPr/>
        </p:nvSpPr>
        <p:spPr bwMode="auto">
          <a:xfrm>
            <a:off x="4544040" y="6278564"/>
            <a:ext cx="43106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fr-FR" sz="1600" i="1">
                <a:solidFill>
                  <a:schemeClr val="bg1"/>
                </a:solidFill>
                <a:cs typeface="Arial" charset="0"/>
              </a:rPr>
              <a:t>Messer SA et al. J Clin Microbiol. 2006;44:1782–7</a:t>
            </a:r>
          </a:p>
        </p:txBody>
      </p:sp>
    </p:spTree>
    <p:extLst>
      <p:ext uri="{BB962C8B-B14F-4D97-AF65-F5344CB8AC3E}">
        <p14:creationId xmlns:p14="http://schemas.microsoft.com/office/powerpoint/2010/main" xmlns="" val="1193447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94905"/>
            <a:ext cx="822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400" dirty="0" err="1" smtClean="0">
                <a:solidFill>
                  <a:srgbClr val="FFFFFF"/>
                </a:solidFill>
                <a:latin typeface="Arial"/>
                <a:cs typeface="Arial"/>
              </a:rPr>
              <a:t>Tính</a:t>
            </a:r>
            <a:r>
              <a:rPr lang="en-US" sz="4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400" dirty="0" err="1" smtClean="0">
                <a:solidFill>
                  <a:srgbClr val="FFFFFF"/>
                </a:solidFill>
                <a:latin typeface="Arial"/>
                <a:cs typeface="Arial"/>
              </a:rPr>
              <a:t>biến</a:t>
            </a:r>
            <a:r>
              <a:rPr lang="en-US" sz="4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400" dirty="0" err="1" smtClean="0">
                <a:solidFill>
                  <a:srgbClr val="FFFFFF"/>
                </a:solidFill>
                <a:latin typeface="Arial"/>
                <a:cs typeface="Arial"/>
              </a:rPr>
              <a:t>thiên</a:t>
            </a:r>
            <a:r>
              <a:rPr lang="en-US" sz="4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400" dirty="0" err="1" smtClean="0">
                <a:solidFill>
                  <a:srgbClr val="FFFFFF"/>
                </a:solidFill>
                <a:latin typeface="Arial"/>
                <a:cs typeface="Arial"/>
              </a:rPr>
              <a:t>lâm</a:t>
            </a:r>
            <a:r>
              <a:rPr lang="en-US" sz="4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400" dirty="0" err="1" smtClean="0">
                <a:solidFill>
                  <a:srgbClr val="FFFFFF"/>
                </a:solidFill>
                <a:latin typeface="Arial"/>
                <a:cs typeface="Arial"/>
              </a:rPr>
              <a:t>sàng</a:t>
            </a:r>
            <a:endParaRPr lang="en-US" sz="4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277" y="3416300"/>
            <a:ext cx="11723" cy="127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277" y="3416300"/>
            <a:ext cx="11723" cy="127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4485"/>
            <a:ext cx="9144000" cy="510354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17989" y="6187585"/>
            <a:ext cx="3563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Nhiếm</a:t>
            </a:r>
            <a:r>
              <a:rPr lang="en-US" dirty="0" smtClean="0">
                <a:solidFill>
                  <a:srgbClr val="FFFFFF"/>
                </a:solidFill>
              </a:rPr>
              <a:t> Candida </a:t>
            </a:r>
            <a:r>
              <a:rPr lang="en-US" dirty="0" err="1" smtClean="0">
                <a:solidFill>
                  <a:srgbClr val="FFFFFF"/>
                </a:solidFill>
              </a:rPr>
              <a:t>huyết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trên</a:t>
            </a:r>
            <a:r>
              <a:rPr lang="en-US" dirty="0" smtClean="0">
                <a:solidFill>
                  <a:srgbClr val="FFFFFF"/>
                </a:solidFill>
              </a:rPr>
              <a:t> 3,648 BN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Path alliance registry 2004-8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768361" y="6388737"/>
            <a:ext cx="41763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i="1" smtClean="0">
                <a:solidFill>
                  <a:srgbClr val="FFFFFF"/>
                </a:solidFill>
              </a:rPr>
              <a:t>Pfaller M et al. Diagn Microbiol Infect Dis 2012;74:323-31</a:t>
            </a:r>
            <a:endParaRPr lang="en-US" sz="1200" i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24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fr-FR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Lựa</a:t>
            </a:r>
            <a:r>
              <a:rPr lang="fr-FR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fr-FR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chọn</a:t>
            </a:r>
            <a:r>
              <a:rPr lang="fr-FR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fr-FR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thuốc</a:t>
            </a:r>
            <a:r>
              <a:rPr lang="fr-FR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fr-FR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kháng</a:t>
            </a:r>
            <a:r>
              <a:rPr lang="fr-FR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fr-FR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nấm</a:t>
            </a:r>
            <a:endParaRPr lang="fr-FR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509841"/>
              </p:ext>
            </p:extLst>
          </p:nvPr>
        </p:nvGraphicFramePr>
        <p:xfrm>
          <a:off x="217312" y="1320800"/>
          <a:ext cx="8700910" cy="4754582"/>
        </p:xfrm>
        <a:graphic>
          <a:graphicData uri="http://schemas.openxmlformats.org/drawingml/2006/table">
            <a:tbl>
              <a:tblPr/>
              <a:tblGrid>
                <a:gridCol w="1814689"/>
                <a:gridCol w="1174044"/>
                <a:gridCol w="1219200"/>
                <a:gridCol w="1083733"/>
                <a:gridCol w="1072444"/>
                <a:gridCol w="1095022"/>
                <a:gridCol w="1241778"/>
              </a:tblGrid>
              <a:tr h="45716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AMB-d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LF-AMB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FCZ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VRZ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PCZ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Candins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45716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Phổ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tác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dụng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Rộng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Rộng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±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Rộng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Rộng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Rộng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716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Độc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tính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thận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+++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++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2291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Chỉ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định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trong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suy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thận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+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±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+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F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+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FED"/>
                    </a:solidFill>
                  </a:tcPr>
                </a:tc>
              </a:tr>
              <a:tr h="82291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Chỉ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định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trong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suy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gan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+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+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+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AND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716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IV/Oral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IV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IV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IV/O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IV/O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IV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2291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Dung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nạp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±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Tương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tác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Tương tác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Tương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tác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+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716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Chi </a:t>
                      </a:r>
                      <a:r>
                        <a:rPr kumimoji="0" lang="fr-F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phí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Thấp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+++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Thấp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++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++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+++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44552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2"/>
          <p:cNvSpPr txBox="1">
            <a:spLocks noChangeArrowheads="1"/>
          </p:cNvSpPr>
          <p:nvPr/>
        </p:nvSpPr>
        <p:spPr bwMode="auto">
          <a:xfrm>
            <a:off x="203201" y="38100"/>
            <a:ext cx="47163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3200" dirty="0" err="1" smtClean="0">
                <a:solidFill>
                  <a:srgbClr val="FFFFFF"/>
                </a:solidFill>
              </a:rPr>
              <a:t>Điều</a:t>
            </a:r>
            <a:r>
              <a:rPr lang="fr-FR" sz="3200" dirty="0" smtClean="0">
                <a:solidFill>
                  <a:srgbClr val="FFFFFF"/>
                </a:solidFill>
              </a:rPr>
              <a:t> </a:t>
            </a:r>
            <a:r>
              <a:rPr lang="fr-FR" sz="3200" dirty="0" err="1" smtClean="0">
                <a:solidFill>
                  <a:srgbClr val="FFFFFF"/>
                </a:solidFill>
              </a:rPr>
              <a:t>trị</a:t>
            </a:r>
            <a:r>
              <a:rPr lang="fr-FR" sz="3200" dirty="0" smtClean="0">
                <a:solidFill>
                  <a:srgbClr val="FFFFFF"/>
                </a:solidFill>
              </a:rPr>
              <a:t> </a:t>
            </a:r>
            <a:r>
              <a:rPr lang="fr-FR" sz="3200" dirty="0" err="1" smtClean="0">
                <a:solidFill>
                  <a:srgbClr val="FFFFFF"/>
                </a:solidFill>
              </a:rPr>
              <a:t>theo</a:t>
            </a:r>
            <a:r>
              <a:rPr lang="fr-FR" sz="3200" dirty="0" smtClean="0">
                <a:solidFill>
                  <a:srgbClr val="FFFFFF"/>
                </a:solidFill>
              </a:rPr>
              <a:t> </a:t>
            </a:r>
            <a:r>
              <a:rPr lang="fr-FR" sz="3200" dirty="0" err="1" smtClean="0">
                <a:solidFill>
                  <a:srgbClr val="FFFFFF"/>
                </a:solidFill>
              </a:rPr>
              <a:t>kinh</a:t>
            </a:r>
            <a:r>
              <a:rPr lang="fr-FR" sz="3200" dirty="0" smtClean="0">
                <a:solidFill>
                  <a:srgbClr val="FFFFFF"/>
                </a:solidFill>
              </a:rPr>
              <a:t> </a:t>
            </a:r>
            <a:r>
              <a:rPr lang="fr-FR" sz="3200" dirty="0" err="1" smtClean="0">
                <a:solidFill>
                  <a:srgbClr val="FFFFFF"/>
                </a:solidFill>
              </a:rPr>
              <a:t>nghiệm</a:t>
            </a:r>
            <a:endParaRPr lang="fr-FR" sz="3200" dirty="0">
              <a:solidFill>
                <a:srgbClr val="FFFFFF"/>
              </a:solidFill>
            </a:endParaRPr>
          </a:p>
        </p:txBody>
      </p:sp>
      <p:grpSp>
        <p:nvGrpSpPr>
          <p:cNvPr id="2" name="Grouper 10"/>
          <p:cNvGrpSpPr>
            <a:grpSpLocks/>
          </p:cNvGrpSpPr>
          <p:nvPr/>
        </p:nvGrpSpPr>
        <p:grpSpPr bwMode="auto">
          <a:xfrm>
            <a:off x="4876800" y="1309688"/>
            <a:ext cx="4176889" cy="3731347"/>
            <a:chOff x="5486400" y="1309688"/>
            <a:chExt cx="4699000" cy="3732243"/>
          </a:xfrm>
        </p:grpSpPr>
        <p:sp>
          <p:nvSpPr>
            <p:cNvPr id="53260" name="Text Box 30"/>
            <p:cNvSpPr txBox="1">
              <a:spLocks noChangeArrowheads="1"/>
            </p:cNvSpPr>
            <p:nvPr/>
          </p:nvSpPr>
          <p:spPr bwMode="auto">
            <a:xfrm>
              <a:off x="6231933" y="4333875"/>
              <a:ext cx="3953467" cy="7080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fr-FR" sz="2000" dirty="0" err="1">
                  <a:solidFill>
                    <a:srgbClr val="FF0303"/>
                  </a:solidFill>
                </a:rPr>
                <a:t>Fluconazole</a:t>
              </a:r>
              <a:r>
                <a:rPr lang="fr-FR" sz="2000" dirty="0">
                  <a:solidFill>
                    <a:srgbClr val="FF0303"/>
                  </a:solidFill>
                </a:rPr>
                <a:t> </a:t>
              </a:r>
            </a:p>
            <a:p>
              <a:pPr algn="ctr"/>
              <a:r>
                <a:rPr lang="fr-FR" sz="2000" dirty="0">
                  <a:solidFill>
                    <a:srgbClr val="FF0303"/>
                  </a:solidFill>
                </a:rPr>
                <a:t>800 mg </a:t>
              </a:r>
              <a:r>
                <a:rPr lang="fr-FR" sz="2000" dirty="0" err="1" smtClean="0">
                  <a:solidFill>
                    <a:srgbClr val="FF0303"/>
                  </a:solidFill>
                </a:rPr>
                <a:t>rồi</a:t>
              </a:r>
              <a:r>
                <a:rPr lang="fr-FR" sz="2000" dirty="0" smtClean="0">
                  <a:solidFill>
                    <a:srgbClr val="FF0303"/>
                  </a:solidFill>
                </a:rPr>
                <a:t> </a:t>
              </a:r>
              <a:r>
                <a:rPr lang="fr-FR" sz="2000" dirty="0">
                  <a:solidFill>
                    <a:srgbClr val="FF0303"/>
                  </a:solidFill>
                </a:rPr>
                <a:t>400 mg </a:t>
              </a:r>
              <a:r>
                <a:rPr lang="fr-FR" sz="2000" dirty="0" err="1" smtClean="0">
                  <a:solidFill>
                    <a:srgbClr val="FF0303"/>
                  </a:solidFill>
                </a:rPr>
                <a:t>ngày</a:t>
              </a:r>
              <a:endParaRPr lang="fr-FR" sz="2000" dirty="0">
                <a:solidFill>
                  <a:srgbClr val="FF0303"/>
                </a:solidFill>
              </a:endParaRPr>
            </a:p>
          </p:txBody>
        </p:sp>
        <p:sp>
          <p:nvSpPr>
            <p:cNvPr id="53261" name="Line 19"/>
            <p:cNvSpPr>
              <a:spLocks noChangeShapeType="1"/>
            </p:cNvSpPr>
            <p:nvPr/>
          </p:nvSpPr>
          <p:spPr bwMode="auto">
            <a:xfrm flipH="1" flipV="1">
              <a:off x="5486400" y="1309688"/>
              <a:ext cx="2743200" cy="297338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3255" name="Text Box 41"/>
          <p:cNvSpPr txBox="1">
            <a:spLocks noChangeArrowheads="1"/>
          </p:cNvSpPr>
          <p:nvPr/>
        </p:nvSpPr>
        <p:spPr bwMode="auto">
          <a:xfrm>
            <a:off x="504968" y="2347993"/>
            <a:ext cx="3838432" cy="707886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sz="2000" dirty="0" err="1" smtClean="0">
                <a:solidFill>
                  <a:srgbClr val="FFFF00"/>
                </a:solidFill>
              </a:rPr>
              <a:t>Tình</a:t>
            </a:r>
            <a:r>
              <a:rPr lang="fr-FR" sz="2000" dirty="0" smtClean="0">
                <a:solidFill>
                  <a:srgbClr val="FFFF00"/>
                </a:solidFill>
              </a:rPr>
              <a:t> </a:t>
            </a:r>
            <a:r>
              <a:rPr lang="fr-FR" sz="2000" dirty="0" err="1" smtClean="0">
                <a:solidFill>
                  <a:srgbClr val="FFFF00"/>
                </a:solidFill>
              </a:rPr>
              <a:t>trạng</a:t>
            </a:r>
            <a:r>
              <a:rPr lang="fr-FR" sz="2000" dirty="0" smtClean="0">
                <a:solidFill>
                  <a:srgbClr val="FFFF00"/>
                </a:solidFill>
              </a:rPr>
              <a:t> </a:t>
            </a:r>
            <a:r>
              <a:rPr lang="fr-FR" sz="2000" dirty="0" err="1" smtClean="0">
                <a:solidFill>
                  <a:srgbClr val="FFFF00"/>
                </a:solidFill>
              </a:rPr>
              <a:t>trung</a:t>
            </a:r>
            <a:r>
              <a:rPr lang="fr-FR" sz="2000" dirty="0" smtClean="0">
                <a:solidFill>
                  <a:srgbClr val="FFFF00"/>
                </a:solidFill>
              </a:rPr>
              <a:t> </a:t>
            </a:r>
            <a:r>
              <a:rPr lang="fr-FR" sz="2000" err="1" smtClean="0">
                <a:solidFill>
                  <a:srgbClr val="FFFF00"/>
                </a:solidFill>
              </a:rPr>
              <a:t>bình</a:t>
            </a:r>
            <a:r>
              <a:rPr lang="fr-FR" sz="2000" smtClean="0">
                <a:solidFill>
                  <a:srgbClr val="FFFF00"/>
                </a:solidFill>
              </a:rPr>
              <a:t> đến nặng</a:t>
            </a:r>
            <a:endParaRPr lang="fr-FR" sz="2000" dirty="0">
              <a:solidFill>
                <a:srgbClr val="FFFF00"/>
              </a:solidFill>
            </a:endParaRPr>
          </a:p>
          <a:p>
            <a:pPr algn="ctr"/>
            <a:r>
              <a:rPr lang="fr-FR" sz="2000" smtClean="0">
                <a:solidFill>
                  <a:srgbClr val="FFFF00"/>
                </a:solidFill>
              </a:rPr>
              <a:t>Đang dùng thuốc nhóm azole 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53256" name="Text Box 60"/>
          <p:cNvSpPr txBox="1">
            <a:spLocks noChangeArrowheads="1"/>
          </p:cNvSpPr>
          <p:nvPr/>
        </p:nvSpPr>
        <p:spPr bwMode="auto">
          <a:xfrm>
            <a:off x="0" y="3774529"/>
            <a:ext cx="5254388" cy="1015663"/>
          </a:xfrm>
          <a:prstGeom prst="rect">
            <a:avLst/>
          </a:prstGeom>
          <a:solidFill>
            <a:srgbClr val="FFF90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2000" dirty="0" err="1" smtClean="0"/>
              <a:t>Caspofungin</a:t>
            </a:r>
            <a:r>
              <a:rPr lang="fr-FR" sz="2000" dirty="0" smtClean="0"/>
              <a:t> </a:t>
            </a:r>
            <a:r>
              <a:rPr lang="fr-FR" sz="2000" dirty="0"/>
              <a:t>(70 mg D1 </a:t>
            </a:r>
            <a:r>
              <a:rPr lang="fr-FR" sz="2000" dirty="0" err="1" smtClean="0"/>
              <a:t>sau</a:t>
            </a:r>
            <a:r>
              <a:rPr lang="fr-FR" sz="2000" dirty="0" smtClean="0"/>
              <a:t> </a:t>
            </a:r>
            <a:r>
              <a:rPr lang="fr-FR" sz="2000" dirty="0" err="1" smtClean="0"/>
              <a:t>đó</a:t>
            </a:r>
            <a:r>
              <a:rPr lang="fr-FR" sz="2000" dirty="0" smtClean="0"/>
              <a:t> </a:t>
            </a:r>
            <a:r>
              <a:rPr lang="fr-FR" sz="2000" dirty="0"/>
              <a:t>50 </a:t>
            </a:r>
            <a:r>
              <a:rPr lang="fr-FR" sz="2000" dirty="0" smtClean="0"/>
              <a:t>mg/</a:t>
            </a:r>
            <a:r>
              <a:rPr lang="fr-FR" sz="2000" dirty="0" err="1" smtClean="0"/>
              <a:t>ngày</a:t>
            </a:r>
            <a:r>
              <a:rPr lang="fr-FR" sz="2000" dirty="0" smtClean="0"/>
              <a:t>)</a:t>
            </a:r>
            <a:endParaRPr lang="fr-FR" sz="2000" dirty="0"/>
          </a:p>
          <a:p>
            <a:r>
              <a:rPr lang="fr-FR" sz="2000" dirty="0" err="1" smtClean="0"/>
              <a:t>Micafungin</a:t>
            </a:r>
            <a:r>
              <a:rPr lang="fr-FR" sz="2000" dirty="0" smtClean="0"/>
              <a:t> </a:t>
            </a:r>
            <a:r>
              <a:rPr lang="fr-FR" sz="2000" dirty="0"/>
              <a:t>(100 mg </a:t>
            </a:r>
            <a:r>
              <a:rPr lang="fr-FR" sz="2000" dirty="0" err="1" smtClean="0"/>
              <a:t>ngày</a:t>
            </a:r>
            <a:r>
              <a:rPr lang="fr-FR" sz="2000" dirty="0" smtClean="0"/>
              <a:t>)</a:t>
            </a:r>
            <a:endParaRPr lang="fr-FR" sz="2000" dirty="0"/>
          </a:p>
          <a:p>
            <a:r>
              <a:rPr lang="fr-FR" sz="2000" dirty="0" err="1" smtClean="0"/>
              <a:t>Anidulafungin</a:t>
            </a:r>
            <a:r>
              <a:rPr lang="fr-FR" sz="2000" dirty="0" smtClean="0"/>
              <a:t> </a:t>
            </a:r>
            <a:r>
              <a:rPr lang="fr-FR" sz="2000" dirty="0"/>
              <a:t>(200 mg D1 </a:t>
            </a:r>
            <a:r>
              <a:rPr lang="fr-FR" sz="2000" dirty="0" err="1" smtClean="0"/>
              <a:t>rồi</a:t>
            </a:r>
            <a:r>
              <a:rPr lang="fr-FR" sz="2000" dirty="0" smtClean="0"/>
              <a:t> </a:t>
            </a:r>
            <a:r>
              <a:rPr lang="fr-FR" sz="2000" dirty="0"/>
              <a:t>100 </a:t>
            </a:r>
            <a:r>
              <a:rPr lang="fr-FR" sz="2000" dirty="0" smtClean="0"/>
              <a:t>mg/</a:t>
            </a:r>
            <a:r>
              <a:rPr lang="fr-FR" sz="2000" dirty="0" err="1" smtClean="0"/>
              <a:t>ngày</a:t>
            </a:r>
            <a:r>
              <a:rPr lang="fr-FR" sz="2000" dirty="0" smtClean="0"/>
              <a:t>)</a:t>
            </a:r>
            <a:endParaRPr lang="fr-FR" sz="2000" dirty="0"/>
          </a:p>
        </p:txBody>
      </p:sp>
      <p:sp>
        <p:nvSpPr>
          <p:cNvPr id="53257" name="Line 19"/>
          <p:cNvSpPr>
            <a:spLocks noChangeShapeType="1"/>
          </p:cNvSpPr>
          <p:nvPr/>
        </p:nvSpPr>
        <p:spPr bwMode="auto">
          <a:xfrm flipH="1" flipV="1">
            <a:off x="2438399" y="3160618"/>
            <a:ext cx="11289" cy="533376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258" name="Line 19"/>
          <p:cNvSpPr>
            <a:spLocks noChangeShapeType="1"/>
          </p:cNvSpPr>
          <p:nvPr/>
        </p:nvSpPr>
        <p:spPr bwMode="auto">
          <a:xfrm flipV="1">
            <a:off x="2590799" y="1473037"/>
            <a:ext cx="2133600" cy="773077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259" name="Rectangle 30"/>
          <p:cNvSpPr>
            <a:spLocks noChangeArrowheads="1"/>
          </p:cNvSpPr>
          <p:nvPr/>
        </p:nvSpPr>
        <p:spPr bwMode="auto">
          <a:xfrm>
            <a:off x="169333" y="5560704"/>
            <a:ext cx="5576373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fr-FR" dirty="0" err="1" smtClean="0">
                <a:solidFill>
                  <a:schemeClr val="bg1"/>
                </a:solidFill>
              </a:rPr>
              <a:t>Amphotericin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B</a:t>
            </a:r>
            <a:r>
              <a:rPr lang="fr-FR" dirty="0" smtClean="0">
                <a:solidFill>
                  <a:schemeClr val="bg1"/>
                </a:solidFill>
              </a:rPr>
              <a:t> tan </a:t>
            </a:r>
            <a:r>
              <a:rPr lang="fr-FR" dirty="0" err="1" smtClean="0">
                <a:solidFill>
                  <a:schemeClr val="bg1"/>
                </a:solidFill>
              </a:rPr>
              <a:t>trong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mỡ</a:t>
            </a:r>
            <a:r>
              <a:rPr lang="fr-FR" dirty="0" smtClean="0">
                <a:solidFill>
                  <a:schemeClr val="bg1"/>
                </a:solidFill>
              </a:rPr>
              <a:t> (3-5 mg/kg/D) </a:t>
            </a:r>
            <a:r>
              <a:rPr lang="fr-FR" dirty="0" err="1" smtClean="0">
                <a:solidFill>
                  <a:schemeClr val="bg1"/>
                </a:solidFill>
              </a:rPr>
              <a:t>nếu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không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dung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nạp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hoặc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không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có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thuốc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hay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kháng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với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thuốc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khác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53252" name="Text Box 60"/>
          <p:cNvSpPr txBox="1">
            <a:spLocks noChangeArrowheads="1"/>
          </p:cNvSpPr>
          <p:nvPr/>
        </p:nvSpPr>
        <p:spPr bwMode="auto">
          <a:xfrm>
            <a:off x="2133601" y="990601"/>
            <a:ext cx="4914900" cy="4619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Nhiễm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nấm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3253" name="ZoneTexte 12"/>
          <p:cNvSpPr txBox="1">
            <a:spLocks noChangeArrowheads="1"/>
          </p:cNvSpPr>
          <p:nvPr/>
        </p:nvSpPr>
        <p:spPr bwMode="auto">
          <a:xfrm>
            <a:off x="5971822" y="1498601"/>
            <a:ext cx="312702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 dirty="0" err="1">
                <a:solidFill>
                  <a:srgbClr val="FFFF00"/>
                </a:solidFill>
              </a:rPr>
              <a:t>Risk</a:t>
            </a:r>
            <a:r>
              <a:rPr lang="fr-FR" sz="1400" dirty="0">
                <a:solidFill>
                  <a:srgbClr val="FFFF00"/>
                </a:solidFill>
              </a:rPr>
              <a:t> </a:t>
            </a:r>
            <a:r>
              <a:rPr lang="fr-FR" sz="1400" dirty="0" err="1">
                <a:solidFill>
                  <a:srgbClr val="FFFF00"/>
                </a:solidFill>
              </a:rPr>
              <a:t>factors</a:t>
            </a:r>
            <a:r>
              <a:rPr lang="fr-FR" sz="1400" dirty="0">
                <a:solidFill>
                  <a:srgbClr val="FFFF00"/>
                </a:solidFill>
              </a:rPr>
              <a:t> for invasive </a:t>
            </a:r>
            <a:r>
              <a:rPr lang="fr-FR" sz="1400" dirty="0" err="1">
                <a:solidFill>
                  <a:srgbClr val="FFFF00"/>
                </a:solidFill>
              </a:rPr>
              <a:t>candidiasis</a:t>
            </a:r>
            <a:endParaRPr lang="fr-FR" sz="1400" dirty="0">
              <a:solidFill>
                <a:srgbClr val="FFFF00"/>
              </a:solidFill>
            </a:endParaRPr>
          </a:p>
          <a:p>
            <a:r>
              <a:rPr lang="fr-FR" sz="1400" dirty="0">
                <a:solidFill>
                  <a:srgbClr val="FFFF00"/>
                </a:solidFill>
              </a:rPr>
              <a:t>No </a:t>
            </a:r>
            <a:r>
              <a:rPr lang="fr-FR" sz="1400" dirty="0" err="1">
                <a:solidFill>
                  <a:srgbClr val="FFFF00"/>
                </a:solidFill>
              </a:rPr>
              <a:t>other</a:t>
            </a:r>
            <a:r>
              <a:rPr lang="fr-FR" sz="1400" dirty="0">
                <a:solidFill>
                  <a:srgbClr val="FFFF00"/>
                </a:solidFill>
              </a:rPr>
              <a:t> </a:t>
            </a:r>
            <a:r>
              <a:rPr lang="fr-FR" sz="1400" dirty="0" err="1">
                <a:solidFill>
                  <a:srgbClr val="FFFF00"/>
                </a:solidFill>
              </a:rPr>
              <a:t>known</a:t>
            </a:r>
            <a:r>
              <a:rPr lang="fr-FR" sz="1400" dirty="0">
                <a:solidFill>
                  <a:srgbClr val="FFFF00"/>
                </a:solidFill>
              </a:rPr>
              <a:t> cause of </a:t>
            </a:r>
            <a:r>
              <a:rPr lang="fr-FR" sz="1400" dirty="0" err="1">
                <a:solidFill>
                  <a:srgbClr val="FFFF00"/>
                </a:solidFill>
              </a:rPr>
              <a:t>fever</a:t>
            </a:r>
            <a:endParaRPr lang="fr-FR" sz="1400" dirty="0">
              <a:solidFill>
                <a:srgbClr val="FFFF00"/>
              </a:solidFill>
            </a:endParaRPr>
          </a:p>
          <a:p>
            <a:r>
              <a:rPr lang="fr-FR" sz="1400" dirty="0" err="1">
                <a:solidFill>
                  <a:srgbClr val="FFFF00"/>
                </a:solidFill>
              </a:rPr>
              <a:t>Clinical</a:t>
            </a:r>
            <a:r>
              <a:rPr lang="fr-FR" sz="1400" dirty="0">
                <a:solidFill>
                  <a:srgbClr val="FFFF00"/>
                </a:solidFill>
              </a:rPr>
              <a:t> </a:t>
            </a:r>
            <a:r>
              <a:rPr lang="fr-FR" sz="1400" dirty="0" err="1">
                <a:solidFill>
                  <a:srgbClr val="FFFF00"/>
                </a:solidFill>
              </a:rPr>
              <a:t>assessment</a:t>
            </a:r>
            <a:endParaRPr lang="fr-FR" sz="1400" dirty="0">
              <a:solidFill>
                <a:srgbClr val="FFFF00"/>
              </a:solidFill>
            </a:endParaRPr>
          </a:p>
          <a:p>
            <a:r>
              <a:rPr lang="fr-FR" sz="1400" dirty="0" err="1">
                <a:solidFill>
                  <a:srgbClr val="FFFF00"/>
                </a:solidFill>
              </a:rPr>
              <a:t>Serologic</a:t>
            </a:r>
            <a:r>
              <a:rPr lang="fr-FR" sz="1400" dirty="0">
                <a:solidFill>
                  <a:srgbClr val="FFFF00"/>
                </a:solidFill>
              </a:rPr>
              <a:t> markers and/or culture data </a:t>
            </a:r>
            <a:r>
              <a:rPr lang="fr-FR" sz="1400" dirty="0" err="1">
                <a:solidFill>
                  <a:srgbClr val="FFFF00"/>
                </a:solidFill>
              </a:rPr>
              <a:t>from</a:t>
            </a:r>
            <a:r>
              <a:rPr lang="fr-FR" sz="1400" dirty="0">
                <a:solidFill>
                  <a:srgbClr val="FFFF00"/>
                </a:solidFill>
              </a:rPr>
              <a:t> non </a:t>
            </a:r>
            <a:r>
              <a:rPr lang="fr-FR" sz="1400" dirty="0" err="1">
                <a:solidFill>
                  <a:srgbClr val="FFFF00"/>
                </a:solidFill>
              </a:rPr>
              <a:t>sterile</a:t>
            </a:r>
            <a:r>
              <a:rPr lang="fr-FR" sz="1400" dirty="0">
                <a:solidFill>
                  <a:srgbClr val="FFFF00"/>
                </a:solidFill>
              </a:rPr>
              <a:t> sites</a:t>
            </a:r>
          </a:p>
        </p:txBody>
      </p:sp>
      <p:sp>
        <p:nvSpPr>
          <p:cNvPr id="15" name="ZoneTexte 3"/>
          <p:cNvSpPr txBox="1">
            <a:spLocks noChangeArrowheads="1"/>
          </p:cNvSpPr>
          <p:nvPr/>
        </p:nvSpPr>
        <p:spPr bwMode="auto">
          <a:xfrm>
            <a:off x="4309470" y="6303617"/>
            <a:ext cx="4645378" cy="27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i="1" dirty="0" err="1">
                <a:solidFill>
                  <a:srgbClr val="FFFFFF"/>
                </a:solidFill>
              </a:rPr>
              <a:t>Pappas</a:t>
            </a:r>
            <a:r>
              <a:rPr lang="fr-FR" sz="1200" i="1" dirty="0">
                <a:solidFill>
                  <a:srgbClr val="FFFFFF"/>
                </a:solidFill>
              </a:rPr>
              <a:t> PG et al. Clin Infect Dis </a:t>
            </a:r>
            <a:r>
              <a:rPr lang="fr-FR" sz="1200" i="1" dirty="0" smtClean="0">
                <a:solidFill>
                  <a:srgbClr val="FFFFFF"/>
                </a:solidFill>
              </a:rPr>
              <a:t>2016; 64:409-17</a:t>
            </a:r>
            <a:endParaRPr lang="fr-FR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537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5835" y="1650008"/>
            <a:ext cx="6122774" cy="584775"/>
          </a:xfrm>
          <a:prstGeom prst="rect">
            <a:avLst/>
          </a:prstGeom>
          <a:solidFill>
            <a:srgbClr val="00559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/>
              <a:t>Khẳng</a:t>
            </a:r>
            <a:r>
              <a:rPr lang="en-GB" sz="1600" dirty="0" smtClean="0"/>
              <a:t> </a:t>
            </a:r>
            <a:r>
              <a:rPr lang="en-GB" sz="1600" dirty="0" err="1" smtClean="0"/>
              <a:t>định</a:t>
            </a:r>
            <a:r>
              <a:rPr lang="en-GB" sz="1600" dirty="0" smtClean="0"/>
              <a:t> NT:</a:t>
            </a:r>
          </a:p>
          <a:p>
            <a:pPr algn="ctr"/>
            <a:r>
              <a:rPr lang="en-GB" sz="1600" dirty="0" smtClean="0"/>
              <a:t>1 </a:t>
            </a:r>
            <a:r>
              <a:rPr lang="en-GB" sz="1600" dirty="0" err="1" smtClean="0"/>
              <a:t>lần</a:t>
            </a:r>
            <a:r>
              <a:rPr lang="en-GB" sz="1600" dirty="0" smtClean="0"/>
              <a:t> </a:t>
            </a:r>
            <a:r>
              <a:rPr lang="en-GB" sz="1600" dirty="0" err="1" smtClean="0"/>
              <a:t>phân</a:t>
            </a:r>
            <a:r>
              <a:rPr lang="en-GB" sz="1600" dirty="0" smtClean="0"/>
              <a:t> </a:t>
            </a:r>
            <a:r>
              <a:rPr lang="en-GB" sz="1600" dirty="0" err="1" smtClean="0"/>
              <a:t>lập</a:t>
            </a:r>
            <a:r>
              <a:rPr lang="en-GB" sz="1600" dirty="0" smtClean="0"/>
              <a:t> </a:t>
            </a:r>
            <a:r>
              <a:rPr lang="en-GB" sz="1600" dirty="0" err="1" smtClean="0"/>
              <a:t>được</a:t>
            </a:r>
            <a:r>
              <a:rPr lang="en-GB" sz="1600" dirty="0" smtClean="0"/>
              <a:t> </a:t>
            </a:r>
            <a:r>
              <a:rPr lang="en-GB" sz="1600" i="1" dirty="0" smtClean="0"/>
              <a:t>Candida </a:t>
            </a:r>
            <a:r>
              <a:rPr lang="en-GB" sz="1600" dirty="0" err="1" smtClean="0"/>
              <a:t>từ</a:t>
            </a:r>
            <a:r>
              <a:rPr lang="en-GB" sz="1600" dirty="0" smtClean="0"/>
              <a:t> </a:t>
            </a:r>
            <a:r>
              <a:rPr lang="en-GB" sz="1600" dirty="0" err="1" smtClean="0"/>
              <a:t>cấy</a:t>
            </a:r>
            <a:r>
              <a:rPr lang="en-GB" sz="1600" dirty="0" smtClean="0"/>
              <a:t> </a:t>
            </a:r>
            <a:r>
              <a:rPr lang="en-GB" sz="1600" dirty="0" err="1" smtClean="0"/>
              <a:t>máu</a:t>
            </a:r>
            <a:r>
              <a:rPr lang="en-GB" sz="1600" dirty="0" smtClean="0"/>
              <a:t> </a:t>
            </a:r>
            <a:r>
              <a:rPr lang="en-GB" sz="1600" dirty="0" err="1" smtClean="0"/>
              <a:t>ngoại</a:t>
            </a:r>
            <a:r>
              <a:rPr lang="en-GB" sz="1600" dirty="0" smtClean="0"/>
              <a:t> vi hay </a:t>
            </a:r>
            <a:r>
              <a:rPr lang="en-GB" sz="1600" dirty="0" err="1" smtClean="0"/>
              <a:t>cấy</a:t>
            </a:r>
            <a:r>
              <a:rPr lang="en-GB" sz="1600" dirty="0" smtClean="0"/>
              <a:t> </a:t>
            </a:r>
            <a:r>
              <a:rPr lang="en-GB" sz="1600" dirty="0" err="1" smtClean="0"/>
              <a:t>máu</a:t>
            </a:r>
            <a:r>
              <a:rPr lang="en-GB" sz="1600" dirty="0" smtClean="0"/>
              <a:t> </a:t>
            </a:r>
            <a:r>
              <a:rPr lang="en-GB" sz="1600" dirty="0" err="1" smtClean="0"/>
              <a:t>từ</a:t>
            </a:r>
            <a:r>
              <a:rPr lang="en-GB" sz="1600" dirty="0" smtClean="0"/>
              <a:t> TMTT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907530" y="2924944"/>
            <a:ext cx="2779381" cy="584775"/>
          </a:xfrm>
          <a:prstGeom prst="rect">
            <a:avLst/>
          </a:prstGeom>
          <a:solidFill>
            <a:srgbClr val="00559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 err="1" smtClean="0"/>
              <a:t>Bắt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đầu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điều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trị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kháng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nấm</a:t>
            </a:r>
            <a:r>
              <a:rPr lang="en-GB" sz="1600" b="1" dirty="0" smtClean="0"/>
              <a:t/>
            </a:r>
            <a:br>
              <a:rPr lang="en-GB" sz="1600" b="1" dirty="0" smtClean="0"/>
            </a:br>
            <a:r>
              <a:rPr lang="en-GB" sz="1600" b="1" dirty="0" smtClean="0"/>
              <a:t>A-II</a:t>
            </a:r>
            <a:endParaRPr lang="en-GB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99793" y="4985881"/>
            <a:ext cx="3194856" cy="1200329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 err="1" smtClean="0"/>
              <a:t>Không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khuyến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cáo</a:t>
            </a:r>
            <a:r>
              <a:rPr lang="en-GB" sz="1600" b="1" dirty="0" smtClean="0"/>
              <a:t> (D)</a:t>
            </a:r>
          </a:p>
          <a:p>
            <a:pPr algn="ctr"/>
            <a:r>
              <a:rPr lang="en-GB" sz="1400" dirty="0" smtClean="0"/>
              <a:t>Amphotericin B deoxycholate</a:t>
            </a:r>
          </a:p>
          <a:p>
            <a:pPr algn="ctr"/>
            <a:r>
              <a:rPr lang="en-GB" sz="1400" dirty="0" smtClean="0"/>
              <a:t>Amphotericin B colloidal dispersion</a:t>
            </a:r>
          </a:p>
          <a:p>
            <a:pPr algn="ctr"/>
            <a:r>
              <a:rPr lang="en-GB" sz="1400" dirty="0" smtClean="0"/>
              <a:t>Itraconazole</a:t>
            </a:r>
          </a:p>
          <a:p>
            <a:pPr algn="ctr"/>
            <a:r>
              <a:rPr lang="en-GB" sz="1400" dirty="0" smtClean="0"/>
              <a:t>Posaconazole</a:t>
            </a:r>
          </a:p>
        </p:txBody>
      </p:sp>
      <p:cxnSp>
        <p:nvCxnSpPr>
          <p:cNvPr id="29" name="Elbow Connector 28"/>
          <p:cNvCxnSpPr/>
          <p:nvPr/>
        </p:nvCxnSpPr>
        <p:spPr>
          <a:xfrm rot="5400000">
            <a:off x="2641280" y="2436412"/>
            <a:ext cx="578095" cy="2733789"/>
          </a:xfrm>
          <a:prstGeom prst="bentConnector3">
            <a:avLst>
              <a:gd name="adj1" fmla="val 50000"/>
            </a:avLst>
          </a:prstGeom>
          <a:ln w="28575">
            <a:solidFill>
              <a:srgbClr val="00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16200000" flipH="1">
            <a:off x="3997191" y="3792325"/>
            <a:ext cx="586806" cy="13253"/>
          </a:xfrm>
          <a:prstGeom prst="bentConnector3">
            <a:avLst>
              <a:gd name="adj1" fmla="val 50000"/>
            </a:avLst>
          </a:prstGeom>
          <a:ln w="28575">
            <a:solidFill>
              <a:srgbClr val="00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16200000" flipH="1">
            <a:off x="5361815" y="2436413"/>
            <a:ext cx="578095" cy="2733789"/>
          </a:xfrm>
          <a:prstGeom prst="bentConnector3">
            <a:avLst>
              <a:gd name="adj1" fmla="val 50000"/>
            </a:avLst>
          </a:prstGeom>
          <a:ln w="28575">
            <a:solidFill>
              <a:srgbClr val="00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3528" y="3933056"/>
            <a:ext cx="2479808" cy="553998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 err="1" smtClean="0"/>
              <a:t>Khuyến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cáo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mạnh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mẽ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dùng</a:t>
            </a:r>
            <a:endParaRPr lang="en-GB" sz="1600" dirty="0" smtClean="0"/>
          </a:p>
          <a:p>
            <a:pPr algn="ctr"/>
            <a:r>
              <a:rPr lang="en-GB" sz="1400" dirty="0" err="1" smtClean="0"/>
              <a:t>Echinocandin</a:t>
            </a:r>
            <a:r>
              <a:rPr lang="en-GB" sz="1400" dirty="0" smtClean="0"/>
              <a:t> (A-I)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902066" y="3933056"/>
            <a:ext cx="2790309" cy="769441"/>
          </a:xfrm>
          <a:prstGeom prst="rect">
            <a:avLst/>
          </a:prstGeom>
          <a:solidFill>
            <a:srgbClr val="FF66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 err="1" smtClean="0"/>
              <a:t>Khuyến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cáo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dùng</a:t>
            </a:r>
            <a:endParaRPr lang="en-GB" sz="1600" b="1" dirty="0" smtClean="0"/>
          </a:p>
          <a:p>
            <a:pPr algn="ctr"/>
            <a:r>
              <a:rPr lang="en-GB" sz="1400" dirty="0" smtClean="0"/>
              <a:t>Liposomal amphotericin B (B-I)</a:t>
            </a:r>
          </a:p>
          <a:p>
            <a:pPr algn="ctr"/>
            <a:r>
              <a:rPr lang="en-GB" sz="1400" dirty="0" smtClean="0"/>
              <a:t>Voriconazole (B-I)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3933056"/>
            <a:ext cx="3042716" cy="769441"/>
          </a:xfrm>
          <a:prstGeom prst="rect">
            <a:avLst/>
          </a:prstGeom>
          <a:solidFill>
            <a:srgbClr val="FF66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 err="1" smtClean="0"/>
              <a:t>Khuyến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cáo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dè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dặt</a:t>
            </a:r>
            <a:endParaRPr lang="en-GB" sz="1600" b="1" dirty="0" smtClean="0"/>
          </a:p>
          <a:p>
            <a:pPr algn="ctr"/>
            <a:r>
              <a:rPr lang="en-GB" sz="1400" dirty="0" smtClean="0"/>
              <a:t>Fluconazole (C-I) </a:t>
            </a:r>
          </a:p>
          <a:p>
            <a:pPr algn="ctr"/>
            <a:r>
              <a:rPr lang="en-GB" sz="1400" dirty="0"/>
              <a:t>Amphotericin B lipid </a:t>
            </a:r>
            <a:r>
              <a:rPr lang="en-GB" sz="1400" dirty="0" smtClean="0"/>
              <a:t>complex (</a:t>
            </a:r>
            <a:r>
              <a:rPr lang="en-GB" sz="1400" dirty="0"/>
              <a:t>C-II</a:t>
            </a:r>
            <a:r>
              <a:rPr lang="en-GB" sz="1400" dirty="0" smtClean="0"/>
              <a:t>)</a:t>
            </a:r>
            <a:endParaRPr lang="en-GB" sz="1400" dirty="0"/>
          </a:p>
        </p:txBody>
      </p:sp>
      <p:cxnSp>
        <p:nvCxnSpPr>
          <p:cNvPr id="43" name="Straight Connector 42"/>
          <p:cNvCxnSpPr>
            <a:stCxn id="5" idx="0"/>
            <a:endCxn id="4" idx="2"/>
          </p:cNvCxnSpPr>
          <p:nvPr/>
        </p:nvCxnSpPr>
        <p:spPr>
          <a:xfrm rot="5400000" flipH="1" flipV="1">
            <a:off x="3952141" y="2579864"/>
            <a:ext cx="690161" cy="1"/>
          </a:xfrm>
          <a:prstGeom prst="line">
            <a:avLst/>
          </a:prstGeom>
          <a:ln w="28575">
            <a:solidFill>
              <a:srgbClr val="005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 bwMode="auto">
          <a:xfrm>
            <a:off x="484188" y="104874"/>
            <a:ext cx="82264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E09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E090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E090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E090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E090"/>
                </a:solidFill>
                <a:latin typeface="Arial" pitchFamily="34" charset="0"/>
              </a:defRPr>
            </a:lvl5pPr>
            <a:lvl6pPr marL="4572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E090"/>
                </a:solidFill>
                <a:latin typeface="Arial" pitchFamily="34" charset="0"/>
              </a:defRPr>
            </a:lvl6pPr>
            <a:lvl7pPr marL="9144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E090"/>
                </a:solidFill>
                <a:latin typeface="Arial" pitchFamily="34" charset="0"/>
              </a:defRPr>
            </a:lvl7pPr>
            <a:lvl8pPr marL="13716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E090"/>
                </a:solidFill>
                <a:latin typeface="Arial" pitchFamily="34" charset="0"/>
              </a:defRPr>
            </a:lvl8pPr>
            <a:lvl9pPr marL="1828800" algn="l" rtl="0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E090"/>
                </a:solidFill>
                <a:latin typeface="Arial" pitchFamily="34" charset="0"/>
              </a:defRPr>
            </a:lvl9pPr>
          </a:lstStyle>
          <a:p>
            <a:endParaRPr lang="en-GB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err="1" smtClean="0">
                <a:solidFill>
                  <a:srgbClr val="FFFFFF"/>
                </a:solidFill>
              </a:rPr>
              <a:t>Khuyến</a:t>
            </a:r>
            <a:r>
              <a:rPr lang="en-GB" sz="3600" dirty="0" smtClean="0">
                <a:solidFill>
                  <a:srgbClr val="FFFFFF"/>
                </a:solidFill>
              </a:rPr>
              <a:t> </a:t>
            </a:r>
            <a:r>
              <a:rPr lang="en-GB" sz="3600" dirty="0" err="1" smtClean="0">
                <a:solidFill>
                  <a:srgbClr val="FFFFFF"/>
                </a:solidFill>
              </a:rPr>
              <a:t>cáo</a:t>
            </a:r>
            <a:r>
              <a:rPr lang="en-GB" sz="3600" dirty="0" smtClean="0">
                <a:solidFill>
                  <a:srgbClr val="FFFFFF"/>
                </a:solidFill>
              </a:rPr>
              <a:t> </a:t>
            </a:r>
            <a:r>
              <a:rPr lang="en-GB" sz="3600" dirty="0" err="1" smtClean="0">
                <a:solidFill>
                  <a:srgbClr val="FFFFFF"/>
                </a:solidFill>
              </a:rPr>
              <a:t>của</a:t>
            </a:r>
            <a:r>
              <a:rPr lang="en-GB" sz="3600" dirty="0" smtClean="0">
                <a:solidFill>
                  <a:srgbClr val="FFFFFF"/>
                </a:solidFill>
              </a:rPr>
              <a:t> ESCMID </a:t>
            </a:r>
            <a:r>
              <a:rPr lang="en-GB" sz="3600" dirty="0" err="1" smtClean="0">
                <a:solidFill>
                  <a:srgbClr val="FFFFFF"/>
                </a:solidFill>
              </a:rPr>
              <a:t>về</a:t>
            </a:r>
            <a:r>
              <a:rPr lang="en-GB" sz="3600" dirty="0" smtClean="0">
                <a:solidFill>
                  <a:srgbClr val="FFFFFF"/>
                </a:solidFill>
              </a:rPr>
              <a:t> </a:t>
            </a:r>
            <a:r>
              <a:rPr lang="en-GB" sz="3600" dirty="0" err="1" smtClean="0">
                <a:solidFill>
                  <a:srgbClr val="FFFFFF"/>
                </a:solidFill>
              </a:rPr>
              <a:t>bắt</a:t>
            </a:r>
            <a:r>
              <a:rPr lang="en-GB" sz="3600" dirty="0" smtClean="0">
                <a:solidFill>
                  <a:srgbClr val="FFFFFF"/>
                </a:solidFill>
              </a:rPr>
              <a:t> </a:t>
            </a:r>
            <a:r>
              <a:rPr lang="en-GB" sz="3600" dirty="0" err="1" smtClean="0">
                <a:solidFill>
                  <a:srgbClr val="FFFFFF"/>
                </a:solidFill>
              </a:rPr>
              <a:t>đầu</a:t>
            </a:r>
            <a:r>
              <a:rPr lang="en-GB" sz="3600" dirty="0" smtClean="0">
                <a:solidFill>
                  <a:srgbClr val="FFFFFF"/>
                </a:solidFill>
              </a:rPr>
              <a:t> ĐT </a:t>
            </a:r>
            <a:r>
              <a:rPr lang="en-GB" sz="3600" dirty="0" err="1" smtClean="0">
                <a:solidFill>
                  <a:srgbClr val="FFFFFF"/>
                </a:solidFill>
              </a:rPr>
              <a:t>mục</a:t>
            </a:r>
            <a:r>
              <a:rPr lang="en-GB" sz="3600" dirty="0" smtClean="0">
                <a:solidFill>
                  <a:srgbClr val="FFFFFF"/>
                </a:solidFill>
              </a:rPr>
              <a:t> </a:t>
            </a:r>
            <a:r>
              <a:rPr lang="en-GB" sz="3600" dirty="0" err="1" smtClean="0">
                <a:solidFill>
                  <a:srgbClr val="FFFFFF"/>
                </a:solidFill>
              </a:rPr>
              <a:t>tiêu</a:t>
            </a:r>
            <a:r>
              <a:rPr lang="en-GB" sz="3600" dirty="0" smtClean="0">
                <a:solidFill>
                  <a:srgbClr val="FFFFFF"/>
                </a:solidFill>
              </a:rPr>
              <a:t> ở BN </a:t>
            </a:r>
            <a:r>
              <a:rPr lang="en-GB" sz="3600" dirty="0" err="1" smtClean="0">
                <a:solidFill>
                  <a:srgbClr val="FFFFFF"/>
                </a:solidFill>
              </a:rPr>
              <a:t>người</a:t>
            </a:r>
            <a:r>
              <a:rPr lang="en-GB" sz="3600" dirty="0" smtClean="0">
                <a:solidFill>
                  <a:srgbClr val="FFFFFF"/>
                </a:solidFill>
              </a:rPr>
              <a:t> </a:t>
            </a:r>
            <a:r>
              <a:rPr lang="en-GB" sz="3600" dirty="0" err="1" smtClean="0">
                <a:solidFill>
                  <a:srgbClr val="FFFFFF"/>
                </a:solidFill>
              </a:rPr>
              <a:t>lớn</a:t>
            </a:r>
            <a:r>
              <a:rPr lang="en-GB" sz="3600" dirty="0" smtClean="0">
                <a:solidFill>
                  <a:srgbClr val="FFFFFF"/>
                </a:solidFill>
              </a:rPr>
              <a:t> </a:t>
            </a:r>
            <a:r>
              <a:rPr lang="en-GB" sz="3600" dirty="0" err="1" smtClean="0">
                <a:solidFill>
                  <a:srgbClr val="FFFFFF"/>
                </a:solidFill>
              </a:rPr>
              <a:t>không</a:t>
            </a:r>
            <a:r>
              <a:rPr lang="en-GB" sz="3600" dirty="0" smtClean="0">
                <a:solidFill>
                  <a:srgbClr val="FFFFFF"/>
                </a:solidFill>
              </a:rPr>
              <a:t> </a:t>
            </a:r>
            <a:r>
              <a:rPr lang="en-GB" sz="3600" dirty="0" err="1" smtClean="0">
                <a:solidFill>
                  <a:srgbClr val="FFFFFF"/>
                </a:solidFill>
              </a:rPr>
              <a:t>giảm</a:t>
            </a:r>
            <a:r>
              <a:rPr lang="en-GB" sz="3600" dirty="0" smtClean="0">
                <a:solidFill>
                  <a:srgbClr val="FFFFFF"/>
                </a:solidFill>
              </a:rPr>
              <a:t> </a:t>
            </a:r>
            <a:r>
              <a:rPr lang="en-GB" sz="3600" dirty="0" err="1" smtClean="0">
                <a:solidFill>
                  <a:srgbClr val="FFFFFF"/>
                </a:solidFill>
              </a:rPr>
              <a:t>bạch</a:t>
            </a:r>
            <a:r>
              <a:rPr lang="en-GB" sz="3600" dirty="0" smtClean="0">
                <a:solidFill>
                  <a:srgbClr val="FFFFFF"/>
                </a:solidFill>
              </a:rPr>
              <a:t> </a:t>
            </a:r>
            <a:r>
              <a:rPr lang="en-GB" sz="3600" dirty="0" err="1" smtClean="0">
                <a:solidFill>
                  <a:srgbClr val="FFFFFF"/>
                </a:solidFill>
              </a:rPr>
              <a:t>cầu</a:t>
            </a:r>
            <a:endParaRPr lang="en-GB" sz="36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67744" y="6577607"/>
            <a:ext cx="6876256" cy="307777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r"/>
            <a:r>
              <a:rPr lang="en-GB" sz="1400" i="1" dirty="0">
                <a:solidFill>
                  <a:srgbClr val="FFFFFF"/>
                </a:solidFill>
              </a:rPr>
              <a:t>Cornely OA, et al. Clin Microbiol Infect 2012;18(Suppl. 7):19–37</a:t>
            </a:r>
          </a:p>
        </p:txBody>
      </p:sp>
    </p:spTree>
    <p:extLst>
      <p:ext uri="{BB962C8B-B14F-4D97-AF65-F5344CB8AC3E}">
        <p14:creationId xmlns:p14="http://schemas.microsoft.com/office/powerpoint/2010/main" xmlns="" val="382957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re 1"/>
          <p:cNvSpPr>
            <a:spLocks noGrp="1"/>
          </p:cNvSpPr>
          <p:nvPr>
            <p:ph type="title"/>
          </p:nvPr>
        </p:nvSpPr>
        <p:spPr>
          <a:xfrm>
            <a:off x="0" y="406400"/>
            <a:ext cx="9015589" cy="914400"/>
          </a:xfrm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Tăng</a:t>
            </a:r>
            <a:r>
              <a:rPr lang="fr-FR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liều</a:t>
            </a:r>
            <a:r>
              <a:rPr lang="fr-FR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echinocandins</a:t>
            </a:r>
            <a:r>
              <a:rPr lang="fr-FR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không</a:t>
            </a:r>
            <a:r>
              <a:rPr lang="fr-FR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có</a:t>
            </a:r>
            <a:r>
              <a:rPr lang="fr-FR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lợi</a:t>
            </a:r>
            <a:endParaRPr lang="fr-FR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6" name="Rectangle 35"/>
          <p:cNvSpPr>
            <a:spLocks noChangeArrowheads="1"/>
          </p:cNvSpPr>
          <p:nvPr/>
        </p:nvSpPr>
        <p:spPr bwMode="auto">
          <a:xfrm>
            <a:off x="287867" y="6229511"/>
            <a:ext cx="2704469" cy="41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0" bIns="180000" anchor="b">
            <a:spAutoFit/>
          </a:bodyPr>
          <a:lstStyle/>
          <a:p>
            <a:r>
              <a:rPr lang="fr-FR" sz="1200" i="1" dirty="0" err="1">
                <a:solidFill>
                  <a:srgbClr val="FFFFFF"/>
                </a:solidFill>
              </a:rPr>
              <a:t>Pappas</a:t>
            </a:r>
            <a:r>
              <a:rPr lang="fr-FR" sz="1200" i="1" dirty="0">
                <a:solidFill>
                  <a:srgbClr val="FFFFFF"/>
                </a:solidFill>
              </a:rPr>
              <a:t> PG et al. CID 2007; 45: 883-93.</a:t>
            </a:r>
          </a:p>
        </p:txBody>
      </p:sp>
      <p:grpSp>
        <p:nvGrpSpPr>
          <p:cNvPr id="57347" name="Grouper 68"/>
          <p:cNvGrpSpPr>
            <a:grpSpLocks/>
          </p:cNvGrpSpPr>
          <p:nvPr/>
        </p:nvGrpSpPr>
        <p:grpSpPr bwMode="auto">
          <a:xfrm>
            <a:off x="315708" y="2184401"/>
            <a:ext cx="3176792" cy="2659063"/>
            <a:chOff x="315987" y="2184438"/>
            <a:chExt cx="3176513" cy="2659299"/>
          </a:xfrm>
        </p:grpSpPr>
        <p:sp>
          <p:nvSpPr>
            <p:cNvPr id="57376" name="Line 52"/>
            <p:cNvSpPr>
              <a:spLocks noChangeShapeType="1"/>
            </p:cNvSpPr>
            <p:nvPr/>
          </p:nvSpPr>
          <p:spPr bwMode="auto">
            <a:xfrm>
              <a:off x="1025532" y="2400519"/>
              <a:ext cx="1626" cy="188539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57377" name="Line 53"/>
            <p:cNvSpPr>
              <a:spLocks noChangeShapeType="1"/>
            </p:cNvSpPr>
            <p:nvPr/>
          </p:nvSpPr>
          <p:spPr bwMode="auto">
            <a:xfrm>
              <a:off x="937706" y="4285916"/>
              <a:ext cx="87826" cy="172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57378" name="Line 54"/>
            <p:cNvSpPr>
              <a:spLocks noChangeShapeType="1"/>
            </p:cNvSpPr>
            <p:nvPr/>
          </p:nvSpPr>
          <p:spPr bwMode="auto">
            <a:xfrm>
              <a:off x="937706" y="3817592"/>
              <a:ext cx="87826" cy="172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57379" name="Line 55"/>
            <p:cNvSpPr>
              <a:spLocks noChangeShapeType="1"/>
            </p:cNvSpPr>
            <p:nvPr/>
          </p:nvSpPr>
          <p:spPr bwMode="auto">
            <a:xfrm>
              <a:off x="937706" y="3349266"/>
              <a:ext cx="87826" cy="172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57380" name="Line 56"/>
            <p:cNvSpPr>
              <a:spLocks noChangeShapeType="1"/>
            </p:cNvSpPr>
            <p:nvPr/>
          </p:nvSpPr>
          <p:spPr bwMode="auto">
            <a:xfrm>
              <a:off x="937706" y="2868844"/>
              <a:ext cx="87826" cy="172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57381" name="Line 57"/>
            <p:cNvSpPr>
              <a:spLocks noChangeShapeType="1"/>
            </p:cNvSpPr>
            <p:nvPr/>
          </p:nvSpPr>
          <p:spPr bwMode="auto">
            <a:xfrm>
              <a:off x="937706" y="2400519"/>
              <a:ext cx="87826" cy="172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57382" name="Line 58"/>
            <p:cNvSpPr>
              <a:spLocks noChangeShapeType="1"/>
            </p:cNvSpPr>
            <p:nvPr/>
          </p:nvSpPr>
          <p:spPr bwMode="auto">
            <a:xfrm flipV="1">
              <a:off x="1025532" y="4279901"/>
              <a:ext cx="2466968" cy="601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57383" name="Line 59"/>
            <p:cNvSpPr>
              <a:spLocks noChangeShapeType="1"/>
            </p:cNvSpPr>
            <p:nvPr/>
          </p:nvSpPr>
          <p:spPr bwMode="auto">
            <a:xfrm flipV="1">
              <a:off x="1025532" y="4285916"/>
              <a:ext cx="1626" cy="8295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57384" name="Line 60"/>
            <p:cNvSpPr>
              <a:spLocks noChangeShapeType="1"/>
            </p:cNvSpPr>
            <p:nvPr/>
          </p:nvSpPr>
          <p:spPr bwMode="auto">
            <a:xfrm flipV="1">
              <a:off x="1563872" y="4285916"/>
              <a:ext cx="1627" cy="8295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57385" name="Line 61"/>
            <p:cNvSpPr>
              <a:spLocks noChangeShapeType="1"/>
            </p:cNvSpPr>
            <p:nvPr/>
          </p:nvSpPr>
          <p:spPr bwMode="auto">
            <a:xfrm flipV="1">
              <a:off x="2365027" y="4285916"/>
              <a:ext cx="1627" cy="8295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57386" name="Line 62"/>
            <p:cNvSpPr>
              <a:spLocks noChangeShapeType="1"/>
            </p:cNvSpPr>
            <p:nvPr/>
          </p:nvSpPr>
          <p:spPr bwMode="auto">
            <a:xfrm flipV="1">
              <a:off x="3089982" y="4285916"/>
              <a:ext cx="1627" cy="8295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57387" name="Rectangle 66"/>
            <p:cNvSpPr>
              <a:spLocks noChangeArrowheads="1"/>
            </p:cNvSpPr>
            <p:nvPr/>
          </p:nvSpPr>
          <p:spPr bwMode="auto">
            <a:xfrm>
              <a:off x="807713" y="4210701"/>
              <a:ext cx="73069" cy="15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57388" name="Rectangle 67"/>
            <p:cNvSpPr>
              <a:spLocks noChangeArrowheads="1"/>
            </p:cNvSpPr>
            <p:nvPr/>
          </p:nvSpPr>
          <p:spPr bwMode="auto">
            <a:xfrm>
              <a:off x="801327" y="3738919"/>
              <a:ext cx="146138" cy="15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FFFFFF"/>
                  </a:solidFill>
                </a:rPr>
                <a:t>25</a:t>
              </a:r>
            </a:p>
          </p:txBody>
        </p:sp>
        <p:sp>
          <p:nvSpPr>
            <p:cNvPr id="57389" name="Rectangle 68"/>
            <p:cNvSpPr>
              <a:spLocks noChangeArrowheads="1"/>
            </p:cNvSpPr>
            <p:nvPr/>
          </p:nvSpPr>
          <p:spPr bwMode="auto">
            <a:xfrm>
              <a:off x="801327" y="3267138"/>
              <a:ext cx="146138" cy="15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FFFFFF"/>
                  </a:solidFill>
                </a:rPr>
                <a:t>50</a:t>
              </a:r>
            </a:p>
          </p:txBody>
        </p:sp>
        <p:sp>
          <p:nvSpPr>
            <p:cNvPr id="57390" name="Rectangle 69"/>
            <p:cNvSpPr>
              <a:spLocks noChangeArrowheads="1"/>
            </p:cNvSpPr>
            <p:nvPr/>
          </p:nvSpPr>
          <p:spPr bwMode="auto">
            <a:xfrm>
              <a:off x="801327" y="2795356"/>
              <a:ext cx="146138" cy="15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FFFFFF"/>
                  </a:solidFill>
                </a:rPr>
                <a:t>75</a:t>
              </a:r>
            </a:p>
          </p:txBody>
        </p:sp>
        <p:sp>
          <p:nvSpPr>
            <p:cNvPr id="57391" name="Rectangle 70"/>
            <p:cNvSpPr>
              <a:spLocks noChangeArrowheads="1"/>
            </p:cNvSpPr>
            <p:nvPr/>
          </p:nvSpPr>
          <p:spPr bwMode="auto">
            <a:xfrm>
              <a:off x="661575" y="2325303"/>
              <a:ext cx="219207" cy="15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FFFFFF"/>
                  </a:solidFill>
                </a:rPr>
                <a:t>100</a:t>
              </a:r>
            </a:p>
          </p:txBody>
        </p:sp>
        <p:sp>
          <p:nvSpPr>
            <p:cNvPr id="57392" name="Rectangle 49"/>
            <p:cNvSpPr>
              <a:spLocks noChangeArrowheads="1"/>
            </p:cNvSpPr>
            <p:nvPr/>
          </p:nvSpPr>
          <p:spPr bwMode="auto">
            <a:xfrm>
              <a:off x="1328043" y="2848106"/>
              <a:ext cx="496053" cy="143781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57393" name="Rectangle 63"/>
            <p:cNvSpPr>
              <a:spLocks noChangeArrowheads="1"/>
            </p:cNvSpPr>
            <p:nvPr/>
          </p:nvSpPr>
          <p:spPr bwMode="auto">
            <a:xfrm>
              <a:off x="1358945" y="2514638"/>
              <a:ext cx="43912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r>
                <a:rPr lang="en-GB" sz="1200">
                  <a:solidFill>
                    <a:srgbClr val="FFFFFF"/>
                  </a:solidFill>
                </a:rPr>
                <a:t>76 %</a:t>
              </a:r>
            </a:p>
          </p:txBody>
        </p:sp>
        <p:sp>
          <p:nvSpPr>
            <p:cNvPr id="57394" name="Rectangle 71"/>
            <p:cNvSpPr>
              <a:spLocks noChangeArrowheads="1"/>
            </p:cNvSpPr>
            <p:nvPr/>
          </p:nvSpPr>
          <p:spPr bwMode="auto">
            <a:xfrm>
              <a:off x="1266240" y="4401702"/>
              <a:ext cx="621287" cy="44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/>
              <a:r>
                <a:rPr lang="en-GB" sz="1200">
                  <a:solidFill>
                    <a:srgbClr val="FFFFFF"/>
                  </a:solidFill>
                </a:rPr>
                <a:t>Mica</a:t>
              </a:r>
              <a:br>
                <a:rPr lang="en-GB" sz="1200">
                  <a:solidFill>
                    <a:srgbClr val="FFFFFF"/>
                  </a:solidFill>
                </a:rPr>
              </a:br>
              <a:r>
                <a:rPr lang="en-GB" sz="1200">
                  <a:solidFill>
                    <a:srgbClr val="FFFFFF"/>
                  </a:solidFill>
                </a:rPr>
                <a:t>100 mg</a:t>
              </a:r>
            </a:p>
          </p:txBody>
        </p:sp>
        <p:sp>
          <p:nvSpPr>
            <p:cNvPr id="57395" name="Rectangle 50"/>
            <p:cNvSpPr>
              <a:spLocks noChangeArrowheads="1"/>
            </p:cNvSpPr>
            <p:nvPr/>
          </p:nvSpPr>
          <p:spPr bwMode="auto">
            <a:xfrm>
              <a:off x="2134077" y="2941425"/>
              <a:ext cx="484669" cy="134449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57396" name="Rectangle 64"/>
            <p:cNvSpPr>
              <a:spLocks noChangeArrowheads="1"/>
            </p:cNvSpPr>
            <p:nvPr/>
          </p:nvSpPr>
          <p:spPr bwMode="auto">
            <a:xfrm>
              <a:off x="2158473" y="2609685"/>
              <a:ext cx="43912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r>
                <a:rPr lang="en-GB" sz="1200">
                  <a:solidFill>
                    <a:srgbClr val="FFFFFF"/>
                  </a:solidFill>
                </a:rPr>
                <a:t>71 %</a:t>
              </a:r>
            </a:p>
          </p:txBody>
        </p:sp>
        <p:sp>
          <p:nvSpPr>
            <p:cNvPr id="57397" name="Rectangle 73"/>
            <p:cNvSpPr>
              <a:spLocks noChangeArrowheads="1"/>
            </p:cNvSpPr>
            <p:nvPr/>
          </p:nvSpPr>
          <p:spPr bwMode="auto">
            <a:xfrm>
              <a:off x="2067395" y="4401702"/>
              <a:ext cx="621287" cy="44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/>
              <a:r>
                <a:rPr lang="en-GB" sz="1200">
                  <a:solidFill>
                    <a:srgbClr val="FFFFFF"/>
                  </a:solidFill>
                </a:rPr>
                <a:t>Mica</a:t>
              </a:r>
              <a:br>
                <a:rPr lang="en-GB" sz="1200">
                  <a:solidFill>
                    <a:srgbClr val="FFFFFF"/>
                  </a:solidFill>
                </a:rPr>
              </a:br>
              <a:r>
                <a:rPr lang="en-GB" sz="1200">
                  <a:solidFill>
                    <a:srgbClr val="FFFFFF"/>
                  </a:solidFill>
                </a:rPr>
                <a:t>150 mg</a:t>
              </a:r>
            </a:p>
          </p:txBody>
        </p:sp>
        <p:sp>
          <p:nvSpPr>
            <p:cNvPr id="57398" name="Rectangle 51"/>
            <p:cNvSpPr>
              <a:spLocks noChangeArrowheads="1"/>
            </p:cNvSpPr>
            <p:nvPr/>
          </p:nvSpPr>
          <p:spPr bwMode="auto">
            <a:xfrm>
              <a:off x="2837890" y="2922417"/>
              <a:ext cx="497680" cy="136522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57399" name="Rectangle 65"/>
            <p:cNvSpPr>
              <a:spLocks noChangeArrowheads="1"/>
            </p:cNvSpPr>
            <p:nvPr/>
          </p:nvSpPr>
          <p:spPr bwMode="auto">
            <a:xfrm>
              <a:off x="2867165" y="2587220"/>
              <a:ext cx="43912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r>
                <a:rPr lang="en-GB" sz="1200">
                  <a:solidFill>
                    <a:srgbClr val="FFFFFF"/>
                  </a:solidFill>
                </a:rPr>
                <a:t>72 %</a:t>
              </a:r>
            </a:p>
          </p:txBody>
        </p:sp>
        <p:sp>
          <p:nvSpPr>
            <p:cNvPr id="57400" name="Rectangle 75"/>
            <p:cNvSpPr>
              <a:spLocks noChangeArrowheads="1"/>
            </p:cNvSpPr>
            <p:nvPr/>
          </p:nvSpPr>
          <p:spPr bwMode="auto">
            <a:xfrm>
              <a:off x="2855780" y="4401702"/>
              <a:ext cx="530220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/>
            <a:p>
              <a:r>
                <a:rPr lang="en-GB" sz="1200">
                  <a:solidFill>
                    <a:srgbClr val="FFFFFF"/>
                  </a:solidFill>
                </a:rPr>
                <a:t>Caspo</a:t>
              </a:r>
            </a:p>
          </p:txBody>
        </p:sp>
        <p:sp>
          <p:nvSpPr>
            <p:cNvPr id="57401" name="Rectangle 76"/>
            <p:cNvSpPr>
              <a:spLocks noChangeArrowheads="1"/>
            </p:cNvSpPr>
            <p:nvPr/>
          </p:nvSpPr>
          <p:spPr bwMode="auto">
            <a:xfrm rot="16200000">
              <a:off x="-555467" y="3201639"/>
              <a:ext cx="1927558" cy="18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r>
                <a:rPr lang="en-GB" sz="1200">
                  <a:solidFill>
                    <a:srgbClr val="FFFFFF"/>
                  </a:solidFill>
                </a:rPr>
                <a:t>Success (%)</a:t>
              </a:r>
            </a:p>
          </p:txBody>
        </p:sp>
        <p:sp>
          <p:nvSpPr>
            <p:cNvPr id="57402" name="Rectangle 63"/>
            <p:cNvSpPr>
              <a:spLocks noChangeArrowheads="1"/>
            </p:cNvSpPr>
            <p:nvPr/>
          </p:nvSpPr>
          <p:spPr bwMode="auto">
            <a:xfrm>
              <a:off x="1244645" y="2184438"/>
              <a:ext cx="584155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r>
                <a:rPr lang="en-GB" sz="1200">
                  <a:solidFill>
                    <a:srgbClr val="FFFFFF"/>
                  </a:solidFill>
                </a:rPr>
                <a:t>N=191</a:t>
              </a:r>
            </a:p>
          </p:txBody>
        </p:sp>
        <p:sp>
          <p:nvSpPr>
            <p:cNvPr id="57403" name="Rectangle 63"/>
            <p:cNvSpPr>
              <a:spLocks noChangeArrowheads="1"/>
            </p:cNvSpPr>
            <p:nvPr/>
          </p:nvSpPr>
          <p:spPr bwMode="auto">
            <a:xfrm>
              <a:off x="2743245" y="2197138"/>
              <a:ext cx="584155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r>
                <a:rPr lang="en-GB" sz="1200">
                  <a:solidFill>
                    <a:srgbClr val="FFFFFF"/>
                  </a:solidFill>
                </a:rPr>
                <a:t>N=188</a:t>
              </a:r>
            </a:p>
          </p:txBody>
        </p:sp>
        <p:sp>
          <p:nvSpPr>
            <p:cNvPr id="57404" name="Rectangle 63"/>
            <p:cNvSpPr>
              <a:spLocks noChangeArrowheads="1"/>
            </p:cNvSpPr>
            <p:nvPr/>
          </p:nvSpPr>
          <p:spPr bwMode="auto">
            <a:xfrm>
              <a:off x="1981245" y="2184438"/>
              <a:ext cx="584155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r>
                <a:rPr lang="en-GB" sz="1200">
                  <a:solidFill>
                    <a:srgbClr val="FFFFFF"/>
                  </a:solidFill>
                </a:rPr>
                <a:t>N=199</a:t>
              </a:r>
            </a:p>
          </p:txBody>
        </p:sp>
      </p:grpSp>
      <p:sp>
        <p:nvSpPr>
          <p:cNvPr id="57348" name="Rectangle 33"/>
          <p:cNvSpPr>
            <a:spLocks noChangeArrowheads="1"/>
          </p:cNvSpPr>
          <p:nvPr/>
        </p:nvSpPr>
        <p:spPr bwMode="auto">
          <a:xfrm>
            <a:off x="177800" y="5019676"/>
            <a:ext cx="403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GB" sz="1800" dirty="0" smtClean="0">
                <a:solidFill>
                  <a:srgbClr val="FFFFFF"/>
                </a:solidFill>
              </a:rPr>
              <a:t>NC </a:t>
            </a:r>
            <a:r>
              <a:rPr lang="en-GB" sz="1800" dirty="0" err="1" smtClean="0">
                <a:solidFill>
                  <a:srgbClr val="FFFFFF"/>
                </a:solidFill>
              </a:rPr>
              <a:t>mù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 err="1" smtClean="0">
                <a:solidFill>
                  <a:srgbClr val="FFFFFF"/>
                </a:solidFill>
              </a:rPr>
              <a:t>đôi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 err="1" smtClean="0">
                <a:solidFill>
                  <a:srgbClr val="FFFFFF"/>
                </a:solidFill>
              </a:rPr>
              <a:t>ngẫu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 err="1" smtClean="0">
                <a:solidFill>
                  <a:srgbClr val="FFFFFF"/>
                </a:solidFill>
              </a:rPr>
              <a:t>nhiên</a:t>
            </a:r>
            <a:r>
              <a:rPr lang="en-GB" sz="1800" dirty="0" smtClean="0">
                <a:solidFill>
                  <a:srgbClr val="FFFFFF"/>
                </a:solidFill>
              </a:rPr>
              <a:t> ở </a:t>
            </a:r>
            <a:r>
              <a:rPr lang="en-GB" sz="1800" dirty="0" err="1" smtClean="0">
                <a:solidFill>
                  <a:srgbClr val="FFFFFF"/>
                </a:solidFill>
              </a:rPr>
              <a:t>người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 err="1" smtClean="0">
                <a:solidFill>
                  <a:srgbClr val="FFFFFF"/>
                </a:solidFill>
              </a:rPr>
              <a:t>lớn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 err="1" smtClean="0">
                <a:solidFill>
                  <a:srgbClr val="FFFFFF"/>
                </a:solidFill>
              </a:rPr>
              <a:t>nhiễm</a:t>
            </a:r>
            <a:r>
              <a:rPr lang="en-GB" sz="1800" dirty="0" smtClean="0">
                <a:solidFill>
                  <a:srgbClr val="FFFFFF"/>
                </a:solidFill>
              </a:rPr>
              <a:t> Candida </a:t>
            </a:r>
            <a:r>
              <a:rPr lang="en-GB" sz="1800" dirty="0" err="1" smtClean="0">
                <a:solidFill>
                  <a:srgbClr val="FFFFFF"/>
                </a:solidFill>
              </a:rPr>
              <a:t>huyết</a:t>
            </a:r>
            <a:r>
              <a:rPr lang="en-GB" sz="1800" dirty="0" smtClean="0">
                <a:solidFill>
                  <a:srgbClr val="FFFFFF"/>
                </a:solidFill>
              </a:rPr>
              <a:t> (85</a:t>
            </a:r>
            <a:r>
              <a:rPr lang="en-GB" sz="1800" dirty="0">
                <a:solidFill>
                  <a:srgbClr val="FFFFFF"/>
                </a:solidFill>
              </a:rPr>
              <a:t>%) </a:t>
            </a:r>
            <a:r>
              <a:rPr lang="en-GB" dirty="0" err="1" smtClean="0">
                <a:solidFill>
                  <a:srgbClr val="FFFFFF"/>
                </a:solidFill>
              </a:rPr>
              <a:t>hoăc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>
                <a:solidFill>
                  <a:srgbClr val="FFFFFF"/>
                </a:solidFill>
              </a:rPr>
              <a:t>IC (15%)</a:t>
            </a:r>
            <a:endParaRPr lang="fr-FR" sz="1800" dirty="0">
              <a:solidFill>
                <a:srgbClr val="FFFFFF"/>
              </a:solidFill>
            </a:endParaRPr>
          </a:p>
        </p:txBody>
      </p:sp>
      <p:sp>
        <p:nvSpPr>
          <p:cNvPr id="57349" name="Rectangle 35"/>
          <p:cNvSpPr>
            <a:spLocks noChangeArrowheads="1"/>
          </p:cNvSpPr>
          <p:nvPr/>
        </p:nvSpPr>
        <p:spPr bwMode="auto">
          <a:xfrm>
            <a:off x="5982701" y="6262233"/>
            <a:ext cx="3006747" cy="44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0" bIns="180000" anchor="b">
            <a:spAutoFit/>
          </a:bodyPr>
          <a:lstStyle/>
          <a:p>
            <a:r>
              <a:rPr lang="fr-FR" sz="1400" i="1" dirty="0" err="1">
                <a:solidFill>
                  <a:srgbClr val="FFFFFF"/>
                </a:solidFill>
              </a:rPr>
              <a:t>Betts</a:t>
            </a:r>
            <a:r>
              <a:rPr lang="fr-FR" sz="1400" i="1" dirty="0">
                <a:solidFill>
                  <a:srgbClr val="FFFFFF"/>
                </a:solidFill>
              </a:rPr>
              <a:t> RF  et al. CID 2009; 48: 1676-84</a:t>
            </a:r>
          </a:p>
        </p:txBody>
      </p:sp>
      <p:sp>
        <p:nvSpPr>
          <p:cNvPr id="57350" name="Rectangle 37"/>
          <p:cNvSpPr>
            <a:spLocks noChangeArrowheads="1"/>
          </p:cNvSpPr>
          <p:nvPr/>
        </p:nvSpPr>
        <p:spPr bwMode="auto">
          <a:xfrm>
            <a:off x="4738732" y="5019676"/>
            <a:ext cx="4013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NC </a:t>
            </a:r>
            <a:r>
              <a:rPr lang="en-GB" dirty="0" err="1" smtClean="0">
                <a:solidFill>
                  <a:srgbClr val="FFFFFF"/>
                </a:solidFill>
              </a:rPr>
              <a:t>mù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đôi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ngẫu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nhiên</a:t>
            </a:r>
            <a:r>
              <a:rPr lang="en-GB" dirty="0" smtClean="0">
                <a:solidFill>
                  <a:srgbClr val="FFFFFF"/>
                </a:solidFill>
              </a:rPr>
              <a:t> ở </a:t>
            </a:r>
            <a:r>
              <a:rPr lang="en-GB" dirty="0" err="1" smtClean="0">
                <a:solidFill>
                  <a:srgbClr val="FFFFFF"/>
                </a:solidFill>
              </a:rPr>
              <a:t>người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lớn</a:t>
            </a:r>
            <a:r>
              <a:rPr lang="en-GB" dirty="0" smtClean="0">
                <a:solidFill>
                  <a:srgbClr val="FFFFFF"/>
                </a:solidFill>
              </a:rPr>
              <a:t>  </a:t>
            </a:r>
            <a:r>
              <a:rPr lang="en-GB" dirty="0" err="1" smtClean="0">
                <a:solidFill>
                  <a:srgbClr val="FFFFFF"/>
                </a:solidFill>
              </a:rPr>
              <a:t>liều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tiêu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chuẩn</a:t>
            </a:r>
            <a:r>
              <a:rPr lang="en-GB" dirty="0" smtClean="0">
                <a:solidFill>
                  <a:srgbClr val="FFFFFF"/>
                </a:solidFill>
              </a:rPr>
              <a:t> 50mg so </a:t>
            </a:r>
            <a:r>
              <a:rPr lang="en-GB" dirty="0" err="1" smtClean="0">
                <a:solidFill>
                  <a:srgbClr val="FFFFFF"/>
                </a:solidFill>
              </a:rPr>
              <a:t>với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liều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cao</a:t>
            </a:r>
            <a:r>
              <a:rPr lang="en-GB" dirty="0" smtClean="0">
                <a:solidFill>
                  <a:srgbClr val="FFFFFF"/>
                </a:solidFill>
              </a:rPr>
              <a:t> 150mg. </a:t>
            </a:r>
            <a:r>
              <a:rPr lang="en-GB" sz="1800" dirty="0" smtClean="0">
                <a:solidFill>
                  <a:srgbClr val="FFFFFF"/>
                </a:solidFill>
              </a:rPr>
              <a:t>87.5 </a:t>
            </a:r>
            <a:r>
              <a:rPr lang="en-GB" sz="1800" dirty="0" err="1" smtClean="0">
                <a:solidFill>
                  <a:srgbClr val="FFFFFF"/>
                </a:solidFill>
              </a:rPr>
              <a:t>và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>
                <a:solidFill>
                  <a:srgbClr val="FFFFFF"/>
                </a:solidFill>
              </a:rPr>
              <a:t>81% </a:t>
            </a:r>
            <a:r>
              <a:rPr lang="en-GB" sz="1800" dirty="0" err="1" smtClean="0">
                <a:solidFill>
                  <a:srgbClr val="FFFFFF"/>
                </a:solidFill>
              </a:rPr>
              <a:t>nhiễm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 err="1" smtClean="0">
                <a:solidFill>
                  <a:srgbClr val="FFFFFF"/>
                </a:solidFill>
              </a:rPr>
              <a:t>nấm</a:t>
            </a:r>
            <a:r>
              <a:rPr lang="en-GB" sz="1800" dirty="0" smtClean="0">
                <a:solidFill>
                  <a:srgbClr val="FFFFFF"/>
                </a:solidFill>
              </a:rPr>
              <a:t> </a:t>
            </a:r>
            <a:r>
              <a:rPr lang="en-GB" sz="1800" dirty="0" err="1" smtClean="0">
                <a:solidFill>
                  <a:srgbClr val="FFFFFF"/>
                </a:solidFill>
              </a:rPr>
              <a:t>huyết</a:t>
            </a:r>
            <a:endParaRPr lang="fr-FR" sz="1800" dirty="0">
              <a:solidFill>
                <a:srgbClr val="FFFFFF"/>
              </a:solidFill>
            </a:endParaRPr>
          </a:p>
        </p:txBody>
      </p:sp>
      <p:grpSp>
        <p:nvGrpSpPr>
          <p:cNvPr id="57351" name="Grouper 67"/>
          <p:cNvGrpSpPr>
            <a:grpSpLocks/>
          </p:cNvGrpSpPr>
          <p:nvPr/>
        </p:nvGrpSpPr>
        <p:grpSpPr bwMode="auto">
          <a:xfrm>
            <a:off x="5497308" y="2184401"/>
            <a:ext cx="2490992" cy="2659063"/>
            <a:chOff x="5497589" y="2184438"/>
            <a:chExt cx="2490711" cy="2659299"/>
          </a:xfrm>
        </p:grpSpPr>
        <p:sp>
          <p:nvSpPr>
            <p:cNvPr id="57352" name="Line 52"/>
            <p:cNvSpPr>
              <a:spLocks noChangeShapeType="1"/>
            </p:cNvSpPr>
            <p:nvPr/>
          </p:nvSpPr>
          <p:spPr bwMode="auto">
            <a:xfrm>
              <a:off x="6207132" y="2400519"/>
              <a:ext cx="1626" cy="188539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57353" name="Line 53"/>
            <p:cNvSpPr>
              <a:spLocks noChangeShapeType="1"/>
            </p:cNvSpPr>
            <p:nvPr/>
          </p:nvSpPr>
          <p:spPr bwMode="auto">
            <a:xfrm>
              <a:off x="6119306" y="4285916"/>
              <a:ext cx="87826" cy="172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57354" name="Line 54"/>
            <p:cNvSpPr>
              <a:spLocks noChangeShapeType="1"/>
            </p:cNvSpPr>
            <p:nvPr/>
          </p:nvSpPr>
          <p:spPr bwMode="auto">
            <a:xfrm>
              <a:off x="6119306" y="3817592"/>
              <a:ext cx="87826" cy="172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57355" name="Line 55"/>
            <p:cNvSpPr>
              <a:spLocks noChangeShapeType="1"/>
            </p:cNvSpPr>
            <p:nvPr/>
          </p:nvSpPr>
          <p:spPr bwMode="auto">
            <a:xfrm>
              <a:off x="6119306" y="3349266"/>
              <a:ext cx="87826" cy="172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57356" name="Line 56"/>
            <p:cNvSpPr>
              <a:spLocks noChangeShapeType="1"/>
            </p:cNvSpPr>
            <p:nvPr/>
          </p:nvSpPr>
          <p:spPr bwMode="auto">
            <a:xfrm>
              <a:off x="6119306" y="2868844"/>
              <a:ext cx="87826" cy="172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57357" name="Line 57"/>
            <p:cNvSpPr>
              <a:spLocks noChangeShapeType="1"/>
            </p:cNvSpPr>
            <p:nvPr/>
          </p:nvSpPr>
          <p:spPr bwMode="auto">
            <a:xfrm>
              <a:off x="6119306" y="2400519"/>
              <a:ext cx="87826" cy="172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57358" name="Line 58"/>
            <p:cNvSpPr>
              <a:spLocks noChangeShapeType="1"/>
            </p:cNvSpPr>
            <p:nvPr/>
          </p:nvSpPr>
          <p:spPr bwMode="auto">
            <a:xfrm flipV="1">
              <a:off x="6207132" y="4279900"/>
              <a:ext cx="1781168" cy="601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57359" name="Line 59"/>
            <p:cNvSpPr>
              <a:spLocks noChangeShapeType="1"/>
            </p:cNvSpPr>
            <p:nvPr/>
          </p:nvSpPr>
          <p:spPr bwMode="auto">
            <a:xfrm flipV="1">
              <a:off x="6207132" y="4285916"/>
              <a:ext cx="1626" cy="8295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57360" name="Line 60"/>
            <p:cNvSpPr>
              <a:spLocks noChangeShapeType="1"/>
            </p:cNvSpPr>
            <p:nvPr/>
          </p:nvSpPr>
          <p:spPr bwMode="auto">
            <a:xfrm flipV="1">
              <a:off x="6745472" y="4285916"/>
              <a:ext cx="1627" cy="8295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57361" name="Line 61"/>
            <p:cNvSpPr>
              <a:spLocks noChangeShapeType="1"/>
            </p:cNvSpPr>
            <p:nvPr/>
          </p:nvSpPr>
          <p:spPr bwMode="auto">
            <a:xfrm flipV="1">
              <a:off x="7546627" y="4285916"/>
              <a:ext cx="1627" cy="8295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57362" name="Rectangle 66"/>
            <p:cNvSpPr>
              <a:spLocks noChangeArrowheads="1"/>
            </p:cNvSpPr>
            <p:nvPr/>
          </p:nvSpPr>
          <p:spPr bwMode="auto">
            <a:xfrm>
              <a:off x="5989313" y="4210701"/>
              <a:ext cx="73069" cy="15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57363" name="Rectangle 67"/>
            <p:cNvSpPr>
              <a:spLocks noChangeArrowheads="1"/>
            </p:cNvSpPr>
            <p:nvPr/>
          </p:nvSpPr>
          <p:spPr bwMode="auto">
            <a:xfrm>
              <a:off x="5982927" y="3738919"/>
              <a:ext cx="146138" cy="15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FFFFFF"/>
                  </a:solidFill>
                </a:rPr>
                <a:t>25</a:t>
              </a:r>
            </a:p>
          </p:txBody>
        </p:sp>
        <p:sp>
          <p:nvSpPr>
            <p:cNvPr id="57364" name="Rectangle 68"/>
            <p:cNvSpPr>
              <a:spLocks noChangeArrowheads="1"/>
            </p:cNvSpPr>
            <p:nvPr/>
          </p:nvSpPr>
          <p:spPr bwMode="auto">
            <a:xfrm>
              <a:off x="5982927" y="3267138"/>
              <a:ext cx="146138" cy="15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FFFFFF"/>
                  </a:solidFill>
                </a:rPr>
                <a:t>50</a:t>
              </a:r>
            </a:p>
          </p:txBody>
        </p:sp>
        <p:sp>
          <p:nvSpPr>
            <p:cNvPr id="57365" name="Rectangle 69"/>
            <p:cNvSpPr>
              <a:spLocks noChangeArrowheads="1"/>
            </p:cNvSpPr>
            <p:nvPr/>
          </p:nvSpPr>
          <p:spPr bwMode="auto">
            <a:xfrm>
              <a:off x="5982927" y="2795356"/>
              <a:ext cx="146138" cy="15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FFFFFF"/>
                  </a:solidFill>
                </a:rPr>
                <a:t>75</a:t>
              </a:r>
            </a:p>
          </p:txBody>
        </p:sp>
        <p:sp>
          <p:nvSpPr>
            <p:cNvPr id="57366" name="Rectangle 70"/>
            <p:cNvSpPr>
              <a:spLocks noChangeArrowheads="1"/>
            </p:cNvSpPr>
            <p:nvPr/>
          </p:nvSpPr>
          <p:spPr bwMode="auto">
            <a:xfrm>
              <a:off x="5843175" y="2325303"/>
              <a:ext cx="219207" cy="15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FFFFFF"/>
                  </a:solidFill>
                </a:rPr>
                <a:t>100</a:t>
              </a:r>
            </a:p>
          </p:txBody>
        </p:sp>
        <p:sp>
          <p:nvSpPr>
            <p:cNvPr id="57367" name="Rectangle 49"/>
            <p:cNvSpPr>
              <a:spLocks noChangeArrowheads="1"/>
            </p:cNvSpPr>
            <p:nvPr/>
          </p:nvSpPr>
          <p:spPr bwMode="auto">
            <a:xfrm>
              <a:off x="6509643" y="2848106"/>
              <a:ext cx="496053" cy="14378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57368" name="Rectangle 63"/>
            <p:cNvSpPr>
              <a:spLocks noChangeArrowheads="1"/>
            </p:cNvSpPr>
            <p:nvPr/>
          </p:nvSpPr>
          <p:spPr bwMode="auto">
            <a:xfrm>
              <a:off x="6574839" y="2514638"/>
              <a:ext cx="622300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r>
                <a:rPr lang="en-GB" sz="1200">
                  <a:solidFill>
                    <a:srgbClr val="FFFFFF"/>
                  </a:solidFill>
                </a:rPr>
                <a:t>72 %</a:t>
              </a:r>
            </a:p>
          </p:txBody>
        </p:sp>
        <p:sp>
          <p:nvSpPr>
            <p:cNvPr id="57369" name="Rectangle 71"/>
            <p:cNvSpPr>
              <a:spLocks noChangeArrowheads="1"/>
            </p:cNvSpPr>
            <p:nvPr/>
          </p:nvSpPr>
          <p:spPr bwMode="auto">
            <a:xfrm>
              <a:off x="6447840" y="4401702"/>
              <a:ext cx="621287" cy="44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/>
            <a:p>
              <a:r>
                <a:rPr lang="en-GB" sz="1200">
                  <a:solidFill>
                    <a:srgbClr val="FFFFFF"/>
                  </a:solidFill>
                </a:rPr>
                <a:t>Caspo</a:t>
              </a:r>
              <a:br>
                <a:rPr lang="en-GB" sz="1200">
                  <a:solidFill>
                    <a:srgbClr val="FFFFFF"/>
                  </a:solidFill>
                </a:rPr>
              </a:br>
              <a:r>
                <a:rPr lang="en-GB" sz="1200">
                  <a:solidFill>
                    <a:srgbClr val="FFFFFF"/>
                  </a:solidFill>
                </a:rPr>
                <a:t>50 mg</a:t>
              </a:r>
            </a:p>
          </p:txBody>
        </p:sp>
        <p:sp>
          <p:nvSpPr>
            <p:cNvPr id="57370" name="Rectangle 51"/>
            <p:cNvSpPr>
              <a:spLocks noChangeArrowheads="1"/>
            </p:cNvSpPr>
            <p:nvPr/>
          </p:nvSpPr>
          <p:spPr bwMode="auto">
            <a:xfrm>
              <a:off x="7244790" y="2781300"/>
              <a:ext cx="497680" cy="150634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57371" name="Rectangle 65"/>
            <p:cNvSpPr>
              <a:spLocks noChangeArrowheads="1"/>
            </p:cNvSpPr>
            <p:nvPr/>
          </p:nvSpPr>
          <p:spPr bwMode="auto">
            <a:xfrm>
              <a:off x="7298739" y="2472920"/>
              <a:ext cx="596900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r>
                <a:rPr lang="en-GB" sz="1200">
                  <a:solidFill>
                    <a:srgbClr val="FFFFFF"/>
                  </a:solidFill>
                </a:rPr>
                <a:t>78 %</a:t>
              </a:r>
            </a:p>
          </p:txBody>
        </p:sp>
        <p:sp>
          <p:nvSpPr>
            <p:cNvPr id="57372" name="Rectangle 75"/>
            <p:cNvSpPr>
              <a:spLocks noChangeArrowheads="1"/>
            </p:cNvSpPr>
            <p:nvPr/>
          </p:nvSpPr>
          <p:spPr bwMode="auto">
            <a:xfrm>
              <a:off x="7275380" y="4401702"/>
              <a:ext cx="636720" cy="44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/>
            <a:p>
              <a:pPr algn="ctr"/>
              <a:r>
                <a:rPr lang="en-GB" sz="1200">
                  <a:solidFill>
                    <a:srgbClr val="FFFFFF"/>
                  </a:solidFill>
                </a:rPr>
                <a:t>Caspo</a:t>
              </a:r>
            </a:p>
            <a:p>
              <a:pPr algn="ctr"/>
              <a:r>
                <a:rPr lang="en-GB" sz="1200">
                  <a:solidFill>
                    <a:srgbClr val="FFFFFF"/>
                  </a:solidFill>
                </a:rPr>
                <a:t>150 mg</a:t>
              </a:r>
            </a:p>
          </p:txBody>
        </p:sp>
        <p:sp>
          <p:nvSpPr>
            <p:cNvPr id="57373" name="Rectangle 76"/>
            <p:cNvSpPr>
              <a:spLocks noChangeArrowheads="1"/>
            </p:cNvSpPr>
            <p:nvPr/>
          </p:nvSpPr>
          <p:spPr bwMode="auto">
            <a:xfrm rot="16200000">
              <a:off x="4626133" y="3201645"/>
              <a:ext cx="1927558" cy="184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r>
                <a:rPr lang="en-GB" sz="1200">
                  <a:solidFill>
                    <a:srgbClr val="FFFFFF"/>
                  </a:solidFill>
                </a:rPr>
                <a:t>Success (%)</a:t>
              </a:r>
            </a:p>
          </p:txBody>
        </p:sp>
        <p:sp>
          <p:nvSpPr>
            <p:cNvPr id="57374" name="Rectangle 63"/>
            <p:cNvSpPr>
              <a:spLocks noChangeArrowheads="1"/>
            </p:cNvSpPr>
            <p:nvPr/>
          </p:nvSpPr>
          <p:spPr bwMode="auto">
            <a:xfrm>
              <a:off x="6426245" y="2184438"/>
              <a:ext cx="584155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r>
                <a:rPr lang="en-GB" sz="1200">
                  <a:solidFill>
                    <a:srgbClr val="FFFFFF"/>
                  </a:solidFill>
                </a:rPr>
                <a:t>N=104</a:t>
              </a:r>
            </a:p>
          </p:txBody>
        </p:sp>
        <p:sp>
          <p:nvSpPr>
            <p:cNvPr id="57375" name="Rectangle 63"/>
            <p:cNvSpPr>
              <a:spLocks noChangeArrowheads="1"/>
            </p:cNvSpPr>
            <p:nvPr/>
          </p:nvSpPr>
          <p:spPr bwMode="auto">
            <a:xfrm>
              <a:off x="7150145" y="2197138"/>
              <a:ext cx="584155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r>
                <a:rPr lang="en-GB" sz="1200">
                  <a:solidFill>
                    <a:srgbClr val="FFFFFF"/>
                  </a:solidFill>
                </a:rPr>
                <a:t>N=100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0983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3253"/>
            <a:ext cx="8229600" cy="634105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FFFFFF"/>
                </a:solidFill>
                <a:latin typeface="Calibri"/>
                <a:cs typeface="Calibri"/>
              </a:rPr>
              <a:t>Điều</a:t>
            </a:r>
            <a:r>
              <a:rPr lang="en-GB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Calibri"/>
                <a:cs typeface="Calibri"/>
              </a:rPr>
              <a:t>trị</a:t>
            </a:r>
            <a:r>
              <a:rPr lang="en-GB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Calibri"/>
                <a:cs typeface="Calibri"/>
              </a:rPr>
              <a:t>kháng</a:t>
            </a:r>
            <a:r>
              <a:rPr lang="en-GB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Calibri"/>
                <a:cs typeface="Calibri"/>
              </a:rPr>
              <a:t>nấm</a:t>
            </a:r>
            <a:r>
              <a:rPr lang="en-GB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Calibri"/>
                <a:cs typeface="Calibri"/>
              </a:rPr>
              <a:t>xuống</a:t>
            </a:r>
            <a:r>
              <a:rPr lang="en-GB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Calibri"/>
                <a:cs typeface="Calibri"/>
              </a:rPr>
              <a:t>thang</a:t>
            </a:r>
            <a:endParaRPr lang="en-GB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7113" y="6398170"/>
            <a:ext cx="41297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smtClean="0">
                <a:solidFill>
                  <a:srgbClr val="FFFFFF"/>
                </a:solidFill>
                <a:latin typeface="Calibri"/>
                <a:cs typeface="Calibri"/>
              </a:rPr>
              <a:t>Bailly S et al. Intensive Care Med 2015; 41:1931–1940</a:t>
            </a:r>
            <a:endParaRPr lang="en-GB" sz="1400" i="1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Image 3" descr="Sans titr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23" t="75947" b="2135"/>
          <a:stretch/>
        </p:blipFill>
        <p:spPr>
          <a:xfrm>
            <a:off x="3622933" y="5122259"/>
            <a:ext cx="5123899" cy="112202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73691" y="1609461"/>
            <a:ext cx="34067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  <a:latin typeface="Calibri"/>
                <a:cs typeface="Calibri"/>
              </a:rPr>
              <a:t>NC </a:t>
            </a:r>
            <a:r>
              <a:rPr lang="en-GB" dirty="0" err="1" smtClean="0">
                <a:solidFill>
                  <a:srgbClr val="FFFFFF"/>
                </a:solidFill>
                <a:latin typeface="Calibri"/>
                <a:cs typeface="Calibri"/>
              </a:rPr>
              <a:t>quan</a:t>
            </a:r>
            <a:r>
              <a:rPr lang="en-GB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Calibri"/>
                <a:cs typeface="Calibri"/>
              </a:rPr>
              <a:t>sát</a:t>
            </a:r>
            <a:r>
              <a:rPr lang="en-GB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Calibri"/>
                <a:cs typeface="Calibri"/>
              </a:rPr>
              <a:t>tiến</a:t>
            </a:r>
            <a:r>
              <a:rPr lang="en-GB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Calibri"/>
                <a:cs typeface="Calibri"/>
              </a:rPr>
              <a:t>cứu</a:t>
            </a:r>
            <a:endParaRPr lang="en-GB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endParaRPr lang="en-GB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GB" dirty="0" smtClean="0">
                <a:solidFill>
                  <a:srgbClr val="FFFFFF"/>
                </a:solidFill>
                <a:latin typeface="Calibri"/>
                <a:cs typeface="Calibri"/>
              </a:rPr>
              <a:t>BN HSTC </a:t>
            </a:r>
            <a:r>
              <a:rPr lang="en-GB" dirty="0" err="1" smtClean="0">
                <a:solidFill>
                  <a:srgbClr val="FFFFFF"/>
                </a:solidFill>
                <a:latin typeface="Calibri"/>
                <a:cs typeface="Calibri"/>
              </a:rPr>
              <a:t>điều</a:t>
            </a:r>
            <a:r>
              <a:rPr lang="en-GB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Calibri"/>
                <a:cs typeface="Calibri"/>
              </a:rPr>
              <a:t>trị</a:t>
            </a:r>
            <a:r>
              <a:rPr lang="en-GB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Calibri"/>
                <a:cs typeface="Calibri"/>
              </a:rPr>
              <a:t>thuốc</a:t>
            </a:r>
            <a:r>
              <a:rPr lang="en-GB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Calibri"/>
                <a:cs typeface="Calibri"/>
              </a:rPr>
              <a:t>kháng</a:t>
            </a:r>
            <a:r>
              <a:rPr lang="en-GB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Calibri"/>
                <a:cs typeface="Calibri"/>
              </a:rPr>
              <a:t>nấm</a:t>
            </a:r>
            <a:endParaRPr lang="en-GB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endParaRPr lang="en-GB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en-GB" dirty="0" err="1" smtClean="0">
                <a:solidFill>
                  <a:srgbClr val="FFFFFF"/>
                </a:solidFill>
                <a:latin typeface="Calibri"/>
                <a:cs typeface="Calibri"/>
              </a:rPr>
              <a:t>Xuống</a:t>
            </a:r>
            <a:r>
              <a:rPr lang="en-GB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Calibri"/>
                <a:cs typeface="Calibri"/>
              </a:rPr>
              <a:t>thang</a:t>
            </a:r>
            <a:r>
              <a:rPr lang="en-GB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Calibri"/>
                <a:cs typeface="Calibri"/>
              </a:rPr>
              <a:t>hoặc</a:t>
            </a:r>
            <a:r>
              <a:rPr lang="en-GB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Calibri"/>
                <a:cs typeface="Calibri"/>
              </a:rPr>
              <a:t>không</a:t>
            </a:r>
            <a:r>
              <a:rPr lang="en-GB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dirty="0" err="1" smtClean="0">
                <a:solidFill>
                  <a:srgbClr val="FFFFFF"/>
                </a:solidFill>
                <a:latin typeface="Calibri"/>
                <a:cs typeface="Calibri"/>
              </a:rPr>
              <a:t>ngày</a:t>
            </a:r>
            <a:r>
              <a:rPr lang="en-GB" dirty="0" smtClean="0">
                <a:solidFill>
                  <a:srgbClr val="FFFFFF"/>
                </a:solidFill>
                <a:latin typeface="Calibri"/>
                <a:cs typeface="Calibri"/>
              </a:rPr>
              <a:t> 5</a:t>
            </a:r>
            <a:endParaRPr lang="en-GB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Image 5" descr="Sans titr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95" t="7184" r="9627" b="27029"/>
          <a:stretch/>
        </p:blipFill>
        <p:spPr>
          <a:xfrm>
            <a:off x="3622933" y="777358"/>
            <a:ext cx="5165765" cy="421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42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Thời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gian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điều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trị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kháng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 err="1" smtClean="0">
                <a:solidFill>
                  <a:srgbClr val="FFFFFF"/>
                </a:solidFill>
              </a:rPr>
              <a:t>nấm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02295" y="1645231"/>
            <a:ext cx="87661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err="1" smtClean="0">
                <a:solidFill>
                  <a:srgbClr val="FFFFFF"/>
                </a:solidFill>
              </a:rPr>
              <a:t>Không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có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số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liệu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công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bố</a:t>
            </a:r>
            <a:endParaRPr lang="en-GB" sz="2400" dirty="0" smtClean="0">
              <a:solidFill>
                <a:srgbClr val="FFFFFF"/>
              </a:solidFill>
            </a:endParaRPr>
          </a:p>
          <a:p>
            <a:pPr algn="just"/>
            <a:endParaRPr lang="en-GB" sz="2400" dirty="0" smtClean="0">
              <a:solidFill>
                <a:srgbClr val="FFFFFF"/>
              </a:solidFill>
            </a:endParaRPr>
          </a:p>
          <a:p>
            <a:pPr algn="just"/>
            <a:r>
              <a:rPr lang="en-GB" sz="2400" i="1" dirty="0" err="1" smtClean="0">
                <a:solidFill>
                  <a:srgbClr val="FFFFFF"/>
                </a:solidFill>
              </a:rPr>
              <a:t>Khuyến</a:t>
            </a:r>
            <a:r>
              <a:rPr lang="en-GB" sz="2400" i="1" dirty="0" smtClean="0">
                <a:solidFill>
                  <a:srgbClr val="FFFFFF"/>
                </a:solidFill>
              </a:rPr>
              <a:t> </a:t>
            </a:r>
            <a:r>
              <a:rPr lang="en-GB" sz="2400" i="1" dirty="0" err="1" smtClean="0">
                <a:solidFill>
                  <a:srgbClr val="FFFFFF"/>
                </a:solidFill>
              </a:rPr>
              <a:t>cáo</a:t>
            </a:r>
            <a:r>
              <a:rPr lang="en-GB" sz="2400" i="1" dirty="0" smtClean="0">
                <a:solidFill>
                  <a:srgbClr val="FFFFFF"/>
                </a:solidFill>
              </a:rPr>
              <a:t> </a:t>
            </a:r>
            <a:r>
              <a:rPr lang="en-GB" sz="2400" i="1" dirty="0" err="1" smtClean="0">
                <a:solidFill>
                  <a:srgbClr val="FFFFFF"/>
                </a:solidFill>
              </a:rPr>
              <a:t>của</a:t>
            </a:r>
            <a:r>
              <a:rPr lang="en-GB" sz="2400" i="1" dirty="0" smtClean="0">
                <a:solidFill>
                  <a:srgbClr val="FFFFFF"/>
                </a:solidFill>
              </a:rPr>
              <a:t> IDSA 2016</a:t>
            </a:r>
          </a:p>
          <a:p>
            <a:pPr algn="just"/>
            <a:r>
              <a:rPr lang="en-GB" sz="2400" dirty="0" err="1" smtClean="0">
                <a:solidFill>
                  <a:srgbClr val="FFFFFF"/>
                </a:solidFill>
              </a:rPr>
              <a:t>Thời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gian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điều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trị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kháng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nấm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đối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với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nhiễm</a:t>
            </a:r>
            <a:r>
              <a:rPr lang="en-GB" sz="2400" dirty="0" smtClean="0">
                <a:solidFill>
                  <a:srgbClr val="FFFFFF"/>
                </a:solidFill>
              </a:rPr>
              <a:t> Candida </a:t>
            </a:r>
            <a:r>
              <a:rPr lang="en-GB" sz="2400" dirty="0" err="1" smtClean="0">
                <a:solidFill>
                  <a:srgbClr val="FFFFFF"/>
                </a:solidFill>
              </a:rPr>
              <a:t>huyết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không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có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biến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chứng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di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căn</a:t>
            </a:r>
            <a:r>
              <a:rPr lang="en-GB" sz="2400" dirty="0" smtClean="0">
                <a:solidFill>
                  <a:srgbClr val="FFFFFF"/>
                </a:solidFill>
              </a:rPr>
              <a:t>, </a:t>
            </a:r>
            <a:r>
              <a:rPr lang="en-GB" sz="2400" dirty="0" err="1" smtClean="0">
                <a:solidFill>
                  <a:srgbClr val="FFFFFF"/>
                </a:solidFill>
              </a:rPr>
              <a:t>được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khuyến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cáo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là</a:t>
            </a:r>
            <a:r>
              <a:rPr lang="en-GB" sz="2400" dirty="0" smtClean="0">
                <a:solidFill>
                  <a:srgbClr val="FFFFFF"/>
                </a:solidFill>
              </a:rPr>
              <a:t> 2 </a:t>
            </a:r>
            <a:r>
              <a:rPr lang="en-GB" sz="2400" dirty="0" err="1" smtClean="0">
                <a:solidFill>
                  <a:srgbClr val="FFFFFF"/>
                </a:solidFill>
              </a:rPr>
              <a:t>tuần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kể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từ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khi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có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bằng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chứng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máu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không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còn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nhiễm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nấm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và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hết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triệu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chứng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được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cho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là</a:t>
            </a:r>
            <a:r>
              <a:rPr lang="en-GB" sz="2400" dirty="0" smtClean="0">
                <a:solidFill>
                  <a:srgbClr val="FFFFFF"/>
                </a:solidFill>
              </a:rPr>
              <a:t> do Candida </a:t>
            </a:r>
            <a:r>
              <a:rPr lang="en-GB" sz="2400" dirty="0" err="1" smtClean="0">
                <a:solidFill>
                  <a:srgbClr val="FFFFFF"/>
                </a:solidFill>
              </a:rPr>
              <a:t>gây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ra</a:t>
            </a:r>
            <a:r>
              <a:rPr lang="en-GB" sz="2400" dirty="0" smtClean="0">
                <a:solidFill>
                  <a:srgbClr val="FFFFFF"/>
                </a:solidFill>
              </a:rPr>
              <a:t>. </a:t>
            </a:r>
          </a:p>
          <a:p>
            <a:pPr algn="just"/>
            <a:r>
              <a:rPr lang="en-GB" sz="2400" dirty="0" smtClean="0">
                <a:solidFill>
                  <a:srgbClr val="FFFFFF"/>
                </a:solidFill>
              </a:rPr>
              <a:t>(</a:t>
            </a:r>
            <a:r>
              <a:rPr lang="en-GB" sz="2400" dirty="0" err="1" smtClean="0">
                <a:solidFill>
                  <a:srgbClr val="FFFFFF"/>
                </a:solidFill>
              </a:rPr>
              <a:t>Khuyến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cáo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mạnh</a:t>
            </a:r>
            <a:r>
              <a:rPr lang="en-GB" sz="2400" dirty="0" smtClean="0">
                <a:solidFill>
                  <a:srgbClr val="FFFFFF"/>
                </a:solidFill>
              </a:rPr>
              <a:t>; </a:t>
            </a:r>
            <a:r>
              <a:rPr lang="en-GB" sz="2400" dirty="0" err="1" smtClean="0">
                <a:solidFill>
                  <a:srgbClr val="FFFFFF"/>
                </a:solidFill>
              </a:rPr>
              <a:t>bằng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chứng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chất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lượng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trung</a:t>
            </a:r>
            <a:r>
              <a:rPr lang="en-GB" sz="2400" dirty="0" smtClean="0">
                <a:solidFill>
                  <a:srgbClr val="FFFFFF"/>
                </a:solidFill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</a:rPr>
              <a:t>bình</a:t>
            </a:r>
            <a:r>
              <a:rPr lang="en-GB" sz="2400" dirty="0" smtClean="0">
                <a:solidFill>
                  <a:srgbClr val="FFFFFF"/>
                </a:solidFill>
              </a:rPr>
              <a:t>).</a:t>
            </a: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4309470" y="6303617"/>
            <a:ext cx="4645378" cy="27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i="1" dirty="0" err="1">
                <a:solidFill>
                  <a:srgbClr val="FFFFFF"/>
                </a:solidFill>
              </a:rPr>
              <a:t>Pappas</a:t>
            </a:r>
            <a:r>
              <a:rPr lang="fr-FR" sz="1200" i="1" dirty="0">
                <a:solidFill>
                  <a:srgbClr val="FFFFFF"/>
                </a:solidFill>
              </a:rPr>
              <a:t> PG et al. Clin Infect Dis </a:t>
            </a:r>
            <a:r>
              <a:rPr lang="fr-FR" sz="1200" i="1" dirty="0" smtClean="0">
                <a:solidFill>
                  <a:srgbClr val="FFFFFF"/>
                </a:solidFill>
              </a:rPr>
              <a:t>2016; 64:409-17</a:t>
            </a:r>
            <a:endParaRPr lang="fr-FR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7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3778" y="190500"/>
            <a:ext cx="7789333" cy="698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Kết</a:t>
            </a:r>
            <a:r>
              <a:rPr lang="fr-FR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luận</a:t>
            </a:r>
            <a:endParaRPr lang="fr-FR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177801" y="941388"/>
            <a:ext cx="8842022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/>
            <a:r>
              <a:rPr lang="en-US" sz="3200" dirty="0" err="1" smtClean="0">
                <a:solidFill>
                  <a:srgbClr val="FFFFFF"/>
                </a:solidFill>
              </a:rPr>
              <a:t>Nhiễm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trùng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nấm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không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hề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ít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gặp</a:t>
            </a:r>
            <a:endParaRPr lang="en-US" sz="3200" dirty="0">
              <a:solidFill>
                <a:srgbClr val="FFFFFF"/>
              </a:solidFill>
            </a:endParaRPr>
          </a:p>
          <a:p>
            <a:pPr algn="just"/>
            <a:endParaRPr lang="en-US" sz="3200" dirty="0">
              <a:solidFill>
                <a:srgbClr val="FFFFFF"/>
              </a:solidFill>
            </a:endParaRPr>
          </a:p>
          <a:p>
            <a:pPr algn="just"/>
            <a:r>
              <a:rPr lang="en-US" sz="3200" dirty="0" err="1" smtClean="0">
                <a:solidFill>
                  <a:srgbClr val="FFFFFF"/>
                </a:solidFill>
              </a:rPr>
              <a:t>Chẩn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đoán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phân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biệt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với</a:t>
            </a:r>
            <a:r>
              <a:rPr lang="en-US" sz="3200" dirty="0" smtClean="0">
                <a:solidFill>
                  <a:srgbClr val="FFFFFF"/>
                </a:solidFill>
              </a:rPr>
              <a:t> NT do VK </a:t>
            </a:r>
            <a:r>
              <a:rPr lang="en-US" sz="3200" dirty="0" err="1" smtClean="0">
                <a:solidFill>
                  <a:srgbClr val="FFFFFF"/>
                </a:solidFill>
              </a:rPr>
              <a:t>khó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khăn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dẫn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đến</a:t>
            </a:r>
            <a:r>
              <a:rPr lang="en-US" sz="3200" dirty="0" smtClean="0">
                <a:solidFill>
                  <a:srgbClr val="FFFFFF"/>
                </a:solidFill>
              </a:rPr>
              <a:t> ĐT </a:t>
            </a:r>
            <a:r>
              <a:rPr lang="en-US" sz="3200" dirty="0" err="1" smtClean="0">
                <a:solidFill>
                  <a:srgbClr val="FFFFFF"/>
                </a:solidFill>
              </a:rPr>
              <a:t>chậm</a:t>
            </a:r>
            <a:r>
              <a:rPr lang="en-US" sz="3200" dirty="0" smtClean="0">
                <a:solidFill>
                  <a:srgbClr val="FFFFFF"/>
                </a:solidFill>
              </a:rPr>
              <a:t>. </a:t>
            </a:r>
            <a:endParaRPr lang="en-US" sz="3200" dirty="0">
              <a:solidFill>
                <a:srgbClr val="FFFFFF"/>
              </a:solidFill>
            </a:endParaRPr>
          </a:p>
          <a:p>
            <a:pPr algn="just"/>
            <a:endParaRPr lang="en-US" sz="3200" dirty="0">
              <a:solidFill>
                <a:srgbClr val="FFFFFF"/>
              </a:solidFill>
            </a:endParaRPr>
          </a:p>
          <a:p>
            <a:pPr algn="just"/>
            <a:r>
              <a:rPr lang="en-US" sz="3200" dirty="0" err="1" smtClean="0">
                <a:solidFill>
                  <a:srgbClr val="FFFFFF"/>
                </a:solidFill>
              </a:rPr>
              <a:t>Cần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phải</a:t>
            </a:r>
            <a:r>
              <a:rPr lang="en-US" sz="3200" dirty="0" smtClean="0">
                <a:solidFill>
                  <a:srgbClr val="FFFFFF"/>
                </a:solidFill>
              </a:rPr>
              <a:t> ĐT </a:t>
            </a:r>
            <a:r>
              <a:rPr lang="en-US" sz="3200" dirty="0" err="1" smtClean="0">
                <a:solidFill>
                  <a:srgbClr val="FFFFFF"/>
                </a:solidFill>
              </a:rPr>
              <a:t>kháng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nấm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khẩn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cấp</a:t>
            </a:r>
            <a:endParaRPr lang="en-US" sz="3200" dirty="0">
              <a:solidFill>
                <a:srgbClr val="FFFFFF"/>
              </a:solidFill>
            </a:endParaRPr>
          </a:p>
          <a:p>
            <a:pPr algn="just"/>
            <a:endParaRPr lang="en-US" sz="3200" dirty="0">
              <a:solidFill>
                <a:srgbClr val="FFFFFF"/>
              </a:solidFill>
            </a:endParaRPr>
          </a:p>
          <a:p>
            <a:pPr algn="just"/>
            <a:r>
              <a:rPr lang="en-US" sz="3200" dirty="0" err="1">
                <a:solidFill>
                  <a:srgbClr val="FFFFFF"/>
                </a:solidFill>
              </a:rPr>
              <a:t>Echinocandins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là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lựa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chọn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hàng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đầu</a:t>
            </a:r>
            <a:r>
              <a:rPr lang="en-US" sz="3200" dirty="0" smtClean="0">
                <a:solidFill>
                  <a:srgbClr val="FFFFFF"/>
                </a:solidFill>
              </a:rPr>
              <a:t> ĐT </a:t>
            </a:r>
            <a:r>
              <a:rPr lang="en-US" sz="3200" dirty="0" err="1" smtClean="0">
                <a:solidFill>
                  <a:srgbClr val="FFFFFF"/>
                </a:solidFill>
              </a:rPr>
              <a:t>các</a:t>
            </a:r>
            <a:r>
              <a:rPr lang="en-US" sz="3200" dirty="0" smtClean="0">
                <a:solidFill>
                  <a:srgbClr val="FFFFFF"/>
                </a:solidFill>
              </a:rPr>
              <a:t> ca </a:t>
            </a:r>
            <a:r>
              <a:rPr lang="en-US" sz="3200" dirty="0" err="1" smtClean="0">
                <a:solidFill>
                  <a:srgbClr val="FFFFFF"/>
                </a:solidFill>
              </a:rPr>
              <a:t>nhiễm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nấm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nặng</a:t>
            </a:r>
            <a:r>
              <a:rPr lang="en-US" sz="3200" dirty="0" smtClean="0">
                <a:solidFill>
                  <a:srgbClr val="FFFFFF"/>
                </a:solidFill>
              </a:rPr>
              <a:t>. </a:t>
            </a:r>
            <a:endParaRPr lang="en-US" sz="3200" smtClean="0">
              <a:solidFill>
                <a:srgbClr val="FFFFFF"/>
              </a:solidFill>
            </a:endParaRPr>
          </a:p>
          <a:p>
            <a:pPr algn="just"/>
            <a:endParaRPr lang="en-US" sz="3200" dirty="0">
              <a:solidFill>
                <a:srgbClr val="FFFFFF"/>
              </a:solidFill>
            </a:endParaRPr>
          </a:p>
          <a:p>
            <a:pPr algn="just"/>
            <a:r>
              <a:rPr lang="en-US" sz="3200" dirty="0" err="1" smtClean="0">
                <a:solidFill>
                  <a:srgbClr val="FFFFFF"/>
                </a:solidFill>
              </a:rPr>
              <a:t>Nên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điều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trị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xuống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thang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251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>
          <a:xfrm>
            <a:off x="685800" y="419101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i="1" dirty="0">
                <a:solidFill>
                  <a:srgbClr val="FFFFFF"/>
                </a:solidFill>
                <a:cs typeface="Arial" charset="0"/>
              </a:rPr>
              <a:t>Candida</a:t>
            </a:r>
            <a:r>
              <a:rPr lang="en-GB" sz="36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3600" dirty="0" err="1" smtClean="0">
                <a:solidFill>
                  <a:srgbClr val="FFFFFF"/>
                </a:solidFill>
                <a:cs typeface="Arial" charset="0"/>
              </a:rPr>
              <a:t>là</a:t>
            </a:r>
            <a:r>
              <a:rPr lang="en-GB" sz="36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3600" dirty="0" err="1" smtClean="0">
                <a:solidFill>
                  <a:srgbClr val="FFFFFF"/>
                </a:solidFill>
                <a:cs typeface="Arial" charset="0"/>
              </a:rPr>
              <a:t>nguyên</a:t>
            </a:r>
            <a:r>
              <a:rPr lang="en-GB" sz="36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3600" dirty="0" err="1" smtClean="0">
                <a:solidFill>
                  <a:srgbClr val="FFFFFF"/>
                </a:solidFill>
                <a:cs typeface="Arial" charset="0"/>
              </a:rPr>
              <a:t>nhân</a:t>
            </a:r>
            <a:r>
              <a:rPr lang="en-GB" sz="36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3600" dirty="0" err="1" smtClean="0">
                <a:solidFill>
                  <a:srgbClr val="FFFFFF"/>
                </a:solidFill>
                <a:cs typeface="Arial" charset="0"/>
              </a:rPr>
              <a:t>gây</a:t>
            </a:r>
            <a:r>
              <a:rPr lang="en-GB" sz="3600" dirty="0" smtClean="0">
                <a:solidFill>
                  <a:srgbClr val="FFFFFF"/>
                </a:solidFill>
                <a:cs typeface="Arial" charset="0"/>
              </a:rPr>
              <a:t> NK </a:t>
            </a:r>
            <a:br>
              <a:rPr lang="en-GB" sz="3600" dirty="0" smtClean="0">
                <a:solidFill>
                  <a:srgbClr val="FFFFFF"/>
                </a:solidFill>
                <a:cs typeface="Arial" charset="0"/>
              </a:rPr>
            </a:br>
            <a:r>
              <a:rPr lang="en-GB" sz="3600" dirty="0" smtClean="0">
                <a:solidFill>
                  <a:srgbClr val="FFFFFF"/>
                </a:solidFill>
                <a:cs typeface="Arial" charset="0"/>
              </a:rPr>
              <a:t>hay </a:t>
            </a:r>
            <a:r>
              <a:rPr lang="en-GB" sz="3600" dirty="0" err="1" smtClean="0">
                <a:solidFill>
                  <a:srgbClr val="FFFFFF"/>
                </a:solidFill>
                <a:cs typeface="Arial" charset="0"/>
              </a:rPr>
              <a:t>gặp</a:t>
            </a:r>
            <a:r>
              <a:rPr lang="en-GB" sz="36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3600" dirty="0" err="1" smtClean="0">
                <a:solidFill>
                  <a:srgbClr val="FFFFFF"/>
                </a:solidFill>
                <a:cs typeface="Arial" charset="0"/>
              </a:rPr>
              <a:t>thứ</a:t>
            </a:r>
            <a:r>
              <a:rPr lang="en-GB" sz="3600" dirty="0" smtClean="0">
                <a:solidFill>
                  <a:srgbClr val="FFFFFF"/>
                </a:solidFill>
                <a:cs typeface="Arial" charset="0"/>
              </a:rPr>
              <a:t> 3 </a:t>
            </a:r>
            <a:r>
              <a:rPr lang="en-GB" sz="3600" dirty="0" err="1" smtClean="0">
                <a:solidFill>
                  <a:srgbClr val="FFFFFF"/>
                </a:solidFill>
                <a:cs typeface="Arial" charset="0"/>
              </a:rPr>
              <a:t>tại</a:t>
            </a:r>
            <a:r>
              <a:rPr lang="en-GB" sz="3600" dirty="0" smtClean="0">
                <a:solidFill>
                  <a:srgbClr val="FFFFFF"/>
                </a:solidFill>
                <a:cs typeface="Arial" charset="0"/>
              </a:rPr>
              <a:t> HSTC</a:t>
            </a:r>
            <a:endParaRPr lang="en-GB" sz="3600" dirty="0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5123" name="Content Placeholder 6"/>
          <p:cNvGraphicFramePr>
            <a:graphicFrameLocks noGrp="1"/>
          </p:cNvGraphicFramePr>
          <p:nvPr>
            <p:ph idx="1"/>
          </p:nvPr>
        </p:nvGraphicFramePr>
        <p:xfrm>
          <a:off x="956735" y="1660529"/>
          <a:ext cx="7230533" cy="4525963"/>
        </p:xfrm>
        <a:graphic>
          <a:graphicData uri="http://schemas.openxmlformats.org/presentationml/2006/ole">
            <p:oleObj spid="_x0000_s2082" name="Feuille de calcul" r:id="rId3" imgW="8319960" imgH="4626000" progId="Excel.Sheet.8">
              <p:embed/>
            </p:oleObj>
          </a:graphicData>
        </a:graphic>
      </p:graphicFrame>
      <p:sp>
        <p:nvSpPr>
          <p:cNvPr id="2053" name="Rectangle 11"/>
          <p:cNvSpPr>
            <a:spLocks noChangeArrowheads="1"/>
          </p:cNvSpPr>
          <p:nvPr/>
        </p:nvSpPr>
        <p:spPr bwMode="auto">
          <a:xfrm>
            <a:off x="191913" y="6064250"/>
            <a:ext cx="5184422" cy="76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FFFFFF"/>
                </a:solidFill>
                <a:cs typeface="Arial"/>
              </a:rPr>
              <a:t>* 7087 </a:t>
            </a:r>
            <a:r>
              <a:rPr lang="en-GB" sz="1400" dirty="0" smtClean="0">
                <a:solidFill>
                  <a:srgbClr val="FFFFFF"/>
                </a:solidFill>
                <a:cs typeface="Arial"/>
              </a:rPr>
              <a:t>BN,  </a:t>
            </a:r>
            <a:r>
              <a:rPr lang="en-GB" sz="1400" dirty="0">
                <a:solidFill>
                  <a:srgbClr val="FFFFFF"/>
                </a:solidFill>
                <a:cs typeface="Arial"/>
              </a:rPr>
              <a:t>69.8% </a:t>
            </a:r>
            <a:r>
              <a:rPr lang="en-GB" sz="1400" dirty="0" err="1" smtClean="0">
                <a:solidFill>
                  <a:srgbClr val="FFFFFF"/>
                </a:solidFill>
                <a:cs typeface="Arial"/>
              </a:rPr>
              <a:t>phân</a:t>
            </a:r>
            <a:r>
              <a:rPr lang="en-GB" sz="1400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  <a:cs typeface="Arial"/>
              </a:rPr>
              <a:t>lập</a:t>
            </a:r>
            <a:r>
              <a:rPr lang="en-GB" sz="1400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  <a:cs typeface="Arial"/>
              </a:rPr>
              <a:t>được</a:t>
            </a:r>
            <a:r>
              <a:rPr lang="en-GB" sz="1400" dirty="0" smtClean="0">
                <a:solidFill>
                  <a:srgbClr val="FFFFFF"/>
                </a:solidFill>
                <a:cs typeface="Arial"/>
              </a:rPr>
              <a:t> vi </a:t>
            </a:r>
            <a:r>
              <a:rPr lang="en-GB" sz="1400" dirty="0" err="1" smtClean="0">
                <a:solidFill>
                  <a:srgbClr val="FFFFFF"/>
                </a:solidFill>
                <a:cs typeface="Arial"/>
              </a:rPr>
              <a:t>sinh</a:t>
            </a:r>
            <a:r>
              <a:rPr lang="en-GB" sz="1400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  <a:cs typeface="Arial"/>
              </a:rPr>
              <a:t>vật</a:t>
            </a:r>
            <a:endParaRPr lang="en-GB" sz="1400" dirty="0">
              <a:solidFill>
                <a:srgbClr val="FFFFFF"/>
              </a:solidFill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FFFFFF"/>
                </a:solidFill>
                <a:cs typeface="Arial"/>
              </a:rPr>
              <a:t>** </a:t>
            </a:r>
            <a:r>
              <a:rPr lang="en-GB" sz="1400" dirty="0" err="1" smtClean="0">
                <a:solidFill>
                  <a:srgbClr val="FFFFFF"/>
                </a:solidFill>
                <a:cs typeface="Arial"/>
              </a:rPr>
              <a:t>Không</a:t>
            </a:r>
            <a:r>
              <a:rPr lang="en-GB" sz="1400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  <a:cs typeface="Arial"/>
              </a:rPr>
              <a:t>phải</a:t>
            </a:r>
            <a:r>
              <a:rPr lang="en-GB" sz="1400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GB" sz="1400" i="1" dirty="0">
                <a:solidFill>
                  <a:srgbClr val="FFFFFF"/>
                </a:solidFill>
                <a:cs typeface="Arial"/>
              </a:rPr>
              <a:t>E. coli</a:t>
            </a:r>
            <a:r>
              <a:rPr lang="en-GB" sz="1400" dirty="0">
                <a:solidFill>
                  <a:srgbClr val="FFFFFF"/>
                </a:solidFill>
                <a:cs typeface="Arial"/>
              </a:rPr>
              <a:t>, </a:t>
            </a:r>
            <a:r>
              <a:rPr lang="en-GB" sz="1400" i="1" dirty="0" err="1">
                <a:solidFill>
                  <a:srgbClr val="FFFFFF"/>
                </a:solidFill>
                <a:cs typeface="Arial"/>
              </a:rPr>
              <a:t>Enterobacter</a:t>
            </a:r>
            <a:r>
              <a:rPr lang="en-GB" sz="1400" dirty="0">
                <a:solidFill>
                  <a:srgbClr val="FFFFFF"/>
                </a:solidFill>
                <a:cs typeface="Arial"/>
              </a:rPr>
              <a:t>, </a:t>
            </a:r>
            <a:r>
              <a:rPr lang="en-GB" sz="1400" i="1" dirty="0" err="1">
                <a:solidFill>
                  <a:srgbClr val="FFFFFF"/>
                </a:solidFill>
                <a:cs typeface="Arial"/>
              </a:rPr>
              <a:t>Klebsiella</a:t>
            </a:r>
            <a:r>
              <a:rPr lang="en-GB" sz="1400" dirty="0">
                <a:solidFill>
                  <a:srgbClr val="FFFFFF"/>
                </a:solidFill>
                <a:cs typeface="Arial"/>
              </a:rPr>
              <a:t>, </a:t>
            </a:r>
            <a:br>
              <a:rPr lang="en-GB" sz="1400" dirty="0">
                <a:solidFill>
                  <a:srgbClr val="FFFFFF"/>
                </a:solidFill>
                <a:cs typeface="Arial"/>
              </a:rPr>
            </a:br>
            <a:r>
              <a:rPr lang="en-GB" sz="1400" dirty="0">
                <a:solidFill>
                  <a:srgbClr val="FFFFFF"/>
                </a:solidFill>
                <a:cs typeface="Arial"/>
              </a:rPr>
              <a:t>    </a:t>
            </a:r>
            <a:r>
              <a:rPr lang="en-GB" sz="1400" i="1" dirty="0">
                <a:solidFill>
                  <a:srgbClr val="FFFFFF"/>
                </a:solidFill>
                <a:cs typeface="Arial"/>
              </a:rPr>
              <a:t>Pseudomonas</a:t>
            </a:r>
            <a:r>
              <a:rPr lang="en-GB" sz="1400" dirty="0">
                <a:solidFill>
                  <a:srgbClr val="FFFFFF"/>
                </a:solidFill>
                <a:cs typeface="Arial"/>
              </a:rPr>
              <a:t>, or </a:t>
            </a:r>
            <a:r>
              <a:rPr lang="en-GB" sz="1400" i="1" dirty="0" err="1">
                <a:solidFill>
                  <a:srgbClr val="FFFFFF"/>
                </a:solidFill>
                <a:cs typeface="Arial"/>
              </a:rPr>
              <a:t>Acinetobacter</a:t>
            </a:r>
            <a:endParaRPr lang="en-GB" sz="1400" i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5125" name="ZoneTexte 5"/>
          <p:cNvSpPr txBox="1">
            <a:spLocks noChangeArrowheads="1"/>
          </p:cNvSpPr>
          <p:nvPr/>
        </p:nvSpPr>
        <p:spPr bwMode="auto">
          <a:xfrm rot="18900000">
            <a:off x="1545106" y="4551408"/>
            <a:ext cx="1059873" cy="35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700">
                <a:solidFill>
                  <a:srgbClr val="FCFF7F"/>
                </a:solidFill>
              </a:rPr>
              <a:t>S aureus</a:t>
            </a:r>
          </a:p>
        </p:txBody>
      </p:sp>
      <p:sp>
        <p:nvSpPr>
          <p:cNvPr id="5126" name="ZoneTexte 5"/>
          <p:cNvSpPr txBox="1">
            <a:spLocks noChangeArrowheads="1"/>
          </p:cNvSpPr>
          <p:nvPr/>
        </p:nvSpPr>
        <p:spPr bwMode="auto">
          <a:xfrm>
            <a:off x="4514145" y="2274889"/>
            <a:ext cx="344934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>
                <a:solidFill>
                  <a:srgbClr val="FCFF7F"/>
                </a:solidFill>
              </a:rPr>
              <a:t>**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191462" y="6421439"/>
            <a:ext cx="3907384" cy="3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i="1">
                <a:solidFill>
                  <a:srgbClr val="FFFFFF"/>
                </a:solidFill>
                <a:cs typeface="Arial" charset="0"/>
              </a:rPr>
              <a:t>Vincent JL et al. </a:t>
            </a:r>
            <a:r>
              <a:rPr lang="fr-FR" sz="1600" i="1">
                <a:solidFill>
                  <a:srgbClr val="FFFFFF"/>
                </a:solidFill>
                <a:cs typeface="Arial" charset="0"/>
              </a:rPr>
              <a:t>JAMA. 2009;302:2323-9</a:t>
            </a:r>
            <a:endParaRPr lang="en-GB" sz="1600" i="1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64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08000" y="457201"/>
            <a:ext cx="8404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ja-JP" sz="2800" dirty="0" err="1" smtClean="0">
                <a:solidFill>
                  <a:srgbClr val="FFFFFF"/>
                </a:solidFill>
              </a:rPr>
              <a:t>Tỷ</a:t>
            </a:r>
            <a:r>
              <a:rPr lang="fr-FR" altLang="ja-JP" sz="2800" dirty="0" smtClean="0">
                <a:solidFill>
                  <a:srgbClr val="FFFFFF"/>
                </a:solidFill>
              </a:rPr>
              <a:t> </a:t>
            </a:r>
            <a:r>
              <a:rPr lang="fr-FR" altLang="ja-JP" sz="2800" dirty="0" err="1" smtClean="0">
                <a:solidFill>
                  <a:srgbClr val="FFFFFF"/>
                </a:solidFill>
              </a:rPr>
              <a:t>lệ</a:t>
            </a:r>
            <a:r>
              <a:rPr lang="fr-FR" altLang="ja-JP" sz="2800" dirty="0" smtClean="0">
                <a:solidFill>
                  <a:srgbClr val="FFFFFF"/>
                </a:solidFill>
              </a:rPr>
              <a:t> </a:t>
            </a:r>
            <a:r>
              <a:rPr lang="fr-FR" altLang="ja-JP" sz="2800" dirty="0" err="1" smtClean="0">
                <a:solidFill>
                  <a:srgbClr val="FFFFFF"/>
                </a:solidFill>
              </a:rPr>
              <a:t>biến</a:t>
            </a:r>
            <a:r>
              <a:rPr lang="fr-FR" altLang="ja-JP" sz="2800" dirty="0" smtClean="0">
                <a:solidFill>
                  <a:srgbClr val="FFFFFF"/>
                </a:solidFill>
              </a:rPr>
              <a:t> </a:t>
            </a:r>
            <a:r>
              <a:rPr lang="fr-FR" altLang="ja-JP" sz="2800" dirty="0" err="1" smtClean="0">
                <a:solidFill>
                  <a:srgbClr val="FFFFFF"/>
                </a:solidFill>
              </a:rPr>
              <a:t>cố</a:t>
            </a:r>
            <a:r>
              <a:rPr lang="fr-FR" altLang="ja-JP" sz="2800" dirty="0" smtClean="0">
                <a:solidFill>
                  <a:srgbClr val="FFFFFF"/>
                </a:solidFill>
              </a:rPr>
              <a:t> </a:t>
            </a:r>
            <a:r>
              <a:rPr lang="fr-FR" altLang="ja-JP" sz="2800" dirty="0" err="1" smtClean="0">
                <a:solidFill>
                  <a:srgbClr val="FFFFFF"/>
                </a:solidFill>
              </a:rPr>
              <a:t>và</a:t>
            </a:r>
            <a:r>
              <a:rPr lang="fr-FR" altLang="ja-JP" sz="2800" dirty="0" smtClean="0">
                <a:solidFill>
                  <a:srgbClr val="FFFFFF"/>
                </a:solidFill>
              </a:rPr>
              <a:t> </a:t>
            </a:r>
            <a:r>
              <a:rPr lang="fr-FR" altLang="ja-JP" sz="2800" dirty="0" err="1" smtClean="0">
                <a:solidFill>
                  <a:srgbClr val="FFFFFF"/>
                </a:solidFill>
              </a:rPr>
              <a:t>nguồn</a:t>
            </a:r>
            <a:r>
              <a:rPr lang="fr-FR" altLang="ja-JP" sz="2800" dirty="0" smtClean="0">
                <a:solidFill>
                  <a:srgbClr val="FFFFFF"/>
                </a:solidFill>
              </a:rPr>
              <a:t> </a:t>
            </a:r>
            <a:r>
              <a:rPr lang="fr-FR" altLang="ja-JP" sz="2800" dirty="0" err="1" smtClean="0">
                <a:solidFill>
                  <a:srgbClr val="FFFFFF"/>
                </a:solidFill>
              </a:rPr>
              <a:t>nhiễm</a:t>
            </a:r>
            <a:r>
              <a:rPr lang="fr-FR" altLang="ja-JP" sz="2800" dirty="0" smtClean="0">
                <a:solidFill>
                  <a:srgbClr val="FFFFFF"/>
                </a:solidFill>
              </a:rPr>
              <a:t> Candida ở BN </a:t>
            </a:r>
            <a:r>
              <a:rPr lang="fr-FR" altLang="ja-JP" sz="2800" dirty="0" err="1" smtClean="0">
                <a:solidFill>
                  <a:srgbClr val="FFFFFF"/>
                </a:solidFill>
              </a:rPr>
              <a:t>phòng</a:t>
            </a:r>
            <a:r>
              <a:rPr lang="fr-FR" altLang="ja-JP" sz="2800" dirty="0" smtClean="0">
                <a:solidFill>
                  <a:srgbClr val="FFFFFF"/>
                </a:solidFill>
              </a:rPr>
              <a:t> HSTC</a:t>
            </a:r>
            <a:endParaRPr lang="fr-FR" sz="2800" dirty="0">
              <a:solidFill>
                <a:srgbClr val="FFFFFF"/>
              </a:solidFill>
            </a:endParaRPr>
          </a:p>
        </p:txBody>
      </p:sp>
      <p:sp>
        <p:nvSpPr>
          <p:cNvPr id="7175" name="Rectangle 242"/>
          <p:cNvSpPr>
            <a:spLocks noChangeArrowheads="1"/>
          </p:cNvSpPr>
          <p:nvPr/>
        </p:nvSpPr>
        <p:spPr bwMode="auto">
          <a:xfrm>
            <a:off x="935567" y="4811713"/>
            <a:ext cx="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 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7176" name="Text Box 5"/>
          <p:cNvSpPr txBox="1">
            <a:spLocks noChangeArrowheads="1"/>
          </p:cNvSpPr>
          <p:nvPr/>
        </p:nvSpPr>
        <p:spPr bwMode="auto">
          <a:xfrm>
            <a:off x="4044245" y="5686011"/>
            <a:ext cx="48796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fr-FR" sz="1400" i="1" dirty="0" err="1">
                <a:solidFill>
                  <a:srgbClr val="FFFFFF"/>
                </a:solidFill>
              </a:rPr>
              <a:t>Garbino</a:t>
            </a:r>
            <a:r>
              <a:rPr lang="fr-FR" sz="1400" i="1" dirty="0">
                <a:solidFill>
                  <a:srgbClr val="FFFFFF"/>
                </a:solidFill>
              </a:rPr>
              <a:t> J et al. </a:t>
            </a:r>
            <a:r>
              <a:rPr lang="fr-FR" sz="1400" i="1" dirty="0" err="1">
                <a:solidFill>
                  <a:srgbClr val="FFFFFF"/>
                </a:solidFill>
              </a:rPr>
              <a:t>Clinical</a:t>
            </a:r>
            <a:r>
              <a:rPr lang="fr-FR" sz="1400" i="1" dirty="0">
                <a:solidFill>
                  <a:srgbClr val="FFFFFF"/>
                </a:solidFill>
              </a:rPr>
              <a:t> Nutrition 2004;23:705</a:t>
            </a:r>
          </a:p>
          <a:p>
            <a:r>
              <a:rPr lang="fr-FR" sz="1400" i="1" dirty="0" err="1">
                <a:solidFill>
                  <a:srgbClr val="FFFFFF"/>
                </a:solidFill>
              </a:rPr>
              <a:t>Pelz</a:t>
            </a:r>
            <a:r>
              <a:rPr lang="fr-FR" sz="1400" i="1" dirty="0">
                <a:solidFill>
                  <a:srgbClr val="FFFFFF"/>
                </a:solidFill>
              </a:rPr>
              <a:t> RK et al. J Intensive Care Med 2000 ;15 :</a:t>
            </a:r>
            <a:r>
              <a:rPr lang="fr-FR" sz="1400" i="1" dirty="0" smtClean="0">
                <a:solidFill>
                  <a:srgbClr val="FFFFFF"/>
                </a:solidFill>
              </a:rPr>
              <a:t>255</a:t>
            </a:r>
          </a:p>
          <a:p>
            <a:r>
              <a:rPr lang="fr-FR" sz="1400" i="1" dirty="0" err="1">
                <a:solidFill>
                  <a:srgbClr val="FFFFFF"/>
                </a:solidFill>
              </a:rPr>
              <a:t>Petri</a:t>
            </a:r>
            <a:r>
              <a:rPr lang="fr-FR" sz="1400" i="1" dirty="0">
                <a:solidFill>
                  <a:srgbClr val="FFFFFF"/>
                </a:solidFill>
              </a:rPr>
              <a:t> MG et al. Intensive Care Med 1997;23:317</a:t>
            </a:r>
          </a:p>
          <a:p>
            <a:r>
              <a:rPr lang="fr-FR" sz="1400" i="1" dirty="0" err="1">
                <a:solidFill>
                  <a:srgbClr val="FFFFFF"/>
                </a:solidFill>
              </a:rPr>
              <a:t>Pittet</a:t>
            </a:r>
            <a:r>
              <a:rPr lang="fr-FR" sz="1400" i="1" dirty="0">
                <a:solidFill>
                  <a:srgbClr val="FFFFFF"/>
                </a:solidFill>
              </a:rPr>
              <a:t> D et al. Ann </a:t>
            </a:r>
            <a:r>
              <a:rPr lang="fr-FR" sz="1400" i="1" dirty="0" err="1">
                <a:solidFill>
                  <a:srgbClr val="FFFFFF"/>
                </a:solidFill>
              </a:rPr>
              <a:t>Surg</a:t>
            </a:r>
            <a:r>
              <a:rPr lang="fr-FR" sz="1400" i="1" dirty="0">
                <a:solidFill>
                  <a:srgbClr val="FFFFFF"/>
                </a:solidFill>
              </a:rPr>
              <a:t> 1994;220:</a:t>
            </a:r>
            <a:r>
              <a:rPr lang="fr-FR" sz="1400" i="1" dirty="0" smtClean="0">
                <a:solidFill>
                  <a:srgbClr val="FFFFFF"/>
                </a:solidFill>
              </a:rPr>
              <a:t>751</a:t>
            </a:r>
            <a:endParaRPr lang="fr-FR" sz="1400" i="1" dirty="0">
              <a:solidFill>
                <a:srgbClr val="FFFFFF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3563257"/>
              </p:ext>
            </p:extLst>
          </p:nvPr>
        </p:nvGraphicFramePr>
        <p:xfrm>
          <a:off x="349426" y="1835970"/>
          <a:ext cx="8410308" cy="22250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03713"/>
                <a:gridCol w="937693"/>
                <a:gridCol w="1234433"/>
                <a:gridCol w="1163215"/>
                <a:gridCol w="913955"/>
                <a:gridCol w="1424346"/>
                <a:gridCol w="925824"/>
                <a:gridCol w="807129"/>
              </a:tblGrid>
              <a:tr h="370840"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err="1" smtClean="0"/>
                        <a:t>Cohort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Infections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Incidence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Blood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err="1" smtClean="0"/>
                        <a:t>Peritoneum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Urine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Skin</a:t>
                      </a:r>
                      <a:endParaRPr lang="fr-F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N=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N=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Garbino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17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Pelz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Petri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409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Pittet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-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258889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15713" y="1"/>
            <a:ext cx="8892822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2800" dirty="0" err="1" smtClean="0">
                <a:solidFill>
                  <a:srgbClr val="FFFFFF"/>
                </a:solidFill>
                <a:cs typeface="Arial" charset="0"/>
              </a:rPr>
              <a:t>Phân</a:t>
            </a:r>
            <a:r>
              <a:rPr lang="en-GB" sz="28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cs typeface="Arial" charset="0"/>
              </a:rPr>
              <a:t>bố</a:t>
            </a:r>
            <a:r>
              <a:rPr lang="en-GB" sz="28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cs typeface="Arial" charset="0"/>
              </a:rPr>
              <a:t>các</a:t>
            </a:r>
            <a:r>
              <a:rPr lang="en-GB" sz="2800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sz="2800" dirty="0" err="1" smtClean="0">
                <a:solidFill>
                  <a:srgbClr val="FFFFFF"/>
                </a:solidFill>
                <a:cs typeface="Arial" charset="0"/>
              </a:rPr>
              <a:t>chủng</a:t>
            </a:r>
            <a:r>
              <a:rPr lang="en-GB" sz="2800" dirty="0" smtClean="0">
                <a:solidFill>
                  <a:srgbClr val="FFFFFF"/>
                </a:solidFill>
                <a:cs typeface="Arial" charset="0"/>
              </a:rPr>
              <a:t> Candida ở BN </a:t>
            </a:r>
            <a:r>
              <a:rPr lang="en-GB" sz="2800" dirty="0" err="1" smtClean="0">
                <a:solidFill>
                  <a:srgbClr val="FFFFFF"/>
                </a:solidFill>
                <a:cs typeface="Arial" charset="0"/>
              </a:rPr>
              <a:t>nhiễm</a:t>
            </a:r>
            <a:r>
              <a:rPr lang="en-GB" sz="2800" dirty="0" smtClean="0">
                <a:solidFill>
                  <a:srgbClr val="FFFFFF"/>
                </a:solidFill>
                <a:cs typeface="Arial" charset="0"/>
              </a:rPr>
              <a:t> Candida </a:t>
            </a:r>
            <a:r>
              <a:rPr lang="en-GB" sz="2800" dirty="0" err="1" smtClean="0">
                <a:solidFill>
                  <a:srgbClr val="FFFFFF"/>
                </a:solidFill>
                <a:cs typeface="Arial" charset="0"/>
              </a:rPr>
              <a:t>huyết</a:t>
            </a:r>
            <a:r>
              <a:rPr lang="en-GB" sz="2800" dirty="0" smtClean="0">
                <a:solidFill>
                  <a:srgbClr val="FFFFFF"/>
                </a:solidFill>
                <a:cs typeface="Arial" charset="0"/>
              </a:rPr>
              <a:t>/IC ở HSTC</a:t>
            </a:r>
            <a:endParaRPr lang="en-GB" sz="2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248356" y="5449888"/>
            <a:ext cx="8715022" cy="143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i="1">
                <a:solidFill>
                  <a:srgbClr val="FFFFFF"/>
                </a:solidFill>
                <a:cs typeface="Arial" charset="0"/>
              </a:rPr>
              <a:t>Runhke M et al. Clin Microbiol Infect. 2012;18:680-7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i="1">
                <a:solidFill>
                  <a:srgbClr val="FFFFFF"/>
                </a:solidFill>
                <a:cs typeface="Arial" charset="0"/>
              </a:rPr>
              <a:t>Ylipalosaari P et al. Crit Care 2012. 16:R62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i="1">
                <a:solidFill>
                  <a:srgbClr val="FFFFFF"/>
                </a:solidFill>
                <a:cs typeface="Arial" charset="0"/>
              </a:rPr>
              <a:t>Bassetti M et al. PLoS One 2011;6:e24198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i="1">
                <a:solidFill>
                  <a:srgbClr val="FFFFFF"/>
                </a:solidFill>
                <a:cs typeface="Arial" charset="0"/>
              </a:rPr>
              <a:t>Tortorano AM et al. Mycoses  2012; 55:73-9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i="1">
                <a:solidFill>
                  <a:srgbClr val="FFFFFF"/>
                </a:solidFill>
                <a:cs typeface="Arial" charset="0"/>
              </a:rPr>
              <a:t>Marriott DJE et al. Crit Care 2009;13:R115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i="1">
                <a:solidFill>
                  <a:srgbClr val="FFFFFF"/>
                </a:solidFill>
                <a:cs typeface="Arial" charset="0"/>
              </a:rPr>
              <a:t>Leroy O et al. Crit Care Med 2009;37:1612-15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9725777"/>
              </p:ext>
            </p:extLst>
          </p:nvPr>
        </p:nvGraphicFramePr>
        <p:xfrm>
          <a:off x="214490" y="838200"/>
          <a:ext cx="8748890" cy="4483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674"/>
                <a:gridCol w="968991"/>
                <a:gridCol w="1510690"/>
                <a:gridCol w="993422"/>
                <a:gridCol w="1253067"/>
                <a:gridCol w="1095023"/>
                <a:gridCol w="1095023"/>
              </a:tblGrid>
              <a:tr h="560388">
                <a:tc>
                  <a:txBody>
                    <a:bodyPr/>
                    <a:lstStyle/>
                    <a:p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err="1" smtClean="0">
                          <a:solidFill>
                            <a:schemeClr val="tx1"/>
                          </a:solidFill>
                        </a:rPr>
                        <a:t>Runhke</a:t>
                      </a:r>
                      <a:endParaRPr lang="fr-F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err="1" smtClean="0">
                          <a:solidFill>
                            <a:schemeClr val="tx1"/>
                          </a:solidFill>
                        </a:rPr>
                        <a:t>Ylipalosaari</a:t>
                      </a:r>
                      <a:endParaRPr lang="fr-F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err="1" smtClean="0">
                          <a:solidFill>
                            <a:schemeClr val="tx1"/>
                          </a:solidFill>
                        </a:rPr>
                        <a:t>Bassetti</a:t>
                      </a:r>
                      <a:endParaRPr lang="fr-F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err="1" smtClean="0">
                          <a:solidFill>
                            <a:schemeClr val="tx1"/>
                          </a:solidFill>
                        </a:rPr>
                        <a:t>Tortorano</a:t>
                      </a:r>
                      <a:endParaRPr lang="fr-F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Marriott</a:t>
                      </a:r>
                      <a:endParaRPr lang="fr-F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Leroy</a:t>
                      </a:r>
                      <a:endParaRPr lang="fr-F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81280" marR="81280"/>
                </a:tc>
              </a:tr>
              <a:tr h="560388">
                <a:tc>
                  <a:txBody>
                    <a:bodyPr/>
                    <a:lstStyle/>
                    <a:p>
                      <a:r>
                        <a:rPr lang="fr-FR" sz="1800" i="1" dirty="0" smtClean="0"/>
                        <a:t>C. </a:t>
                      </a:r>
                      <a:r>
                        <a:rPr lang="fr-FR" sz="1800" i="1" dirty="0" err="1" smtClean="0"/>
                        <a:t>albicans</a:t>
                      </a:r>
                      <a:endParaRPr lang="fr-FR" sz="1800" i="1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55.9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76.3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66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60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62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57</a:t>
                      </a:r>
                      <a:endParaRPr lang="fr-FR" sz="1800" b="0" dirty="0"/>
                    </a:p>
                  </a:txBody>
                  <a:tcPr marL="81280" marR="81280"/>
                </a:tc>
              </a:tr>
              <a:tr h="560388">
                <a:tc>
                  <a:txBody>
                    <a:bodyPr/>
                    <a:lstStyle/>
                    <a:p>
                      <a:r>
                        <a:rPr lang="fr-FR" sz="1800" i="1" dirty="0" smtClean="0"/>
                        <a:t>C. </a:t>
                      </a:r>
                      <a:r>
                        <a:rPr lang="fr-FR" sz="1800" i="1" dirty="0" err="1" smtClean="0"/>
                        <a:t>glabrata</a:t>
                      </a:r>
                      <a:endParaRPr lang="fr-FR" sz="1800" i="1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14.7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13.2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9.5*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13.4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18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16.7</a:t>
                      </a:r>
                      <a:endParaRPr lang="fr-FR" sz="1800" b="0" dirty="0"/>
                    </a:p>
                  </a:txBody>
                  <a:tcPr marL="81280" marR="81280"/>
                </a:tc>
              </a:tr>
              <a:tr h="560388">
                <a:tc>
                  <a:txBody>
                    <a:bodyPr/>
                    <a:lstStyle/>
                    <a:p>
                      <a:r>
                        <a:rPr lang="fr-FR" sz="1800" i="1" dirty="0" smtClean="0"/>
                        <a:t>C. </a:t>
                      </a:r>
                      <a:r>
                        <a:rPr lang="fr-FR" sz="1800" i="1" dirty="0" err="1" smtClean="0"/>
                        <a:t>parapsilosis</a:t>
                      </a:r>
                      <a:endParaRPr lang="fr-FR" sz="1800" i="1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10.0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7.9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28.4*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13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8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7.5</a:t>
                      </a:r>
                      <a:endParaRPr lang="fr-FR" sz="1800" b="0" dirty="0"/>
                    </a:p>
                  </a:txBody>
                  <a:tcPr marL="81280" marR="81280"/>
                </a:tc>
              </a:tr>
              <a:tr h="560388">
                <a:tc>
                  <a:txBody>
                    <a:bodyPr/>
                    <a:lstStyle/>
                    <a:p>
                      <a:r>
                        <a:rPr lang="fr-FR" sz="1800" i="1" dirty="0" smtClean="0"/>
                        <a:t>C. </a:t>
                      </a:r>
                      <a:r>
                        <a:rPr lang="fr-FR" sz="1800" i="1" dirty="0" err="1" smtClean="0"/>
                        <a:t>tropicalis</a:t>
                      </a:r>
                      <a:endParaRPr lang="fr-FR" sz="1800" i="1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7.6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-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6.6*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8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6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4.9</a:t>
                      </a:r>
                      <a:endParaRPr lang="fr-FR" sz="1800" b="0" dirty="0"/>
                    </a:p>
                  </a:txBody>
                  <a:tcPr marL="81280" marR="81280"/>
                </a:tc>
              </a:tr>
              <a:tr h="560388">
                <a:tc>
                  <a:txBody>
                    <a:bodyPr/>
                    <a:lstStyle/>
                    <a:p>
                      <a:r>
                        <a:rPr lang="fr-FR" sz="1800" i="1" dirty="0" smtClean="0"/>
                        <a:t>C. </a:t>
                      </a:r>
                      <a:r>
                        <a:rPr lang="fr-FR" sz="1800" i="1" dirty="0" err="1" smtClean="0"/>
                        <a:t>krusei</a:t>
                      </a:r>
                      <a:endParaRPr lang="fr-FR" sz="1800" i="1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-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-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2.6*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1.8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4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5.2</a:t>
                      </a:r>
                      <a:endParaRPr lang="fr-FR" sz="1800" b="0" dirty="0"/>
                    </a:p>
                  </a:txBody>
                  <a:tcPr marL="81280" marR="81280"/>
                </a:tc>
              </a:tr>
              <a:tr h="560388">
                <a:tc>
                  <a:txBody>
                    <a:bodyPr/>
                    <a:lstStyle/>
                    <a:p>
                      <a:r>
                        <a:rPr lang="fr-FR" sz="1800" i="1" dirty="0" smtClean="0"/>
                        <a:t>C. </a:t>
                      </a:r>
                      <a:r>
                        <a:rPr lang="fr-FR" sz="1800" i="1" dirty="0" err="1" smtClean="0"/>
                        <a:t>kefyr</a:t>
                      </a:r>
                      <a:endParaRPr lang="fr-FR" sz="1800" i="1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1.8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-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-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0.3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-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3.6</a:t>
                      </a:r>
                      <a:endParaRPr lang="fr-FR" sz="1800" b="0" dirty="0"/>
                    </a:p>
                  </a:txBody>
                  <a:tcPr marL="81280" marR="81280"/>
                </a:tc>
              </a:tr>
              <a:tr h="560388">
                <a:tc>
                  <a:txBody>
                    <a:bodyPr/>
                    <a:lstStyle/>
                    <a:p>
                      <a:r>
                        <a:rPr lang="fr-FR" sz="1800" i="1" dirty="0" smtClean="0"/>
                        <a:t>C.</a:t>
                      </a:r>
                      <a:r>
                        <a:rPr lang="fr-FR" sz="1800" i="1" baseline="0" dirty="0" smtClean="0"/>
                        <a:t> </a:t>
                      </a:r>
                      <a:r>
                        <a:rPr lang="fr-FR" sz="1800" i="1" baseline="0" dirty="0" err="1" smtClean="0"/>
                        <a:t>dubliensis</a:t>
                      </a:r>
                      <a:endParaRPr lang="fr-FR" sz="1800" i="1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1.2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-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-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0.3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1</a:t>
                      </a:r>
                      <a:endParaRPr lang="fr-FR" sz="18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smtClean="0"/>
                        <a:t>-</a:t>
                      </a:r>
                      <a:endParaRPr lang="fr-FR" sz="1800" b="0" dirty="0"/>
                    </a:p>
                  </a:txBody>
                  <a:tcPr marL="81280" marR="81280"/>
                </a:tc>
              </a:tr>
            </a:tbl>
          </a:graphicData>
        </a:graphic>
      </p:graphicFrame>
      <p:sp>
        <p:nvSpPr>
          <p:cNvPr id="8270" name="ZoneTexte 1"/>
          <p:cNvSpPr txBox="1">
            <a:spLocks noChangeArrowheads="1"/>
          </p:cNvSpPr>
          <p:nvPr/>
        </p:nvSpPr>
        <p:spPr bwMode="auto">
          <a:xfrm>
            <a:off x="203202" y="6286504"/>
            <a:ext cx="4762810" cy="3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 smtClean="0">
                <a:solidFill>
                  <a:srgbClr val="FFFFFF"/>
                </a:solidFill>
              </a:rPr>
              <a:t>*</a:t>
            </a:r>
            <a:r>
              <a:rPr lang="fr-FR" sz="1400" dirty="0" err="1" smtClean="0">
                <a:solidFill>
                  <a:srgbClr val="FFFFFF"/>
                </a:solidFill>
              </a:rPr>
              <a:t>Quần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thể</a:t>
            </a:r>
            <a:r>
              <a:rPr lang="fr-FR" sz="1400" dirty="0" smtClean="0">
                <a:solidFill>
                  <a:srgbClr val="FFFFFF"/>
                </a:solidFill>
              </a:rPr>
              <a:t> BN </a:t>
            </a:r>
            <a:r>
              <a:rPr lang="fr-FR" sz="1400" dirty="0" err="1" smtClean="0">
                <a:solidFill>
                  <a:srgbClr val="FFFFFF"/>
                </a:solidFill>
              </a:rPr>
              <a:t>nghiên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cứu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bao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gồm</a:t>
            </a:r>
            <a:r>
              <a:rPr lang="fr-FR" sz="1400" dirty="0" smtClean="0">
                <a:solidFill>
                  <a:srgbClr val="FFFFFF"/>
                </a:solidFill>
              </a:rPr>
              <a:t> </a:t>
            </a:r>
            <a:r>
              <a:rPr lang="fr-FR" sz="1400" dirty="0" err="1" smtClean="0">
                <a:solidFill>
                  <a:srgbClr val="FFFFFF"/>
                </a:solidFill>
              </a:rPr>
              <a:t>cả</a:t>
            </a:r>
            <a:r>
              <a:rPr lang="fr-FR" sz="1400" dirty="0" smtClean="0">
                <a:solidFill>
                  <a:srgbClr val="FFFFFF"/>
                </a:solidFill>
              </a:rPr>
              <a:t> BN </a:t>
            </a:r>
            <a:r>
              <a:rPr lang="fr-FR" sz="1400" dirty="0" err="1" smtClean="0">
                <a:solidFill>
                  <a:srgbClr val="FFFFFF"/>
                </a:solidFill>
              </a:rPr>
              <a:t>không</a:t>
            </a:r>
            <a:r>
              <a:rPr lang="fr-FR" sz="1400" dirty="0" smtClean="0">
                <a:solidFill>
                  <a:srgbClr val="FFFFFF"/>
                </a:solidFill>
              </a:rPr>
              <a:t> ở HSTC</a:t>
            </a:r>
            <a:endParaRPr lang="fr-FR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74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76032" y="710175"/>
            <a:ext cx="8355188" cy="5386074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 marL="342839" indent="-342839" algn="just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</a:rPr>
              <a:t>10% </a:t>
            </a:r>
            <a:r>
              <a:rPr lang="en-US" sz="2400" dirty="0" err="1" smtClean="0">
                <a:solidFill>
                  <a:srgbClr val="FFFFFF"/>
                </a:solidFill>
              </a:rPr>
              <a:t>số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lần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nhiễm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nấm</a:t>
            </a:r>
            <a:r>
              <a:rPr lang="en-US" sz="2400" dirty="0" smtClean="0">
                <a:solidFill>
                  <a:srgbClr val="FFFFFF"/>
                </a:solidFill>
              </a:rPr>
              <a:t> Candida </a:t>
            </a:r>
            <a:r>
              <a:rPr lang="en-US" sz="2400" dirty="0" err="1" smtClean="0">
                <a:solidFill>
                  <a:srgbClr val="FFFFFF"/>
                </a:solidFill>
              </a:rPr>
              <a:t>huyết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bị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sốc</a:t>
            </a:r>
            <a:r>
              <a:rPr lang="en-US" sz="2400" dirty="0" smtClean="0">
                <a:solidFill>
                  <a:srgbClr val="FFFFFF"/>
                </a:solidFill>
              </a:rPr>
              <a:t> NT</a:t>
            </a:r>
            <a:endParaRPr lang="en-US" sz="2400" dirty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 dirty="0" err="1">
                <a:solidFill>
                  <a:srgbClr val="FFFFFF"/>
                </a:solidFill>
              </a:rPr>
              <a:t>Viscoli</a:t>
            </a:r>
            <a:r>
              <a:rPr lang="en-US" sz="1600" i="1" dirty="0">
                <a:solidFill>
                  <a:srgbClr val="FFFFFF"/>
                </a:solidFill>
              </a:rPr>
              <a:t> C et al. </a:t>
            </a:r>
            <a:r>
              <a:rPr lang="en-US" sz="1600" i="1" dirty="0" err="1">
                <a:solidFill>
                  <a:srgbClr val="FFFFFF"/>
                </a:solidFill>
              </a:rPr>
              <a:t>Clin</a:t>
            </a:r>
            <a:r>
              <a:rPr lang="en-US" sz="1600" i="1" dirty="0">
                <a:solidFill>
                  <a:srgbClr val="FFFFFF"/>
                </a:solidFill>
              </a:rPr>
              <a:t> Infect Dis 1999;28:1071-9</a:t>
            </a:r>
          </a:p>
          <a:p>
            <a:pPr marL="342839" indent="-342839" algn="just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marL="342839" indent="-342839" algn="just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</a:rPr>
              <a:t>23% 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trong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số</a:t>
            </a:r>
            <a:r>
              <a:rPr lang="en-US" sz="2400" dirty="0" smtClean="0">
                <a:solidFill>
                  <a:srgbClr val="FFFFFF"/>
                </a:solidFill>
              </a:rPr>
              <a:t> 135 ca </a:t>
            </a:r>
            <a:r>
              <a:rPr lang="en-US" sz="2400" dirty="0" err="1" smtClean="0">
                <a:solidFill>
                  <a:srgbClr val="FFFFFF"/>
                </a:solidFill>
              </a:rPr>
              <a:t>nhiễm</a:t>
            </a:r>
            <a:r>
              <a:rPr lang="en-US" sz="2400" dirty="0" smtClean="0">
                <a:solidFill>
                  <a:srgbClr val="FFFFFF"/>
                </a:solidFill>
              </a:rPr>
              <a:t> Candida </a:t>
            </a:r>
            <a:r>
              <a:rPr lang="en-US" sz="2400" dirty="0" err="1" smtClean="0">
                <a:solidFill>
                  <a:srgbClr val="FFFFFF"/>
                </a:solidFill>
              </a:rPr>
              <a:t>huyết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bị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sốc</a:t>
            </a:r>
            <a:r>
              <a:rPr lang="en-US" sz="2400" dirty="0" smtClean="0">
                <a:solidFill>
                  <a:srgbClr val="FFFFFF"/>
                </a:solidFill>
              </a:rPr>
              <a:t> NT</a:t>
            </a:r>
            <a:endParaRPr lang="en-US" sz="2400" dirty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 dirty="0">
                <a:solidFill>
                  <a:srgbClr val="FFFFFF"/>
                </a:solidFill>
              </a:rPr>
              <a:t>Patel GP et al Am J </a:t>
            </a:r>
            <a:r>
              <a:rPr lang="en-US" sz="1600" i="1" dirty="0" err="1">
                <a:solidFill>
                  <a:srgbClr val="FFFFFF"/>
                </a:solidFill>
              </a:rPr>
              <a:t>Ther</a:t>
            </a:r>
            <a:r>
              <a:rPr lang="en-US" sz="1600" i="1" dirty="0">
                <a:solidFill>
                  <a:srgbClr val="FFFFFF"/>
                </a:solidFill>
              </a:rPr>
              <a:t> 2009;16:508-11</a:t>
            </a:r>
            <a:endParaRPr lang="en-US" sz="2400" i="1" dirty="0">
              <a:solidFill>
                <a:srgbClr val="FFFFFF"/>
              </a:solidFill>
            </a:endParaRPr>
          </a:p>
          <a:p>
            <a:pPr marL="342839" indent="-342839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marL="342839" indent="-342839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</a:rPr>
              <a:t>60 </a:t>
            </a:r>
            <a:r>
              <a:rPr lang="en-US" sz="2400" dirty="0" err="1" smtClean="0">
                <a:solidFill>
                  <a:srgbClr val="FFFFFF"/>
                </a:solidFill>
              </a:rPr>
              <a:t>lần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nhiễm</a:t>
            </a:r>
            <a:r>
              <a:rPr lang="en-US" sz="2400" dirty="0" smtClean="0">
                <a:solidFill>
                  <a:srgbClr val="FFFFFF"/>
                </a:solidFill>
              </a:rPr>
              <a:t> Candida </a:t>
            </a:r>
            <a:r>
              <a:rPr lang="en-US" sz="2400" dirty="0" err="1" smtClean="0">
                <a:solidFill>
                  <a:srgbClr val="FFFFFF"/>
                </a:solidFill>
              </a:rPr>
              <a:t>huyết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trên</a:t>
            </a:r>
            <a:r>
              <a:rPr lang="en-US" sz="2400" dirty="0" smtClean="0">
                <a:solidFill>
                  <a:srgbClr val="FFFFFF"/>
                </a:solidFill>
              </a:rPr>
              <a:t> 58 BN </a:t>
            </a:r>
            <a:r>
              <a:rPr lang="en-US" sz="2400" dirty="0" err="1" smtClean="0">
                <a:solidFill>
                  <a:srgbClr val="FFFFFF"/>
                </a:solidFill>
              </a:rPr>
              <a:t>có</a:t>
            </a:r>
            <a:r>
              <a:rPr lang="en-US" sz="2400" dirty="0" smtClean="0">
                <a:solidFill>
                  <a:srgbClr val="FFFFFF"/>
                </a:solidFill>
              </a:rPr>
              <a:t>:</a:t>
            </a:r>
            <a:endParaRPr lang="en-US" sz="2400" dirty="0">
              <a:solidFill>
                <a:srgbClr val="FFFFFF"/>
              </a:solidFill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</a:rPr>
              <a:t>32% </a:t>
            </a:r>
            <a:r>
              <a:rPr lang="en-US" sz="2400" dirty="0" err="1" smtClean="0">
                <a:solidFill>
                  <a:srgbClr val="FFFFFF"/>
                </a:solidFill>
              </a:rPr>
              <a:t>tiến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triển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thành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suy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đa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tạng</a:t>
            </a:r>
            <a:endParaRPr lang="en-US" sz="2400" dirty="0">
              <a:solidFill>
                <a:srgbClr val="FFFFFF"/>
              </a:solidFill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</a:rPr>
              <a:t>30% </a:t>
            </a:r>
            <a:r>
              <a:rPr lang="en-US" sz="2400" dirty="0" err="1" smtClean="0">
                <a:solidFill>
                  <a:srgbClr val="FFFFFF"/>
                </a:solidFill>
              </a:rPr>
              <a:t>bị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nhiễm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trùng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nặng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và</a:t>
            </a:r>
            <a:r>
              <a:rPr lang="en-US" sz="2400" dirty="0" smtClean="0">
                <a:solidFill>
                  <a:srgbClr val="FFFFFF"/>
                </a:solidFill>
              </a:rPr>
              <a:t> 38</a:t>
            </a:r>
            <a:r>
              <a:rPr lang="en-US" sz="2400" dirty="0">
                <a:solidFill>
                  <a:srgbClr val="FFFFFF"/>
                </a:solidFill>
              </a:rPr>
              <a:t>% </a:t>
            </a:r>
            <a:r>
              <a:rPr lang="en-US" sz="2400" dirty="0" err="1" smtClean="0">
                <a:solidFill>
                  <a:srgbClr val="FFFFFF"/>
                </a:solidFill>
              </a:rPr>
              <a:t>bị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sốc</a:t>
            </a:r>
            <a:r>
              <a:rPr lang="en-US" sz="2400" dirty="0" smtClean="0">
                <a:solidFill>
                  <a:srgbClr val="FFFFFF"/>
                </a:solidFill>
              </a:rPr>
              <a:t> NT</a:t>
            </a:r>
            <a:endParaRPr lang="en-US" sz="2400" dirty="0">
              <a:solidFill>
                <a:srgbClr val="FFFFFF"/>
              </a:solidFill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 dirty="0">
                <a:solidFill>
                  <a:srgbClr val="FFFFFF"/>
                </a:solidFill>
              </a:rPr>
              <a:t>Ellis M et al. Med </a:t>
            </a:r>
            <a:r>
              <a:rPr lang="en-US" sz="1600" i="1" dirty="0" err="1">
                <a:solidFill>
                  <a:srgbClr val="FFFFFF"/>
                </a:solidFill>
              </a:rPr>
              <a:t>Mycol</a:t>
            </a:r>
            <a:r>
              <a:rPr lang="en-US" sz="1600" i="1" dirty="0">
                <a:solidFill>
                  <a:srgbClr val="FFFFFF"/>
                </a:solidFill>
              </a:rPr>
              <a:t> 2003;41:521-8</a:t>
            </a:r>
            <a:endParaRPr lang="en-US" sz="1600" dirty="0">
              <a:solidFill>
                <a:srgbClr val="FFFFFF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 dirty="0" smtClean="0">
                <a:solidFill>
                  <a:srgbClr val="FFFFFF"/>
                </a:solidFill>
              </a:rPr>
              <a:t> </a:t>
            </a:r>
            <a:endParaRPr lang="en-US" sz="1600" i="1" dirty="0">
              <a:solidFill>
                <a:srgbClr val="FFFFFF"/>
              </a:solidFill>
            </a:endParaRPr>
          </a:p>
          <a:p>
            <a:pPr marL="342839" indent="-342839" algn="just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</a:rPr>
              <a:t>386 </a:t>
            </a:r>
            <a:r>
              <a:rPr lang="en-US" sz="2400" dirty="0" smtClean="0">
                <a:solidFill>
                  <a:srgbClr val="FFFFFF"/>
                </a:solidFill>
              </a:rPr>
              <a:t>BN </a:t>
            </a:r>
            <a:r>
              <a:rPr lang="en-US" sz="2400" dirty="0" err="1" smtClean="0">
                <a:solidFill>
                  <a:srgbClr val="FFFFFF"/>
                </a:solidFill>
              </a:rPr>
              <a:t>bị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sốc</a:t>
            </a:r>
            <a:r>
              <a:rPr lang="en-US" sz="2400" dirty="0" smtClean="0">
                <a:solidFill>
                  <a:srgbClr val="FFFFFF"/>
                </a:solidFill>
              </a:rPr>
              <a:t> NT </a:t>
            </a:r>
            <a:r>
              <a:rPr lang="en-US" sz="2400" dirty="0" err="1" smtClean="0">
                <a:solidFill>
                  <a:srgbClr val="FFFFFF"/>
                </a:solidFill>
              </a:rPr>
              <a:t>có</a:t>
            </a:r>
            <a:r>
              <a:rPr lang="en-US" sz="2400" dirty="0" smtClean="0">
                <a:solidFill>
                  <a:srgbClr val="FFFFFF"/>
                </a:solidFill>
              </a:rPr>
              <a:t> NT </a:t>
            </a:r>
            <a:r>
              <a:rPr lang="en-US" sz="2400" dirty="0" err="1" smtClean="0">
                <a:solidFill>
                  <a:srgbClr val="FFFFFF"/>
                </a:solidFill>
              </a:rPr>
              <a:t>huyết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có</a:t>
            </a:r>
            <a:r>
              <a:rPr lang="en-US" sz="2400" dirty="0" smtClean="0">
                <a:solidFill>
                  <a:srgbClr val="FFFFFF"/>
                </a:solidFill>
              </a:rPr>
              <a:t>:</a:t>
            </a:r>
            <a:endParaRPr lang="en-US" sz="2400" dirty="0">
              <a:solidFill>
                <a:srgbClr val="FFFFFF"/>
              </a:solidFill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</a:rPr>
              <a:t>376 </a:t>
            </a:r>
            <a:r>
              <a:rPr lang="en-US" sz="2400" dirty="0" err="1" smtClean="0">
                <a:solidFill>
                  <a:srgbClr val="FFFFFF"/>
                </a:solidFill>
              </a:rPr>
              <a:t>chỉ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có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nhiễm</a:t>
            </a:r>
            <a:r>
              <a:rPr lang="en-US" sz="2400" dirty="0" smtClean="0">
                <a:solidFill>
                  <a:srgbClr val="FFFFFF"/>
                </a:solidFill>
              </a:rPr>
              <a:t> vi </a:t>
            </a:r>
            <a:r>
              <a:rPr lang="en-US" sz="2400" dirty="0" err="1" smtClean="0">
                <a:solidFill>
                  <a:srgbClr val="FFFFFF"/>
                </a:solidFill>
              </a:rPr>
              <a:t>khuẩn</a:t>
            </a:r>
            <a:endParaRPr lang="en-US" sz="2400" dirty="0">
              <a:solidFill>
                <a:srgbClr val="FFFFFF"/>
              </a:solidFill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/>
                </a:solidFill>
              </a:rPr>
              <a:t>10 (2.6%) </a:t>
            </a:r>
            <a:r>
              <a:rPr lang="en-US" sz="2400" dirty="0" err="1" smtClean="0">
                <a:solidFill>
                  <a:srgbClr val="FFFFFF"/>
                </a:solidFill>
              </a:rPr>
              <a:t>chỉ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có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nhiễm</a:t>
            </a:r>
            <a:r>
              <a:rPr lang="en-US" sz="2400" dirty="0" smtClean="0">
                <a:solidFill>
                  <a:srgbClr val="FFFFFF"/>
                </a:solidFill>
              </a:rPr>
              <a:t> Candida </a:t>
            </a: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</a:rPr>
              <a:t>6 </a:t>
            </a:r>
            <a:r>
              <a:rPr lang="en-US" sz="2400" dirty="0">
                <a:solidFill>
                  <a:srgbClr val="FFFFFF"/>
                </a:solidFill>
              </a:rPr>
              <a:t>(1.6%) </a:t>
            </a:r>
            <a:r>
              <a:rPr lang="en-US" sz="2400" dirty="0" err="1" smtClean="0">
                <a:solidFill>
                  <a:srgbClr val="FFFFFF"/>
                </a:solidFill>
              </a:rPr>
              <a:t>vừa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nhiễm</a:t>
            </a:r>
            <a:r>
              <a:rPr lang="en-US" sz="2400" dirty="0" smtClean="0">
                <a:solidFill>
                  <a:srgbClr val="FFFFFF"/>
                </a:solidFill>
              </a:rPr>
              <a:t> vi </a:t>
            </a:r>
            <a:r>
              <a:rPr lang="en-US" sz="2400" dirty="0" err="1" smtClean="0">
                <a:solidFill>
                  <a:srgbClr val="FFFFFF"/>
                </a:solidFill>
              </a:rPr>
              <a:t>khuẩn</a:t>
            </a:r>
            <a:r>
              <a:rPr lang="en-US" sz="2400" dirty="0" smtClean="0">
                <a:solidFill>
                  <a:srgbClr val="FFFFFF"/>
                </a:solidFill>
              </a:rPr>
              <a:t>, </a:t>
            </a:r>
            <a:r>
              <a:rPr lang="en-US" sz="2400" dirty="0" err="1" smtClean="0">
                <a:solidFill>
                  <a:srgbClr val="FFFFFF"/>
                </a:solidFill>
              </a:rPr>
              <a:t>vừa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nhiễm</a:t>
            </a:r>
            <a:r>
              <a:rPr lang="en-US" sz="2400" dirty="0" smtClean="0">
                <a:solidFill>
                  <a:srgbClr val="FFFFFF"/>
                </a:solidFill>
              </a:rPr>
              <a:t> Candida </a:t>
            </a: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 dirty="0" smtClean="0">
                <a:solidFill>
                  <a:srgbClr val="FFFFFF"/>
                </a:solidFill>
              </a:rPr>
              <a:t>Hadley </a:t>
            </a:r>
            <a:r>
              <a:rPr lang="en-US" sz="1600" i="1" dirty="0">
                <a:solidFill>
                  <a:srgbClr val="FFFFFF"/>
                </a:solidFill>
              </a:rPr>
              <a:t>S et al. </a:t>
            </a:r>
            <a:r>
              <a:rPr lang="en-US" sz="1600" i="1" dirty="0" err="1">
                <a:solidFill>
                  <a:srgbClr val="FFFFFF"/>
                </a:solidFill>
              </a:rPr>
              <a:t>Crit</a:t>
            </a:r>
            <a:r>
              <a:rPr lang="en-US" sz="1600" i="1" dirty="0">
                <a:solidFill>
                  <a:srgbClr val="FFFFFF"/>
                </a:solidFill>
              </a:rPr>
              <a:t> Care Med 2002;30:1808-14 </a:t>
            </a:r>
          </a:p>
        </p:txBody>
      </p:sp>
      <p:sp>
        <p:nvSpPr>
          <p:cNvPr id="11267" name="ZoneTexte 1"/>
          <p:cNvSpPr txBox="1">
            <a:spLocks noChangeArrowheads="1"/>
          </p:cNvSpPr>
          <p:nvPr/>
        </p:nvSpPr>
        <p:spPr bwMode="auto">
          <a:xfrm>
            <a:off x="80433" y="125416"/>
            <a:ext cx="8883457" cy="5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FFFFFF"/>
                </a:solidFill>
              </a:rPr>
              <a:t>Tần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xuất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nhiễm</a:t>
            </a:r>
            <a:r>
              <a:rPr lang="en-US" sz="3200" dirty="0" smtClean="0">
                <a:solidFill>
                  <a:srgbClr val="FFFFFF"/>
                </a:solidFill>
              </a:rPr>
              <a:t> Candida </a:t>
            </a:r>
            <a:r>
              <a:rPr lang="en-US" sz="3200" dirty="0" err="1" smtClean="0">
                <a:solidFill>
                  <a:srgbClr val="FFFFFF"/>
                </a:solidFill>
              </a:rPr>
              <a:t>trong</a:t>
            </a:r>
            <a:r>
              <a:rPr lang="en-US" sz="3200" dirty="0" smtClean="0">
                <a:solidFill>
                  <a:srgbClr val="FFFFFF"/>
                </a:solidFill>
              </a:rPr>
              <a:t> NK </a:t>
            </a:r>
            <a:r>
              <a:rPr lang="en-US" sz="3200" dirty="0" err="1" smtClean="0">
                <a:solidFill>
                  <a:srgbClr val="FFFFFF"/>
                </a:solidFill>
              </a:rPr>
              <a:t>nặng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472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,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,2|27,4|1,5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3370</TotalTime>
  <Words>3971</Words>
  <Application>Microsoft Macintosh PowerPoint</Application>
  <PresentationFormat>On-screen Show (4:3)</PresentationFormat>
  <Paragraphs>784</Paragraphs>
  <Slides>56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Thème Office</vt:lpstr>
      <vt:lpstr>Feuille de calcul</vt:lpstr>
      <vt:lpstr>Document</vt:lpstr>
      <vt:lpstr>Nhiễm nấm tạng  ở phòng hồi sức tích cực</vt:lpstr>
      <vt:lpstr>Tuyên bố</vt:lpstr>
      <vt:lpstr>Dịch tễ học nhiễm Candida</vt:lpstr>
      <vt:lpstr>Candida là mầm bệnh chủ yếu  gây nhiễm nấm ở HSTC</vt:lpstr>
      <vt:lpstr>Tính biến thiên lâm sàng</vt:lpstr>
      <vt:lpstr>Candida là nguyên nhân gây NK  hay gặp thứ 3 tại HSTC</vt:lpstr>
      <vt:lpstr>Slide 7</vt:lpstr>
      <vt:lpstr>Phân bố các chủng Candida ở BN nhiễm Candida huyết/IC ở HSTC</vt:lpstr>
      <vt:lpstr>Slide 9</vt:lpstr>
      <vt:lpstr>Slide 10</vt:lpstr>
      <vt:lpstr>Độ trễ khởi phát Candida huyết</vt:lpstr>
      <vt:lpstr>Slide 12</vt:lpstr>
      <vt:lpstr>Slide 13</vt:lpstr>
      <vt:lpstr>Slide 14</vt:lpstr>
      <vt:lpstr>Khuẩn lạc Candida hay gặp ở BN HSTC</vt:lpstr>
      <vt:lpstr>Slide 16</vt:lpstr>
      <vt:lpstr>Slide 17</vt:lpstr>
      <vt:lpstr>Những yếu tố vật chủ dẫn đến nhiễm Candida huyết/tạng</vt:lpstr>
      <vt:lpstr>Slide 19</vt:lpstr>
      <vt:lpstr>Phẫu thuật bụng là yếu tố nguy cơ chủ yếu của nhiễm Candida huyết</vt:lpstr>
      <vt:lpstr> Thủng đường tiêu hóa tái phát liên quan đến nhiễm Candida ổ bụng</vt:lpstr>
      <vt:lpstr> Chẩn đoán sớm nhiễm Candida</vt:lpstr>
      <vt:lpstr> Chẩn đoán nhiễm Candida tạng  luôn khó khăn</vt:lpstr>
      <vt:lpstr>Slide 24</vt:lpstr>
      <vt:lpstr>(1,3) -D-glucan</vt:lpstr>
      <vt:lpstr>Slide 26</vt:lpstr>
      <vt:lpstr>Slide 27</vt:lpstr>
      <vt:lpstr>Slide 28</vt:lpstr>
      <vt:lpstr>Slide 29</vt:lpstr>
      <vt:lpstr>Slide 30</vt:lpstr>
      <vt:lpstr> Điểm Candida</vt:lpstr>
      <vt:lpstr>Phương pháp tiếp cân đối với BN có nguy cơ nhiễm Candida tạng</vt:lpstr>
      <vt:lpstr>Điểm dự báo phân lập được nấm men  theo mức điểm viêm PM</vt:lpstr>
      <vt:lpstr>Tiên lượng BN nhiễm Candida</vt:lpstr>
      <vt:lpstr> Tỷ lệ tử vong  ở nhiễm Candida huyết còn cao</vt:lpstr>
      <vt:lpstr>Tỷ lệ sống phụ thuộc vào chủng bệnh</vt:lpstr>
      <vt:lpstr>Tiên lượng nhiễm Candida huyết/tạng ở HSTC</vt:lpstr>
      <vt:lpstr> Tỷ lệ tử vong quy kết –  Nhiễm Candida huyết tại bệnh viện</vt:lpstr>
      <vt:lpstr>Chậm dùng thuốc kháng nấm</vt:lpstr>
      <vt:lpstr>Độ trễ của việc bắt đầu thuốc kháng nấm</vt:lpstr>
      <vt:lpstr>Tầm quan trọng của việc kiểm soát nguồn bệnh và thời gian điều trị kháng nấm</vt:lpstr>
      <vt:lpstr>Rút catheter trung tâm </vt:lpstr>
      <vt:lpstr>Rút catheter trung tâm </vt:lpstr>
      <vt:lpstr>Điều trị kháng nấm</vt:lpstr>
      <vt:lpstr>Slide 45</vt:lpstr>
      <vt:lpstr>Cách tiếp cận điều trị kháng nấm</vt:lpstr>
      <vt:lpstr>Slide 47</vt:lpstr>
      <vt:lpstr>Slide 48</vt:lpstr>
      <vt:lpstr>Slide 49</vt:lpstr>
      <vt:lpstr>Lựa chọn thuốc kháng nấm</vt:lpstr>
      <vt:lpstr>Slide 51</vt:lpstr>
      <vt:lpstr>Khuyến cáo của ESCMID về bắt đầu ĐT mục tiêu ở BN người lớn không giảm bạch cầu</vt:lpstr>
      <vt:lpstr>Tăng liều echinocandins không có lợi</vt:lpstr>
      <vt:lpstr>Điều trị kháng nấm xuống thang</vt:lpstr>
      <vt:lpstr>Thời gian điều trị kháng nấm</vt:lpstr>
      <vt:lpstr>Kết luận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Invasive fungal infection in ICU Prof. Philippe Montravers</dc:title>
  <dc:creator>P M</dc:creator>
  <cp:lastModifiedBy>Windows User</cp:lastModifiedBy>
  <cp:revision>43</cp:revision>
  <dcterms:created xsi:type="dcterms:W3CDTF">2016-06-11T05:25:27Z</dcterms:created>
  <dcterms:modified xsi:type="dcterms:W3CDTF">2016-06-21T04:05:01Z</dcterms:modified>
</cp:coreProperties>
</file>